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slideLayouts/slideLayout6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30" r:id="rId1"/>
    <p:sldMasterId id="2147484590" r:id="rId2"/>
    <p:sldMasterId id="2147484585" r:id="rId3"/>
    <p:sldMasterId id="2147484591" r:id="rId4"/>
    <p:sldMasterId id="2147484335" r:id="rId5"/>
    <p:sldMasterId id="2147484627" r:id="rId6"/>
    <p:sldMasterId id="2147484668" r:id="rId7"/>
  </p:sldMasterIdLst>
  <p:notesMasterIdLst>
    <p:notesMasterId r:id="rId22"/>
  </p:notesMasterIdLst>
  <p:handoutMasterIdLst>
    <p:handoutMasterId r:id="rId23"/>
  </p:handoutMasterIdLst>
  <p:sldIdLst>
    <p:sldId id="3701" r:id="rId8"/>
    <p:sldId id="3702" r:id="rId9"/>
    <p:sldId id="3714" r:id="rId10"/>
    <p:sldId id="3703" r:id="rId11"/>
    <p:sldId id="3706" r:id="rId12"/>
    <p:sldId id="3707" r:id="rId13"/>
    <p:sldId id="3708" r:id="rId14"/>
    <p:sldId id="3709" r:id="rId15"/>
    <p:sldId id="3710" r:id="rId16"/>
    <p:sldId id="3711" r:id="rId17"/>
    <p:sldId id="3705" r:id="rId18"/>
    <p:sldId id="3712" r:id="rId19"/>
    <p:sldId id="3713" r:id="rId20"/>
    <p:sldId id="3700" r:id="rId2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1620">
          <p15:clr>
            <a:srgbClr val="A4A3A4"/>
          </p15:clr>
        </p15:guide>
        <p15:guide id="4" orient="horz" pos="612" userDrawn="1">
          <p15:clr>
            <a:srgbClr val="A4A3A4"/>
          </p15:clr>
        </p15:guide>
        <p15:guide id="5" orient="horz" pos="852" userDrawn="1">
          <p15:clr>
            <a:srgbClr val="A4A3A4"/>
          </p15:clr>
        </p15:guide>
        <p15:guide id="7" pos="5760" userDrawn="1">
          <p15:clr>
            <a:srgbClr val="A4A3A4"/>
          </p15:clr>
        </p15:guide>
        <p15:guide id="8" pos="3663">
          <p15:clr>
            <a:srgbClr val="A4A3A4"/>
          </p15:clr>
        </p15:guide>
        <p15:guide id="10" pos="230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FDE"/>
    <a:srgbClr val="CF4520"/>
    <a:srgbClr val="D66D50"/>
    <a:srgbClr val="000000"/>
    <a:srgbClr val="9E8FB0"/>
    <a:srgbClr val="708549"/>
    <a:srgbClr val="A45C98"/>
    <a:srgbClr val="0072CB"/>
    <a:srgbClr val="0077D8"/>
    <a:srgbClr val="F1C4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24E846-4A1B-44C2-950E-0E5C21EC6EED}" v="70" dt="2026-09-08T18:11:19.6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17" autoAdjust="0"/>
    <p:restoredTop sz="96027" autoAdjust="0"/>
  </p:normalViewPr>
  <p:slideViewPr>
    <p:cSldViewPr snapToGrid="0" snapToObjects="1">
      <p:cViewPr varScale="1">
        <p:scale>
          <a:sx n="88" d="100"/>
          <a:sy n="88" d="100"/>
        </p:scale>
        <p:origin x="856" y="64"/>
      </p:cViewPr>
      <p:guideLst>
        <p:guide orient="horz" pos="1620"/>
        <p:guide orient="horz" pos="612"/>
        <p:guide orient="horz" pos="852"/>
        <p:guide pos="5760"/>
        <p:guide pos="3663"/>
        <p:guide pos="230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ine Greene" userId="f2fe0995-9407-43a4-b525-443c0b1596da" providerId="ADAL" clId="{2335B6E7-FCCA-4C3B-BD52-B6F8D452CDC1}"/>
    <pc:docChg chg="addSld delSld modSld">
      <pc:chgData name="Celine Greene" userId="f2fe0995-9407-43a4-b525-443c0b1596da" providerId="ADAL" clId="{2335B6E7-FCCA-4C3B-BD52-B6F8D452CDC1}" dt="2026-09-08T18:08:11.220" v="67"/>
      <pc:docMkLst>
        <pc:docMk/>
      </pc:docMkLst>
      <pc:sldChg chg="addSp delSp modSp">
        <pc:chgData name="Celine Greene" userId="f2fe0995-9407-43a4-b525-443c0b1596da" providerId="ADAL" clId="{2335B6E7-FCCA-4C3B-BD52-B6F8D452CDC1}" dt="2026-09-08T17:58:37.406" v="2"/>
        <pc:sldMkLst>
          <pc:docMk/>
          <pc:sldMk cId="3889384795" sldId="3701"/>
        </pc:sldMkLst>
        <pc:spChg chg="mod">
          <ac:chgData name="Celine Greene" userId="f2fe0995-9407-43a4-b525-443c0b1596da" providerId="ADAL" clId="{2335B6E7-FCCA-4C3B-BD52-B6F8D452CDC1}" dt="2026-09-08T17:58:21.184" v="0"/>
          <ac:spMkLst>
            <pc:docMk/>
            <pc:sldMk cId="3889384795" sldId="3701"/>
            <ac:spMk id="6" creationId="{9DDBB802-E104-9285-21B4-977C25DEBB4E}"/>
          </ac:spMkLst>
        </pc:spChg>
        <pc:spChg chg="mod">
          <ac:chgData name="Celine Greene" userId="f2fe0995-9407-43a4-b525-443c0b1596da" providerId="ADAL" clId="{2335B6E7-FCCA-4C3B-BD52-B6F8D452CDC1}" dt="2026-09-08T17:58:37.406" v="2"/>
          <ac:spMkLst>
            <pc:docMk/>
            <pc:sldMk cId="3889384795" sldId="3701"/>
            <ac:spMk id="7" creationId="{53BF55D3-5F41-D8D3-1600-9B5803AF0D67}"/>
          </ac:spMkLst>
        </pc:spChg>
        <pc:spChg chg="del">
          <ac:chgData name="Celine Greene" userId="f2fe0995-9407-43a4-b525-443c0b1596da" providerId="ADAL" clId="{2335B6E7-FCCA-4C3B-BD52-B6F8D452CDC1}" dt="2026-09-08T17:58:25.448" v="1"/>
          <ac:spMkLst>
            <pc:docMk/>
            <pc:sldMk cId="3889384795" sldId="3701"/>
            <ac:spMk id="8" creationId="{2E054FF1-8152-2F1B-77F0-9E4969964BDF}"/>
          </ac:spMkLst>
        </pc:spChg>
        <pc:picChg chg="add mod">
          <ac:chgData name="Celine Greene" userId="f2fe0995-9407-43a4-b525-443c0b1596da" providerId="ADAL" clId="{2335B6E7-FCCA-4C3B-BD52-B6F8D452CDC1}" dt="2026-09-08T17:58:25.448" v="1"/>
          <ac:picMkLst>
            <pc:docMk/>
            <pc:sldMk cId="3889384795" sldId="3701"/>
            <ac:picMk id="3" creationId="{DD1A2B7F-B81F-724D-91A2-5EE6C843F034}"/>
          </ac:picMkLst>
        </pc:picChg>
      </pc:sldChg>
      <pc:sldChg chg="modSp">
        <pc:chgData name="Celine Greene" userId="f2fe0995-9407-43a4-b525-443c0b1596da" providerId="ADAL" clId="{2335B6E7-FCCA-4C3B-BD52-B6F8D452CDC1}" dt="2026-09-08T17:58:57.506" v="3"/>
        <pc:sldMkLst>
          <pc:docMk/>
          <pc:sldMk cId="2589224578" sldId="3702"/>
        </pc:sldMkLst>
        <pc:spChg chg="mod">
          <ac:chgData name="Celine Greene" userId="f2fe0995-9407-43a4-b525-443c0b1596da" providerId="ADAL" clId="{2335B6E7-FCCA-4C3B-BD52-B6F8D452CDC1}" dt="2026-09-08T17:58:57.506" v="3"/>
          <ac:spMkLst>
            <pc:docMk/>
            <pc:sldMk cId="2589224578" sldId="3702"/>
            <ac:spMk id="2" creationId="{A393804C-1CCB-2DE6-06EB-71A486FA70E1}"/>
          </ac:spMkLst>
        </pc:spChg>
      </pc:sldChg>
      <pc:sldChg chg="modSp">
        <pc:chgData name="Celine Greene" userId="f2fe0995-9407-43a4-b525-443c0b1596da" providerId="ADAL" clId="{2335B6E7-FCCA-4C3B-BD52-B6F8D452CDC1}" dt="2026-09-08T18:01:19.600" v="8"/>
        <pc:sldMkLst>
          <pc:docMk/>
          <pc:sldMk cId="2145917832" sldId="3703"/>
        </pc:sldMkLst>
        <pc:spChg chg="mod">
          <ac:chgData name="Celine Greene" userId="f2fe0995-9407-43a4-b525-443c0b1596da" providerId="ADAL" clId="{2335B6E7-FCCA-4C3B-BD52-B6F8D452CDC1}" dt="2026-09-08T18:01:19.600" v="8"/>
          <ac:spMkLst>
            <pc:docMk/>
            <pc:sldMk cId="2145917832" sldId="3703"/>
            <ac:spMk id="2" creationId="{CCC0FB1E-EEC9-81AB-11CD-A2AE6F3D0FB8}"/>
          </ac:spMkLst>
        </pc:spChg>
      </pc:sldChg>
      <pc:sldChg chg="addSp delSp modSp">
        <pc:chgData name="Celine Greene" userId="f2fe0995-9407-43a4-b525-443c0b1596da" providerId="ADAL" clId="{2335B6E7-FCCA-4C3B-BD52-B6F8D452CDC1}" dt="2026-09-08T18:06:56.377" v="56"/>
        <pc:sldMkLst>
          <pc:docMk/>
          <pc:sldMk cId="2161638502" sldId="3705"/>
        </pc:sldMkLst>
        <pc:spChg chg="mod">
          <ac:chgData name="Celine Greene" userId="f2fe0995-9407-43a4-b525-443c0b1596da" providerId="ADAL" clId="{2335B6E7-FCCA-4C3B-BD52-B6F8D452CDC1}" dt="2026-09-08T18:06:40.155" v="53"/>
          <ac:spMkLst>
            <pc:docMk/>
            <pc:sldMk cId="2161638502" sldId="3705"/>
            <ac:spMk id="2" creationId="{EA8227D3-1D82-CEA3-5C0E-F81DC03AE21F}"/>
          </ac:spMkLst>
        </pc:spChg>
        <pc:spChg chg="mod">
          <ac:chgData name="Celine Greene" userId="f2fe0995-9407-43a4-b525-443c0b1596da" providerId="ADAL" clId="{2335B6E7-FCCA-4C3B-BD52-B6F8D452CDC1}" dt="2026-09-08T18:06:43.981" v="54"/>
          <ac:spMkLst>
            <pc:docMk/>
            <pc:sldMk cId="2161638502" sldId="3705"/>
            <ac:spMk id="3" creationId="{3CF0BE92-4732-4F46-BF3A-0764B146CDFD}"/>
          </ac:spMkLst>
        </pc:spChg>
        <pc:spChg chg="del">
          <ac:chgData name="Celine Greene" userId="f2fe0995-9407-43a4-b525-443c0b1596da" providerId="ADAL" clId="{2335B6E7-FCCA-4C3B-BD52-B6F8D452CDC1}" dt="2026-09-08T18:06:51.867" v="55"/>
          <ac:spMkLst>
            <pc:docMk/>
            <pc:sldMk cId="2161638502" sldId="3705"/>
            <ac:spMk id="4" creationId="{91872D0E-407A-06FD-5739-E1E25CE51E16}"/>
          </ac:spMkLst>
        </pc:spChg>
        <pc:spChg chg="mod">
          <ac:chgData name="Celine Greene" userId="f2fe0995-9407-43a4-b525-443c0b1596da" providerId="ADAL" clId="{2335B6E7-FCCA-4C3B-BD52-B6F8D452CDC1}" dt="2026-09-08T18:06:56.377" v="56"/>
          <ac:spMkLst>
            <pc:docMk/>
            <pc:sldMk cId="2161638502" sldId="3705"/>
            <ac:spMk id="5" creationId="{B3AD3754-D0A5-B814-FC6D-397F0C3600D2}"/>
          </ac:spMkLst>
        </pc:spChg>
        <pc:picChg chg="add mod">
          <ac:chgData name="Celine Greene" userId="f2fe0995-9407-43a4-b525-443c0b1596da" providerId="ADAL" clId="{2335B6E7-FCCA-4C3B-BD52-B6F8D452CDC1}" dt="2026-09-08T18:06:51.867" v="55"/>
          <ac:picMkLst>
            <pc:docMk/>
            <pc:sldMk cId="2161638502" sldId="3705"/>
            <ac:picMk id="7" creationId="{3AEE820A-5FE0-5213-7621-8605841FAD7E}"/>
          </ac:picMkLst>
        </pc:picChg>
      </pc:sldChg>
      <pc:sldChg chg="modSp">
        <pc:chgData name="Celine Greene" userId="f2fe0995-9407-43a4-b525-443c0b1596da" providerId="ADAL" clId="{2335B6E7-FCCA-4C3B-BD52-B6F8D452CDC1}" dt="2026-09-08T18:01:42.957" v="11"/>
        <pc:sldMkLst>
          <pc:docMk/>
          <pc:sldMk cId="1298942495" sldId="3706"/>
        </pc:sldMkLst>
        <pc:spChg chg="mod">
          <ac:chgData name="Celine Greene" userId="f2fe0995-9407-43a4-b525-443c0b1596da" providerId="ADAL" clId="{2335B6E7-FCCA-4C3B-BD52-B6F8D452CDC1}" dt="2026-09-08T18:01:29.516" v="9"/>
          <ac:spMkLst>
            <pc:docMk/>
            <pc:sldMk cId="1298942495" sldId="3706"/>
            <ac:spMk id="2" creationId="{DB420552-6901-2DD3-3D3E-92AC5001CD84}"/>
          </ac:spMkLst>
        </pc:spChg>
        <pc:spChg chg="mod">
          <ac:chgData name="Celine Greene" userId="f2fe0995-9407-43a4-b525-443c0b1596da" providerId="ADAL" clId="{2335B6E7-FCCA-4C3B-BD52-B6F8D452CDC1}" dt="2026-09-08T18:01:33.322" v="10"/>
          <ac:spMkLst>
            <pc:docMk/>
            <pc:sldMk cId="1298942495" sldId="3706"/>
            <ac:spMk id="3" creationId="{8E412819-4002-6786-7DDD-404B565F8F42}"/>
          </ac:spMkLst>
        </pc:spChg>
        <pc:spChg chg="mod">
          <ac:chgData name="Celine Greene" userId="f2fe0995-9407-43a4-b525-443c0b1596da" providerId="ADAL" clId="{2335B6E7-FCCA-4C3B-BD52-B6F8D452CDC1}" dt="2026-09-08T18:01:42.957" v="11"/>
          <ac:spMkLst>
            <pc:docMk/>
            <pc:sldMk cId="1298942495" sldId="3706"/>
            <ac:spMk id="4" creationId="{F2E8C797-F3FA-D216-7CF0-6F7C90A76651}"/>
          </ac:spMkLst>
        </pc:spChg>
      </pc:sldChg>
      <pc:sldChg chg="addSp delSp modSp">
        <pc:chgData name="Celine Greene" userId="f2fe0995-9407-43a4-b525-443c0b1596da" providerId="ADAL" clId="{2335B6E7-FCCA-4C3B-BD52-B6F8D452CDC1}" dt="2026-09-08T18:02:23.964" v="17"/>
        <pc:sldMkLst>
          <pc:docMk/>
          <pc:sldMk cId="2581255219" sldId="3707"/>
        </pc:sldMkLst>
        <pc:spChg chg="mod">
          <ac:chgData name="Celine Greene" userId="f2fe0995-9407-43a4-b525-443c0b1596da" providerId="ADAL" clId="{2335B6E7-FCCA-4C3B-BD52-B6F8D452CDC1}" dt="2026-09-08T18:01:52.956" v="12"/>
          <ac:spMkLst>
            <pc:docMk/>
            <pc:sldMk cId="2581255219" sldId="3707"/>
            <ac:spMk id="2" creationId="{2078A243-6CED-67FC-52B4-53D684D8CF0E}"/>
          </ac:spMkLst>
        </pc:spChg>
        <pc:spChg chg="mod">
          <ac:chgData name="Celine Greene" userId="f2fe0995-9407-43a4-b525-443c0b1596da" providerId="ADAL" clId="{2335B6E7-FCCA-4C3B-BD52-B6F8D452CDC1}" dt="2026-09-08T18:01:57.218" v="13"/>
          <ac:spMkLst>
            <pc:docMk/>
            <pc:sldMk cId="2581255219" sldId="3707"/>
            <ac:spMk id="3" creationId="{4C6B569D-A614-5543-AA7A-603B86F407D4}"/>
          </ac:spMkLst>
        </pc:spChg>
        <pc:spChg chg="mod">
          <ac:chgData name="Celine Greene" userId="f2fe0995-9407-43a4-b525-443c0b1596da" providerId="ADAL" clId="{2335B6E7-FCCA-4C3B-BD52-B6F8D452CDC1}" dt="2026-09-08T18:02:04.807" v="14"/>
          <ac:spMkLst>
            <pc:docMk/>
            <pc:sldMk cId="2581255219" sldId="3707"/>
            <ac:spMk id="4" creationId="{760E1984-62E0-B795-FEF9-3CEDA3B78BD3}"/>
          </ac:spMkLst>
        </pc:spChg>
        <pc:spChg chg="mod">
          <ac:chgData name="Celine Greene" userId="f2fe0995-9407-43a4-b525-443c0b1596da" providerId="ADAL" clId="{2335B6E7-FCCA-4C3B-BD52-B6F8D452CDC1}" dt="2026-09-08T18:02:12.617" v="15"/>
          <ac:spMkLst>
            <pc:docMk/>
            <pc:sldMk cId="2581255219" sldId="3707"/>
            <ac:spMk id="5" creationId="{6420D8A4-1CDA-D9DE-5FF6-E1DC9EDE60A2}"/>
          </ac:spMkLst>
        </pc:spChg>
        <pc:spChg chg="del">
          <ac:chgData name="Celine Greene" userId="f2fe0995-9407-43a4-b525-443c0b1596da" providerId="ADAL" clId="{2335B6E7-FCCA-4C3B-BD52-B6F8D452CDC1}" dt="2026-09-08T18:02:18.760" v="16"/>
          <ac:spMkLst>
            <pc:docMk/>
            <pc:sldMk cId="2581255219" sldId="3707"/>
            <ac:spMk id="6" creationId="{F797DF96-3AC9-9E6F-66C4-F51A586A8939}"/>
          </ac:spMkLst>
        </pc:spChg>
        <pc:spChg chg="mod">
          <ac:chgData name="Celine Greene" userId="f2fe0995-9407-43a4-b525-443c0b1596da" providerId="ADAL" clId="{2335B6E7-FCCA-4C3B-BD52-B6F8D452CDC1}" dt="2026-09-08T18:02:23.964" v="17"/>
          <ac:spMkLst>
            <pc:docMk/>
            <pc:sldMk cId="2581255219" sldId="3707"/>
            <ac:spMk id="7" creationId="{A113D875-164A-5B6C-09C6-A1F24ED90194}"/>
          </ac:spMkLst>
        </pc:spChg>
        <pc:picChg chg="add mod">
          <ac:chgData name="Celine Greene" userId="f2fe0995-9407-43a4-b525-443c0b1596da" providerId="ADAL" clId="{2335B6E7-FCCA-4C3B-BD52-B6F8D452CDC1}" dt="2026-09-08T18:02:18.760" v="16"/>
          <ac:picMkLst>
            <pc:docMk/>
            <pc:sldMk cId="2581255219" sldId="3707"/>
            <ac:picMk id="9" creationId="{08406DA5-C196-C79A-3BF3-DF09AD525530}"/>
          </ac:picMkLst>
        </pc:picChg>
      </pc:sldChg>
      <pc:sldChg chg="modSp">
        <pc:chgData name="Celine Greene" userId="f2fe0995-9407-43a4-b525-443c0b1596da" providerId="ADAL" clId="{2335B6E7-FCCA-4C3B-BD52-B6F8D452CDC1}" dt="2026-09-08T18:02:52.432" v="20"/>
        <pc:sldMkLst>
          <pc:docMk/>
          <pc:sldMk cId="2493196881" sldId="3708"/>
        </pc:sldMkLst>
        <pc:spChg chg="mod">
          <ac:chgData name="Celine Greene" userId="f2fe0995-9407-43a4-b525-443c0b1596da" providerId="ADAL" clId="{2335B6E7-FCCA-4C3B-BD52-B6F8D452CDC1}" dt="2026-09-08T18:02:42.390" v="18"/>
          <ac:spMkLst>
            <pc:docMk/>
            <pc:sldMk cId="2493196881" sldId="3708"/>
            <ac:spMk id="2" creationId="{A13B7624-3B39-7416-8391-286A32DA937C}"/>
          </ac:spMkLst>
        </pc:spChg>
        <pc:spChg chg="mod">
          <ac:chgData name="Celine Greene" userId="f2fe0995-9407-43a4-b525-443c0b1596da" providerId="ADAL" clId="{2335B6E7-FCCA-4C3B-BD52-B6F8D452CDC1}" dt="2026-09-08T18:02:45.999" v="19"/>
          <ac:spMkLst>
            <pc:docMk/>
            <pc:sldMk cId="2493196881" sldId="3708"/>
            <ac:spMk id="3" creationId="{3170F136-1961-0684-A35F-1E321B93B2B0}"/>
          </ac:spMkLst>
        </pc:spChg>
        <pc:spChg chg="mod">
          <ac:chgData name="Celine Greene" userId="f2fe0995-9407-43a4-b525-443c0b1596da" providerId="ADAL" clId="{2335B6E7-FCCA-4C3B-BD52-B6F8D452CDC1}" dt="2026-09-08T18:02:52.432" v="20"/>
          <ac:spMkLst>
            <pc:docMk/>
            <pc:sldMk cId="2493196881" sldId="3708"/>
            <ac:spMk id="4" creationId="{16B12783-4C06-B458-5B65-D86BDD8CFC9E}"/>
          </ac:spMkLst>
        </pc:spChg>
      </pc:sldChg>
      <pc:sldChg chg="addSp delSp modSp">
        <pc:chgData name="Celine Greene" userId="f2fe0995-9407-43a4-b525-443c0b1596da" providerId="ADAL" clId="{2335B6E7-FCCA-4C3B-BD52-B6F8D452CDC1}" dt="2026-09-08T18:03:28.372" v="24"/>
        <pc:sldMkLst>
          <pc:docMk/>
          <pc:sldMk cId="3775888124" sldId="3709"/>
        </pc:sldMkLst>
        <pc:spChg chg="mod">
          <ac:chgData name="Celine Greene" userId="f2fe0995-9407-43a4-b525-443c0b1596da" providerId="ADAL" clId="{2335B6E7-FCCA-4C3B-BD52-B6F8D452CDC1}" dt="2026-09-08T18:03:01.740" v="21"/>
          <ac:spMkLst>
            <pc:docMk/>
            <pc:sldMk cId="3775888124" sldId="3709"/>
            <ac:spMk id="2" creationId="{34410F01-98D7-C348-965B-0BFA6E4B1B8B}"/>
          </ac:spMkLst>
        </pc:spChg>
        <pc:spChg chg="mod">
          <ac:chgData name="Celine Greene" userId="f2fe0995-9407-43a4-b525-443c0b1596da" providerId="ADAL" clId="{2335B6E7-FCCA-4C3B-BD52-B6F8D452CDC1}" dt="2026-09-08T18:03:15.529" v="22"/>
          <ac:spMkLst>
            <pc:docMk/>
            <pc:sldMk cId="3775888124" sldId="3709"/>
            <ac:spMk id="3" creationId="{DF85CBA0-EE51-AC01-4F70-6F1A0C3C2847}"/>
          </ac:spMkLst>
        </pc:spChg>
        <pc:spChg chg="del">
          <ac:chgData name="Celine Greene" userId="f2fe0995-9407-43a4-b525-443c0b1596da" providerId="ADAL" clId="{2335B6E7-FCCA-4C3B-BD52-B6F8D452CDC1}" dt="2026-09-08T18:03:21.567" v="23"/>
          <ac:spMkLst>
            <pc:docMk/>
            <pc:sldMk cId="3775888124" sldId="3709"/>
            <ac:spMk id="4" creationId="{46D39638-FC65-A29F-49A1-AF0F667793B2}"/>
          </ac:spMkLst>
        </pc:spChg>
        <pc:spChg chg="mod">
          <ac:chgData name="Celine Greene" userId="f2fe0995-9407-43a4-b525-443c0b1596da" providerId="ADAL" clId="{2335B6E7-FCCA-4C3B-BD52-B6F8D452CDC1}" dt="2026-09-08T18:03:28.372" v="24"/>
          <ac:spMkLst>
            <pc:docMk/>
            <pc:sldMk cId="3775888124" sldId="3709"/>
            <ac:spMk id="5" creationId="{BB43EE6D-615B-37ED-FE7D-70699E714A14}"/>
          </ac:spMkLst>
        </pc:spChg>
        <pc:picChg chg="add mod">
          <ac:chgData name="Celine Greene" userId="f2fe0995-9407-43a4-b525-443c0b1596da" providerId="ADAL" clId="{2335B6E7-FCCA-4C3B-BD52-B6F8D452CDC1}" dt="2026-09-08T18:03:21.567" v="23"/>
          <ac:picMkLst>
            <pc:docMk/>
            <pc:sldMk cId="3775888124" sldId="3709"/>
            <ac:picMk id="7" creationId="{3E56416C-56C2-10C1-B967-041C859573EF}"/>
          </ac:picMkLst>
        </pc:picChg>
      </pc:sldChg>
      <pc:sldChg chg="addSp delSp modSp">
        <pc:chgData name="Celine Greene" userId="f2fe0995-9407-43a4-b525-443c0b1596da" providerId="ADAL" clId="{2335B6E7-FCCA-4C3B-BD52-B6F8D452CDC1}" dt="2026-09-08T18:04:18.904" v="32"/>
        <pc:sldMkLst>
          <pc:docMk/>
          <pc:sldMk cId="2704200950" sldId="3710"/>
        </pc:sldMkLst>
        <pc:spChg chg="mod">
          <ac:chgData name="Celine Greene" userId="f2fe0995-9407-43a4-b525-443c0b1596da" providerId="ADAL" clId="{2335B6E7-FCCA-4C3B-BD52-B6F8D452CDC1}" dt="2026-09-08T18:03:37.156" v="25"/>
          <ac:spMkLst>
            <pc:docMk/>
            <pc:sldMk cId="2704200950" sldId="3710"/>
            <ac:spMk id="2" creationId="{FF2C47AD-0EA5-72F8-94C5-B04C5B670789}"/>
          </ac:spMkLst>
        </pc:spChg>
        <pc:spChg chg="mod">
          <ac:chgData name="Celine Greene" userId="f2fe0995-9407-43a4-b525-443c0b1596da" providerId="ADAL" clId="{2335B6E7-FCCA-4C3B-BD52-B6F8D452CDC1}" dt="2026-09-08T18:03:41.394" v="26"/>
          <ac:spMkLst>
            <pc:docMk/>
            <pc:sldMk cId="2704200950" sldId="3710"/>
            <ac:spMk id="3" creationId="{ABDF3E41-E446-C1E6-C486-04D5E7328EE7}"/>
          </ac:spMkLst>
        </pc:spChg>
        <pc:spChg chg="del">
          <ac:chgData name="Celine Greene" userId="f2fe0995-9407-43a4-b525-443c0b1596da" providerId="ADAL" clId="{2335B6E7-FCCA-4C3B-BD52-B6F8D452CDC1}" dt="2026-09-08T18:04:02.956" v="29"/>
          <ac:spMkLst>
            <pc:docMk/>
            <pc:sldMk cId="2704200950" sldId="3710"/>
            <ac:spMk id="4" creationId="{4236B534-1B42-C46A-F415-822407B18BC0}"/>
          </ac:spMkLst>
        </pc:spChg>
        <pc:spChg chg="mod">
          <ac:chgData name="Celine Greene" userId="f2fe0995-9407-43a4-b525-443c0b1596da" providerId="ADAL" clId="{2335B6E7-FCCA-4C3B-BD52-B6F8D452CDC1}" dt="2026-09-08T18:03:49.265" v="27"/>
          <ac:spMkLst>
            <pc:docMk/>
            <pc:sldMk cId="2704200950" sldId="3710"/>
            <ac:spMk id="5" creationId="{D44FF5C9-F680-DCE5-8535-03E7BF83495C}"/>
          </ac:spMkLst>
        </pc:spChg>
        <pc:spChg chg="del">
          <ac:chgData name="Celine Greene" userId="f2fe0995-9407-43a4-b525-443c0b1596da" providerId="ADAL" clId="{2335B6E7-FCCA-4C3B-BD52-B6F8D452CDC1}" dt="2026-09-08T18:04:08.398" v="30"/>
          <ac:spMkLst>
            <pc:docMk/>
            <pc:sldMk cId="2704200950" sldId="3710"/>
            <ac:spMk id="6" creationId="{21A1D14B-C28F-EC97-C44D-9F15002492C5}"/>
          </ac:spMkLst>
        </pc:spChg>
        <pc:spChg chg="mod">
          <ac:chgData name="Celine Greene" userId="f2fe0995-9407-43a4-b525-443c0b1596da" providerId="ADAL" clId="{2335B6E7-FCCA-4C3B-BD52-B6F8D452CDC1}" dt="2026-09-08T18:03:55.431" v="28"/>
          <ac:spMkLst>
            <pc:docMk/>
            <pc:sldMk cId="2704200950" sldId="3710"/>
            <ac:spMk id="7" creationId="{9AB9675C-223B-4D92-0CF5-2A79BCE4C11D}"/>
          </ac:spMkLst>
        </pc:spChg>
        <pc:spChg chg="del">
          <ac:chgData name="Celine Greene" userId="f2fe0995-9407-43a4-b525-443c0b1596da" providerId="ADAL" clId="{2335B6E7-FCCA-4C3B-BD52-B6F8D452CDC1}" dt="2026-09-08T18:04:14.247" v="31"/>
          <ac:spMkLst>
            <pc:docMk/>
            <pc:sldMk cId="2704200950" sldId="3710"/>
            <ac:spMk id="8" creationId="{580510A2-76A9-830A-5B98-F7E4AA83BB25}"/>
          </ac:spMkLst>
        </pc:spChg>
        <pc:spChg chg="mod">
          <ac:chgData name="Celine Greene" userId="f2fe0995-9407-43a4-b525-443c0b1596da" providerId="ADAL" clId="{2335B6E7-FCCA-4C3B-BD52-B6F8D452CDC1}" dt="2026-09-08T18:04:18.904" v="32"/>
          <ac:spMkLst>
            <pc:docMk/>
            <pc:sldMk cId="2704200950" sldId="3710"/>
            <ac:spMk id="9" creationId="{42D0E764-D547-D962-9535-74069D8CEF43}"/>
          </ac:spMkLst>
        </pc:spChg>
        <pc:picChg chg="add mod">
          <ac:chgData name="Celine Greene" userId="f2fe0995-9407-43a4-b525-443c0b1596da" providerId="ADAL" clId="{2335B6E7-FCCA-4C3B-BD52-B6F8D452CDC1}" dt="2026-09-08T18:04:02.956" v="29"/>
          <ac:picMkLst>
            <pc:docMk/>
            <pc:sldMk cId="2704200950" sldId="3710"/>
            <ac:picMk id="11" creationId="{94A5F717-F638-9C36-7DC2-6BA334821E3F}"/>
          </ac:picMkLst>
        </pc:picChg>
        <pc:picChg chg="add mod">
          <ac:chgData name="Celine Greene" userId="f2fe0995-9407-43a4-b525-443c0b1596da" providerId="ADAL" clId="{2335B6E7-FCCA-4C3B-BD52-B6F8D452CDC1}" dt="2026-09-08T18:04:08.398" v="30"/>
          <ac:picMkLst>
            <pc:docMk/>
            <pc:sldMk cId="2704200950" sldId="3710"/>
            <ac:picMk id="12" creationId="{EDFFB837-13DB-5F87-A81A-0580CD908F69}"/>
          </ac:picMkLst>
        </pc:picChg>
        <pc:picChg chg="add mod">
          <ac:chgData name="Celine Greene" userId="f2fe0995-9407-43a4-b525-443c0b1596da" providerId="ADAL" clId="{2335B6E7-FCCA-4C3B-BD52-B6F8D452CDC1}" dt="2026-09-08T18:04:14.247" v="31"/>
          <ac:picMkLst>
            <pc:docMk/>
            <pc:sldMk cId="2704200950" sldId="3710"/>
            <ac:picMk id="13" creationId="{72E40DB0-5E76-E09B-5886-D8D20D5CA8E4}"/>
          </ac:picMkLst>
        </pc:picChg>
      </pc:sldChg>
      <pc:sldChg chg="addSp delSp modSp">
        <pc:chgData name="Celine Greene" userId="f2fe0995-9407-43a4-b525-443c0b1596da" providerId="ADAL" clId="{2335B6E7-FCCA-4C3B-BD52-B6F8D452CDC1}" dt="2026-09-08T18:06:28.241" v="52"/>
        <pc:sldMkLst>
          <pc:docMk/>
          <pc:sldMk cId="1586951585" sldId="3711"/>
        </pc:sldMkLst>
        <pc:spChg chg="mod">
          <ac:chgData name="Celine Greene" userId="f2fe0995-9407-43a4-b525-443c0b1596da" providerId="ADAL" clId="{2335B6E7-FCCA-4C3B-BD52-B6F8D452CDC1}" dt="2026-09-08T18:04:30.123" v="33"/>
          <ac:spMkLst>
            <pc:docMk/>
            <pc:sldMk cId="1586951585" sldId="3711"/>
            <ac:spMk id="2" creationId="{D9077C33-9F70-EC9D-8F2E-305DBE589865}"/>
          </ac:spMkLst>
        </pc:spChg>
        <pc:spChg chg="mod">
          <ac:chgData name="Celine Greene" userId="f2fe0995-9407-43a4-b525-443c0b1596da" providerId="ADAL" clId="{2335B6E7-FCCA-4C3B-BD52-B6F8D452CDC1}" dt="2026-09-08T18:04:35.042" v="34"/>
          <ac:spMkLst>
            <pc:docMk/>
            <pc:sldMk cId="1586951585" sldId="3711"/>
            <ac:spMk id="3" creationId="{D5CC3AF3-C2A2-558F-570E-41720501838B}"/>
          </ac:spMkLst>
        </pc:spChg>
        <pc:spChg chg="del">
          <ac:chgData name="Celine Greene" userId="f2fe0995-9407-43a4-b525-443c0b1596da" providerId="ADAL" clId="{2335B6E7-FCCA-4C3B-BD52-B6F8D452CDC1}" dt="2026-09-08T18:05:07.183" v="39"/>
          <ac:spMkLst>
            <pc:docMk/>
            <pc:sldMk cId="1586951585" sldId="3711"/>
            <ac:spMk id="4" creationId="{1B248645-D1F3-A4C5-80DA-270EEB75FD7D}"/>
          </ac:spMkLst>
        </pc:spChg>
        <pc:spChg chg="mod">
          <ac:chgData name="Celine Greene" userId="f2fe0995-9407-43a4-b525-443c0b1596da" providerId="ADAL" clId="{2335B6E7-FCCA-4C3B-BD52-B6F8D452CDC1}" dt="2026-09-08T18:04:43.467" v="35"/>
          <ac:spMkLst>
            <pc:docMk/>
            <pc:sldMk cId="1586951585" sldId="3711"/>
            <ac:spMk id="5" creationId="{CCCC0D16-1E34-EDE5-C958-46BE41A83DD6}"/>
          </ac:spMkLst>
        </pc:spChg>
        <pc:spChg chg="del">
          <ac:chgData name="Celine Greene" userId="f2fe0995-9407-43a4-b525-443c0b1596da" providerId="ADAL" clId="{2335B6E7-FCCA-4C3B-BD52-B6F8D452CDC1}" dt="2026-09-08T18:04:50.406" v="36"/>
          <ac:spMkLst>
            <pc:docMk/>
            <pc:sldMk cId="1586951585" sldId="3711"/>
            <ac:spMk id="6" creationId="{EE6CAC1A-931D-F59D-4581-0459033EC37E}"/>
          </ac:spMkLst>
        </pc:spChg>
        <pc:spChg chg="mod">
          <ac:chgData name="Celine Greene" userId="f2fe0995-9407-43a4-b525-443c0b1596da" providerId="ADAL" clId="{2335B6E7-FCCA-4C3B-BD52-B6F8D452CDC1}" dt="2026-09-08T18:05:13.611" v="40"/>
          <ac:spMkLst>
            <pc:docMk/>
            <pc:sldMk cId="1586951585" sldId="3711"/>
            <ac:spMk id="7" creationId="{EC07182B-41EE-F340-8FC9-71AADA36F709}"/>
          </ac:spMkLst>
        </pc:spChg>
        <pc:spChg chg="del">
          <ac:chgData name="Celine Greene" userId="f2fe0995-9407-43a4-b525-443c0b1596da" providerId="ADAL" clId="{2335B6E7-FCCA-4C3B-BD52-B6F8D452CDC1}" dt="2026-09-08T18:05:18.706" v="41"/>
          <ac:spMkLst>
            <pc:docMk/>
            <pc:sldMk cId="1586951585" sldId="3711"/>
            <ac:spMk id="8" creationId="{3A794F58-1D9A-674A-8C99-C7E184F131B4}"/>
          </ac:spMkLst>
        </pc:spChg>
        <pc:spChg chg="mod">
          <ac:chgData name="Celine Greene" userId="f2fe0995-9407-43a4-b525-443c0b1596da" providerId="ADAL" clId="{2335B6E7-FCCA-4C3B-BD52-B6F8D452CDC1}" dt="2026-09-08T18:05:24.734" v="42"/>
          <ac:spMkLst>
            <pc:docMk/>
            <pc:sldMk cId="1586951585" sldId="3711"/>
            <ac:spMk id="9" creationId="{A60DC30A-546D-A425-BF54-40BD58F01AF3}"/>
          </ac:spMkLst>
        </pc:spChg>
        <pc:spChg chg="del">
          <ac:chgData name="Celine Greene" userId="f2fe0995-9407-43a4-b525-443c0b1596da" providerId="ADAL" clId="{2335B6E7-FCCA-4C3B-BD52-B6F8D452CDC1}" dt="2026-09-08T18:05:30.804" v="43"/>
          <ac:spMkLst>
            <pc:docMk/>
            <pc:sldMk cId="1586951585" sldId="3711"/>
            <ac:spMk id="10" creationId="{22C1CFE5-D2FE-7DAB-EA28-F344CE8645B6}"/>
          </ac:spMkLst>
        </pc:spChg>
        <pc:spChg chg="mod">
          <ac:chgData name="Celine Greene" userId="f2fe0995-9407-43a4-b525-443c0b1596da" providerId="ADAL" clId="{2335B6E7-FCCA-4C3B-BD52-B6F8D452CDC1}" dt="2026-09-08T18:05:45.815" v="45"/>
          <ac:spMkLst>
            <pc:docMk/>
            <pc:sldMk cId="1586951585" sldId="3711"/>
            <ac:spMk id="11" creationId="{17E21554-EBCD-36EF-2334-B2BD8E073EE9}"/>
          </ac:spMkLst>
        </pc:spChg>
        <pc:spChg chg="del">
          <ac:chgData name="Celine Greene" userId="f2fe0995-9407-43a4-b525-443c0b1596da" providerId="ADAL" clId="{2335B6E7-FCCA-4C3B-BD52-B6F8D452CDC1}" dt="2026-09-08T18:05:51.874" v="46"/>
          <ac:spMkLst>
            <pc:docMk/>
            <pc:sldMk cId="1586951585" sldId="3711"/>
            <ac:spMk id="12" creationId="{EF2122BC-8BE8-74B9-91B1-78CBAAD6AFD0}"/>
          </ac:spMkLst>
        </pc:spChg>
        <pc:spChg chg="mod">
          <ac:chgData name="Celine Greene" userId="f2fe0995-9407-43a4-b525-443c0b1596da" providerId="ADAL" clId="{2335B6E7-FCCA-4C3B-BD52-B6F8D452CDC1}" dt="2026-09-08T18:06:00.403" v="47"/>
          <ac:spMkLst>
            <pc:docMk/>
            <pc:sldMk cId="1586951585" sldId="3711"/>
            <ac:spMk id="13" creationId="{1F30C740-32D3-801F-EBFC-04E683A13CA0}"/>
          </ac:spMkLst>
        </pc:spChg>
        <pc:spChg chg="del">
          <ac:chgData name="Celine Greene" userId="f2fe0995-9407-43a4-b525-443c0b1596da" providerId="ADAL" clId="{2335B6E7-FCCA-4C3B-BD52-B6F8D452CDC1}" dt="2026-09-08T18:06:05.688" v="48"/>
          <ac:spMkLst>
            <pc:docMk/>
            <pc:sldMk cId="1586951585" sldId="3711"/>
            <ac:spMk id="14" creationId="{91DD3310-5006-DF84-700B-055E361EFDC7}"/>
          </ac:spMkLst>
        </pc:spChg>
        <pc:spChg chg="mod">
          <ac:chgData name="Celine Greene" userId="f2fe0995-9407-43a4-b525-443c0b1596da" providerId="ADAL" clId="{2335B6E7-FCCA-4C3B-BD52-B6F8D452CDC1}" dt="2026-09-08T18:06:28.241" v="52"/>
          <ac:spMkLst>
            <pc:docMk/>
            <pc:sldMk cId="1586951585" sldId="3711"/>
            <ac:spMk id="15" creationId="{CFE27FCC-42BC-E27F-D6F0-182780A8032C}"/>
          </ac:spMkLst>
        </pc:spChg>
        <pc:spChg chg="del">
          <ac:chgData name="Celine Greene" userId="f2fe0995-9407-43a4-b525-443c0b1596da" providerId="ADAL" clId="{2335B6E7-FCCA-4C3B-BD52-B6F8D452CDC1}" dt="2026-09-08T18:06:18.797" v="50"/>
          <ac:spMkLst>
            <pc:docMk/>
            <pc:sldMk cId="1586951585" sldId="3711"/>
            <ac:spMk id="16" creationId="{E830DA0D-F706-B2C5-0AAD-DEE33FAAA3D7}"/>
          </ac:spMkLst>
        </pc:spChg>
        <pc:spChg chg="add mod">
          <ac:chgData name="Celine Greene" userId="f2fe0995-9407-43a4-b525-443c0b1596da" providerId="ADAL" clId="{2335B6E7-FCCA-4C3B-BD52-B6F8D452CDC1}" dt="2026-09-08T18:05:00.356" v="38"/>
          <ac:spMkLst>
            <pc:docMk/>
            <pc:sldMk cId="1586951585" sldId="3711"/>
            <ac:spMk id="20" creationId="{7D739A68-F6E2-4B09-60F4-BBF31699D179}"/>
          </ac:spMkLst>
        </pc:spChg>
        <pc:spChg chg="add mod">
          <ac:chgData name="Celine Greene" userId="f2fe0995-9407-43a4-b525-443c0b1596da" providerId="ADAL" clId="{2335B6E7-FCCA-4C3B-BD52-B6F8D452CDC1}" dt="2026-09-08T18:05:07.183" v="39"/>
          <ac:spMkLst>
            <pc:docMk/>
            <pc:sldMk cId="1586951585" sldId="3711"/>
            <ac:spMk id="21" creationId="{03996F93-F2AF-6451-0C0D-CEF094FED674}"/>
          </ac:spMkLst>
        </pc:spChg>
        <pc:picChg chg="add mod">
          <ac:chgData name="Celine Greene" userId="f2fe0995-9407-43a4-b525-443c0b1596da" providerId="ADAL" clId="{2335B6E7-FCCA-4C3B-BD52-B6F8D452CDC1}" dt="2026-09-08T18:04:50.406" v="36"/>
          <ac:picMkLst>
            <pc:docMk/>
            <pc:sldMk cId="1586951585" sldId="3711"/>
            <ac:picMk id="19" creationId="{1F93BFBE-2CB3-7380-D21F-648B0E7C2D10}"/>
          </ac:picMkLst>
        </pc:picChg>
        <pc:picChg chg="add mod">
          <ac:chgData name="Celine Greene" userId="f2fe0995-9407-43a4-b525-443c0b1596da" providerId="ADAL" clId="{2335B6E7-FCCA-4C3B-BD52-B6F8D452CDC1}" dt="2026-09-08T18:05:18.706" v="41"/>
          <ac:picMkLst>
            <pc:docMk/>
            <pc:sldMk cId="1586951585" sldId="3711"/>
            <ac:picMk id="22" creationId="{50118FC6-610C-E524-EE1A-15C47AF2DD67}"/>
          </ac:picMkLst>
        </pc:picChg>
        <pc:picChg chg="add mod">
          <ac:chgData name="Celine Greene" userId="f2fe0995-9407-43a4-b525-443c0b1596da" providerId="ADAL" clId="{2335B6E7-FCCA-4C3B-BD52-B6F8D452CDC1}" dt="2026-09-08T18:05:39.088" v="44" actId="18653"/>
          <ac:picMkLst>
            <pc:docMk/>
            <pc:sldMk cId="1586951585" sldId="3711"/>
            <ac:picMk id="23" creationId="{2C928A6F-4AC1-A048-384F-BAFDE4B29C83}"/>
          </ac:picMkLst>
        </pc:picChg>
        <pc:picChg chg="add mod">
          <ac:chgData name="Celine Greene" userId="f2fe0995-9407-43a4-b525-443c0b1596da" providerId="ADAL" clId="{2335B6E7-FCCA-4C3B-BD52-B6F8D452CDC1}" dt="2026-09-08T18:05:51.874" v="46"/>
          <ac:picMkLst>
            <pc:docMk/>
            <pc:sldMk cId="1586951585" sldId="3711"/>
            <ac:picMk id="24" creationId="{6BE759C1-110D-6BFD-0670-AA7C9B9FBE5C}"/>
          </ac:picMkLst>
        </pc:picChg>
        <pc:picChg chg="add mod">
          <ac:chgData name="Celine Greene" userId="f2fe0995-9407-43a4-b525-443c0b1596da" providerId="ADAL" clId="{2335B6E7-FCCA-4C3B-BD52-B6F8D452CDC1}" dt="2026-09-08T18:06:11.078" v="49" actId="18653"/>
          <ac:picMkLst>
            <pc:docMk/>
            <pc:sldMk cId="1586951585" sldId="3711"/>
            <ac:picMk id="25" creationId="{F1D7BC0C-3DD1-1FC7-84DF-2028D216E106}"/>
          </ac:picMkLst>
        </pc:picChg>
        <pc:picChg chg="add mod">
          <ac:chgData name="Celine Greene" userId="f2fe0995-9407-43a4-b525-443c0b1596da" providerId="ADAL" clId="{2335B6E7-FCCA-4C3B-BD52-B6F8D452CDC1}" dt="2026-09-08T18:06:23.245" v="51" actId="18653"/>
          <ac:picMkLst>
            <pc:docMk/>
            <pc:sldMk cId="1586951585" sldId="3711"/>
            <ac:picMk id="26" creationId="{02DFDE60-CF8B-DD7D-C6EF-02832CAB9D11}"/>
          </ac:picMkLst>
        </pc:picChg>
      </pc:sldChg>
      <pc:sldChg chg="addSp delSp modSp">
        <pc:chgData name="Celine Greene" userId="f2fe0995-9407-43a4-b525-443c0b1596da" providerId="ADAL" clId="{2335B6E7-FCCA-4C3B-BD52-B6F8D452CDC1}" dt="2026-09-08T18:07:46.262" v="63"/>
        <pc:sldMkLst>
          <pc:docMk/>
          <pc:sldMk cId="1046528764" sldId="3712"/>
        </pc:sldMkLst>
        <pc:spChg chg="mod">
          <ac:chgData name="Celine Greene" userId="f2fe0995-9407-43a4-b525-443c0b1596da" providerId="ADAL" clId="{2335B6E7-FCCA-4C3B-BD52-B6F8D452CDC1}" dt="2026-09-08T18:07:05.697" v="57"/>
          <ac:spMkLst>
            <pc:docMk/>
            <pc:sldMk cId="1046528764" sldId="3712"/>
            <ac:spMk id="2" creationId="{FD5E389F-29C8-2FE9-2770-A3BAF1C1F012}"/>
          </ac:spMkLst>
        </pc:spChg>
        <pc:spChg chg="mod">
          <ac:chgData name="Celine Greene" userId="f2fe0995-9407-43a4-b525-443c0b1596da" providerId="ADAL" clId="{2335B6E7-FCCA-4C3B-BD52-B6F8D452CDC1}" dt="2026-09-08T18:07:10.922" v="58"/>
          <ac:spMkLst>
            <pc:docMk/>
            <pc:sldMk cId="1046528764" sldId="3712"/>
            <ac:spMk id="3" creationId="{CDE08B84-57B6-5E57-5535-DF5D5DA2545B}"/>
          </ac:spMkLst>
        </pc:spChg>
        <pc:spChg chg="mod">
          <ac:chgData name="Celine Greene" userId="f2fe0995-9407-43a4-b525-443c0b1596da" providerId="ADAL" clId="{2335B6E7-FCCA-4C3B-BD52-B6F8D452CDC1}" dt="2026-09-08T18:07:16.728" v="59"/>
          <ac:spMkLst>
            <pc:docMk/>
            <pc:sldMk cId="1046528764" sldId="3712"/>
            <ac:spMk id="4" creationId="{0AEA13D1-9962-532B-42E5-4000B124E886}"/>
          </ac:spMkLst>
        </pc:spChg>
        <pc:spChg chg="del">
          <ac:chgData name="Celine Greene" userId="f2fe0995-9407-43a4-b525-443c0b1596da" providerId="ADAL" clId="{2335B6E7-FCCA-4C3B-BD52-B6F8D452CDC1}" dt="2026-09-08T18:07:22.804" v="60"/>
          <ac:spMkLst>
            <pc:docMk/>
            <pc:sldMk cId="1046528764" sldId="3712"/>
            <ac:spMk id="5" creationId="{9B5A8BF0-8ED8-D2BC-C10D-D52C93C615B9}"/>
          </ac:spMkLst>
        </pc:spChg>
        <pc:spChg chg="mod">
          <ac:chgData name="Celine Greene" userId="f2fe0995-9407-43a4-b525-443c0b1596da" providerId="ADAL" clId="{2335B6E7-FCCA-4C3B-BD52-B6F8D452CDC1}" dt="2026-09-08T18:07:29.772" v="61"/>
          <ac:spMkLst>
            <pc:docMk/>
            <pc:sldMk cId="1046528764" sldId="3712"/>
            <ac:spMk id="6" creationId="{1B7D1C6C-8CAE-483C-2868-0AAF935956AA}"/>
          </ac:spMkLst>
        </pc:spChg>
        <pc:spChg chg="del">
          <ac:chgData name="Celine Greene" userId="f2fe0995-9407-43a4-b525-443c0b1596da" providerId="ADAL" clId="{2335B6E7-FCCA-4C3B-BD52-B6F8D452CDC1}" dt="2026-09-08T18:07:41.239" v="62"/>
          <ac:spMkLst>
            <pc:docMk/>
            <pc:sldMk cId="1046528764" sldId="3712"/>
            <ac:spMk id="7" creationId="{17E885E7-A735-D04D-3A1F-9D3C3179E122}"/>
          </ac:spMkLst>
        </pc:spChg>
        <pc:spChg chg="mod">
          <ac:chgData name="Celine Greene" userId="f2fe0995-9407-43a4-b525-443c0b1596da" providerId="ADAL" clId="{2335B6E7-FCCA-4C3B-BD52-B6F8D452CDC1}" dt="2026-09-08T18:07:46.262" v="63"/>
          <ac:spMkLst>
            <pc:docMk/>
            <pc:sldMk cId="1046528764" sldId="3712"/>
            <ac:spMk id="8" creationId="{E4E237FA-3F01-ADE7-D87F-DB37D6648B62}"/>
          </ac:spMkLst>
        </pc:spChg>
        <pc:picChg chg="add mod">
          <ac:chgData name="Celine Greene" userId="f2fe0995-9407-43a4-b525-443c0b1596da" providerId="ADAL" clId="{2335B6E7-FCCA-4C3B-BD52-B6F8D452CDC1}" dt="2026-09-08T18:07:22.804" v="60"/>
          <ac:picMkLst>
            <pc:docMk/>
            <pc:sldMk cId="1046528764" sldId="3712"/>
            <ac:picMk id="10" creationId="{198F06A7-DF35-ED92-1A20-F161D0D22419}"/>
          </ac:picMkLst>
        </pc:picChg>
        <pc:picChg chg="add mod">
          <ac:chgData name="Celine Greene" userId="f2fe0995-9407-43a4-b525-443c0b1596da" providerId="ADAL" clId="{2335B6E7-FCCA-4C3B-BD52-B6F8D452CDC1}" dt="2026-09-08T18:07:41.239" v="62"/>
          <ac:picMkLst>
            <pc:docMk/>
            <pc:sldMk cId="1046528764" sldId="3712"/>
            <ac:picMk id="11" creationId="{57C948F0-FEE7-1672-4DB6-A4C4D85C027B}"/>
          </ac:picMkLst>
        </pc:picChg>
      </pc:sldChg>
      <pc:sldChg chg="modSp">
        <pc:chgData name="Celine Greene" userId="f2fe0995-9407-43a4-b525-443c0b1596da" providerId="ADAL" clId="{2335B6E7-FCCA-4C3B-BD52-B6F8D452CDC1}" dt="2026-09-08T18:08:11.220" v="67"/>
        <pc:sldMkLst>
          <pc:docMk/>
          <pc:sldMk cId="99854035" sldId="3713"/>
        </pc:sldMkLst>
        <pc:spChg chg="mod">
          <ac:chgData name="Celine Greene" userId="f2fe0995-9407-43a4-b525-443c0b1596da" providerId="ADAL" clId="{2335B6E7-FCCA-4C3B-BD52-B6F8D452CDC1}" dt="2026-09-08T18:07:55.888" v="64"/>
          <ac:spMkLst>
            <pc:docMk/>
            <pc:sldMk cId="99854035" sldId="3713"/>
            <ac:spMk id="2" creationId="{45410B07-3239-1A15-E473-AD7167D01E00}"/>
          </ac:spMkLst>
        </pc:spChg>
        <pc:spChg chg="mod">
          <ac:chgData name="Celine Greene" userId="f2fe0995-9407-43a4-b525-443c0b1596da" providerId="ADAL" clId="{2335B6E7-FCCA-4C3B-BD52-B6F8D452CDC1}" dt="2026-09-08T18:08:00" v="65"/>
          <ac:spMkLst>
            <pc:docMk/>
            <pc:sldMk cId="99854035" sldId="3713"/>
            <ac:spMk id="3" creationId="{ACE5BE44-6BA5-0990-6536-75DB081AC680}"/>
          </ac:spMkLst>
        </pc:spChg>
        <pc:spChg chg="mod">
          <ac:chgData name="Celine Greene" userId="f2fe0995-9407-43a4-b525-443c0b1596da" providerId="ADAL" clId="{2335B6E7-FCCA-4C3B-BD52-B6F8D452CDC1}" dt="2026-09-08T18:08:05.050" v="66"/>
          <ac:spMkLst>
            <pc:docMk/>
            <pc:sldMk cId="99854035" sldId="3713"/>
            <ac:spMk id="4" creationId="{368683BC-1222-5D07-E1A4-03AE6FC40734}"/>
          </ac:spMkLst>
        </pc:spChg>
        <pc:spChg chg="mod">
          <ac:chgData name="Celine Greene" userId="f2fe0995-9407-43a4-b525-443c0b1596da" providerId="ADAL" clId="{2335B6E7-FCCA-4C3B-BD52-B6F8D452CDC1}" dt="2026-09-08T18:08:11.220" v="67"/>
          <ac:spMkLst>
            <pc:docMk/>
            <pc:sldMk cId="99854035" sldId="3713"/>
            <ac:spMk id="5" creationId="{C453F8AA-0D3D-A1E2-D80A-75852B021AB4}"/>
          </ac:spMkLst>
        </pc:spChg>
      </pc:sldChg>
      <pc:sldChg chg="add del">
        <pc:chgData name="Celine Greene" userId="f2fe0995-9407-43a4-b525-443c0b1596da" providerId="ADAL" clId="{2335B6E7-FCCA-4C3B-BD52-B6F8D452CDC1}" dt="2026-09-08T17:59:57.470" v="7"/>
        <pc:sldMkLst>
          <pc:docMk/>
          <pc:sldMk cId="2655170641" sldId="371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D7D3A2-31E4-8E42-BFE4-E1D5C718E739}" type="datetimeFigureOut">
              <a:rPr lang="en-US" smtClean="0"/>
              <a:pPr/>
              <a:t>9/8/2026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598F7A4-CE3D-804B-A1DB-4079A629C97B}" type="slidenum">
              <a:rPr lang="en-US" smtClean="0"/>
              <a:pPr/>
              <a:t>‹#›</a:t>
            </a:fld>
            <a:endParaRPr lang="en-US" dirty="0"/>
          </a:p>
        </p:txBody>
      </p:sp>
    </p:spTree>
    <p:extLst>
      <p:ext uri="{BB962C8B-B14F-4D97-AF65-F5344CB8AC3E}">
        <p14:creationId xmlns:p14="http://schemas.microsoft.com/office/powerpoint/2010/main" val="3295679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0E2176-2878-124F-9D1F-E150291074BD}" type="datetimeFigureOut">
              <a:rPr lang="en-US" smtClean="0"/>
              <a:pPr/>
              <a:t>9/8/2026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D3DDD1-A2AC-0143-A10E-767D06A6F773}" type="slidenum">
              <a:rPr lang="en-US" smtClean="0"/>
              <a:pPr/>
              <a:t>‹#›</a:t>
            </a:fld>
            <a:endParaRPr lang="en-US" dirty="0"/>
          </a:p>
        </p:txBody>
      </p:sp>
    </p:spTree>
    <p:extLst>
      <p:ext uri="{BB962C8B-B14F-4D97-AF65-F5344CB8AC3E}">
        <p14:creationId xmlns:p14="http://schemas.microsoft.com/office/powerpoint/2010/main" val="383555749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14</a:t>
            </a:fld>
            <a:endParaRPr lang="en-US" dirty="0"/>
          </a:p>
        </p:txBody>
      </p:sp>
    </p:spTree>
    <p:extLst>
      <p:ext uri="{BB962C8B-B14F-4D97-AF65-F5344CB8AC3E}">
        <p14:creationId xmlns:p14="http://schemas.microsoft.com/office/powerpoint/2010/main" val="4268843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section, 1 speaker">
    <p:spTree>
      <p:nvGrpSpPr>
        <p:cNvPr id="1" name=""/>
        <p:cNvGrpSpPr/>
        <p:nvPr/>
      </p:nvGrpSpPr>
      <p:grpSpPr>
        <a:xfrm>
          <a:off x="0" y="0"/>
          <a:ext cx="0" cy="0"/>
          <a:chOff x="0" y="0"/>
          <a:chExt cx="0" cy="0"/>
        </a:xfrm>
      </p:grpSpPr>
      <p:cxnSp>
        <p:nvCxnSpPr>
          <p:cNvPr id="2" name="Decorative line">
            <a:extLst>
              <a:ext uri="{FF2B5EF4-FFF2-40B4-BE49-F238E27FC236}">
                <a16:creationId xmlns:a16="http://schemas.microsoft.com/office/drawing/2014/main" id="{C0CFC2F1-F3BE-B5EA-F36C-685EF5C8E633}"/>
              </a:ext>
              <a:ext uri="{C183D7F6-B498-43B3-948B-1728B52AA6E4}">
                <adec:decorative xmlns:adec="http://schemas.microsoft.com/office/drawing/2017/decorative" val="1"/>
              </a:ext>
            </a:extLst>
          </p:cNvPr>
          <p:cNvCxnSpPr>
            <a:cxnSpLocks/>
          </p:cNvCxnSpPr>
          <p:nvPr userDrawn="1"/>
        </p:nvCxnSpPr>
        <p:spPr>
          <a:xfrm>
            <a:off x="4453466" y="1664284"/>
            <a:ext cx="3793066"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6" name="Lecture title">
            <a:extLst>
              <a:ext uri="{FF2B5EF4-FFF2-40B4-BE49-F238E27FC236}">
                <a16:creationId xmlns:a16="http://schemas.microsoft.com/office/drawing/2014/main" id="{DB77F41B-4D98-4F86-4DB7-23762F03A054}"/>
              </a:ext>
            </a:extLst>
          </p:cNvPr>
          <p:cNvSpPr>
            <a:spLocks noGrp="1"/>
          </p:cNvSpPr>
          <p:nvPr>
            <p:ph type="title"/>
          </p:nvPr>
        </p:nvSpPr>
        <p:spPr/>
        <p:txBody>
          <a:bodyPr anchor="b"/>
          <a:lstStyle/>
          <a:p>
            <a:r>
              <a:rPr lang="en-US"/>
              <a:t>Click to edit Master title style</a:t>
            </a:r>
            <a:endParaRPr lang="en-US" dirty="0"/>
          </a:p>
        </p:txBody>
      </p:sp>
      <p:sp>
        <p:nvSpPr>
          <p:cNvPr id="5" name="Section title">
            <a:extLst>
              <a:ext uri="{FF2B5EF4-FFF2-40B4-BE49-F238E27FC236}">
                <a16:creationId xmlns:a16="http://schemas.microsoft.com/office/drawing/2014/main" id="{9464CDC4-C1F5-EDFE-3B07-182F279DC8D4}"/>
              </a:ext>
            </a:extLst>
          </p:cNvPr>
          <p:cNvSpPr>
            <a:spLocks noGrp="1"/>
          </p:cNvSpPr>
          <p:nvPr>
            <p:ph type="body" sz="quarter" idx="11" hasCustomPrompt="1"/>
          </p:nvPr>
        </p:nvSpPr>
        <p:spPr>
          <a:xfrm>
            <a:off x="3708399" y="1782152"/>
            <a:ext cx="5283201" cy="966788"/>
          </a:xfrm>
          <a:prstGeom prst="rect">
            <a:avLst/>
          </a:prstGeom>
          <a:effectLst/>
        </p:spPr>
        <p:txBody>
          <a:bodyPr/>
          <a:lstStyle>
            <a:lvl1pPr marL="0" indent="0" algn="ctr">
              <a:buNone/>
              <a:defRPr sz="20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section title</a:t>
            </a:r>
          </a:p>
        </p:txBody>
      </p:sp>
      <p:sp>
        <p:nvSpPr>
          <p:cNvPr id="8" name="Faculty name">
            <a:extLst>
              <a:ext uri="{FF2B5EF4-FFF2-40B4-BE49-F238E27FC236}">
                <a16:creationId xmlns:a16="http://schemas.microsoft.com/office/drawing/2014/main" id="{CB31E7BD-37F7-F32D-F921-8C34BCDEEC2E}"/>
              </a:ext>
            </a:extLst>
          </p:cNvPr>
          <p:cNvSpPr>
            <a:spLocks noGrp="1"/>
          </p:cNvSpPr>
          <p:nvPr>
            <p:ph type="body" sz="quarter" idx="12"/>
          </p:nvPr>
        </p:nvSpPr>
        <p:spPr>
          <a:xfrm>
            <a:off x="3581872" y="3597674"/>
            <a:ext cx="3433652" cy="966788"/>
          </a:xfrm>
          <a:prstGeom prst="rect">
            <a:avLst/>
          </a:prstGeom>
          <a:noFill/>
        </p:spPr>
        <p:txBody>
          <a:bodyPr anchor="ctr"/>
          <a:lstStyle>
            <a:lvl1pPr marL="0" indent="0" algn="ctr">
              <a:spcBef>
                <a:spcPts val="0"/>
              </a:spcBef>
              <a:buFontTx/>
              <a:buNone/>
              <a:defRPr sz="1600" i="0">
                <a:solidFill>
                  <a:schemeClr val="bg1"/>
                </a:solidFill>
                <a:latin typeface="Georgia" panose="02040502050405020303" pitchFamily="18" charset="0"/>
              </a:defRPr>
            </a:lvl1pPr>
            <a:lvl2pPr marL="282765" indent="0">
              <a:buFontTx/>
              <a:buNone/>
              <a:defRPr>
                <a:solidFill>
                  <a:schemeClr val="bg1"/>
                </a:solidFill>
              </a:defRPr>
            </a:lvl2pPr>
            <a:lvl3pPr marL="566928"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Master text styles</a:t>
            </a:r>
          </a:p>
        </p:txBody>
      </p:sp>
      <p:sp>
        <p:nvSpPr>
          <p:cNvPr id="11" name="Faculty photo">
            <a:extLst>
              <a:ext uri="{FF2B5EF4-FFF2-40B4-BE49-F238E27FC236}">
                <a16:creationId xmlns:a16="http://schemas.microsoft.com/office/drawing/2014/main" id="{A8AF65C3-DE39-8A53-8060-E312EE754B40}"/>
              </a:ext>
            </a:extLst>
          </p:cNvPr>
          <p:cNvSpPr>
            <a:spLocks noGrp="1"/>
          </p:cNvSpPr>
          <p:nvPr>
            <p:ph type="pic" sz="quarter" idx="13"/>
          </p:nvPr>
        </p:nvSpPr>
        <p:spPr>
          <a:xfrm>
            <a:off x="7075070" y="3263708"/>
            <a:ext cx="1630642" cy="1628858"/>
          </a:xfrm>
          <a:prstGeom prst="rect">
            <a:avLst/>
          </a:prstGeom>
          <a:ln w="25400">
            <a:solidFill>
              <a:schemeClr val="accent2"/>
            </a:solidFill>
          </a:ln>
        </p:spPr>
        <p:txBody>
          <a:bodyPr anchor="t"/>
          <a:lstStyle>
            <a:lvl1pPr marL="0" indent="0" algn="ctr">
              <a:buNone/>
              <a:defRPr>
                <a:solidFill>
                  <a:schemeClr val="bg1"/>
                </a:solidFill>
              </a:defRPr>
            </a:lvl1pPr>
          </a:lstStyle>
          <a:p>
            <a:r>
              <a:rPr lang="en-US"/>
              <a:t>Click icon to add picture</a:t>
            </a:r>
            <a:endParaRPr lang="en-US" dirty="0"/>
          </a:p>
        </p:txBody>
      </p:sp>
      <p:sp>
        <p:nvSpPr>
          <p:cNvPr id="7" name="Credit">
            <a:extLst>
              <a:ext uri="{FF2B5EF4-FFF2-40B4-BE49-F238E27FC236}">
                <a16:creationId xmlns:a16="http://schemas.microsoft.com/office/drawing/2014/main" id="{EA0D684B-9C07-1C02-43A0-5689A04D52D8}"/>
              </a:ext>
            </a:extLst>
          </p:cNvPr>
          <p:cNvSpPr>
            <a:spLocks noGrp="1"/>
          </p:cNvSpPr>
          <p:nvPr>
            <p:ph type="body" sz="quarter" idx="14" hasCustomPrompt="1"/>
          </p:nvPr>
        </p:nvSpPr>
        <p:spPr>
          <a:xfrm>
            <a:off x="3625025" y="4827074"/>
            <a:ext cx="3347346" cy="265830"/>
          </a:xfrm>
          <a:prstGeom prst="rect">
            <a:avLst/>
          </a:prstGeom>
          <a:effectLst/>
        </p:spPr>
        <p:txBody>
          <a:bodyPr anchor="b"/>
          <a:lstStyle>
            <a:lvl1pPr marL="0" indent="0" algn="ctr">
              <a:buNone/>
              <a:defRPr sz="12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credit box</a:t>
            </a:r>
          </a:p>
        </p:txBody>
      </p:sp>
      <p:sp>
        <p:nvSpPr>
          <p:cNvPr id="3" name="Slide number">
            <a:extLst>
              <a:ext uri="{FF2B5EF4-FFF2-40B4-BE49-F238E27FC236}">
                <a16:creationId xmlns:a16="http://schemas.microsoft.com/office/drawing/2014/main" id="{A98AE1E5-3CFF-435C-9298-2FE10E15291D}"/>
              </a:ext>
            </a:extLst>
          </p:cNvPr>
          <p:cNvSpPr>
            <a:spLocks noGrp="1"/>
          </p:cNvSpPr>
          <p:nvPr>
            <p:ph type="sldNum" sz="quarter" idx="10"/>
          </p:nvPr>
        </p:nvSpPr>
        <p:spPr>
          <a:xfrm>
            <a:off x="8342334" y="4810518"/>
            <a:ext cx="649266" cy="274637"/>
          </a:xfrm>
          <a:prstGeom prst="rect">
            <a:avLst/>
          </a:prstGeom>
        </p:spPr>
        <p:txBody>
          <a:bodyPr anchor="b"/>
          <a:lstStyle>
            <a:lvl1pPr>
              <a:defRPr>
                <a:latin typeface="Calibri" panose="020F050202020403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933434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speaker">
    <p:spTree>
      <p:nvGrpSpPr>
        <p:cNvPr id="1" name=""/>
        <p:cNvGrpSpPr/>
        <p:nvPr/>
      </p:nvGrpSpPr>
      <p:grpSpPr>
        <a:xfrm>
          <a:off x="0" y="0"/>
          <a:ext cx="0" cy="0"/>
          <a:chOff x="0" y="0"/>
          <a:chExt cx="0" cy="0"/>
        </a:xfrm>
      </p:grpSpPr>
      <p:sp>
        <p:nvSpPr>
          <p:cNvPr id="6" name="Lecture title">
            <a:extLst>
              <a:ext uri="{FF2B5EF4-FFF2-40B4-BE49-F238E27FC236}">
                <a16:creationId xmlns:a16="http://schemas.microsoft.com/office/drawing/2014/main" id="{DB77F41B-4D98-4F86-4DB7-23762F03A054}"/>
              </a:ext>
            </a:extLst>
          </p:cNvPr>
          <p:cNvSpPr>
            <a:spLocks noGrp="1"/>
          </p:cNvSpPr>
          <p:nvPr>
            <p:ph type="title"/>
          </p:nvPr>
        </p:nvSpPr>
        <p:spPr>
          <a:xfrm>
            <a:off x="3708399" y="250934"/>
            <a:ext cx="5283201" cy="2569758"/>
          </a:xfrm>
        </p:spPr>
        <p:txBody>
          <a:bodyPr anchor="ctr"/>
          <a:lstStyle>
            <a:lvl1pPr algn="ctr">
              <a:defRPr/>
            </a:lvl1pPr>
          </a:lstStyle>
          <a:p>
            <a:r>
              <a:rPr lang="en-US"/>
              <a:t>Click to edit Master title style</a:t>
            </a:r>
            <a:endParaRPr lang="en-US" dirty="0"/>
          </a:p>
        </p:txBody>
      </p:sp>
      <p:sp>
        <p:nvSpPr>
          <p:cNvPr id="5" name="Faculty name">
            <a:extLst>
              <a:ext uri="{FF2B5EF4-FFF2-40B4-BE49-F238E27FC236}">
                <a16:creationId xmlns:a16="http://schemas.microsoft.com/office/drawing/2014/main" id="{AFC28072-495E-18DD-D5B0-E7CFE6371BB6}"/>
              </a:ext>
            </a:extLst>
          </p:cNvPr>
          <p:cNvSpPr>
            <a:spLocks noGrp="1"/>
          </p:cNvSpPr>
          <p:nvPr>
            <p:ph type="body" sz="quarter" idx="12"/>
          </p:nvPr>
        </p:nvSpPr>
        <p:spPr>
          <a:xfrm>
            <a:off x="3581872" y="3597674"/>
            <a:ext cx="3433652" cy="966788"/>
          </a:xfrm>
          <a:prstGeom prst="rect">
            <a:avLst/>
          </a:prstGeom>
          <a:noFill/>
        </p:spPr>
        <p:txBody>
          <a:bodyPr anchor="ctr"/>
          <a:lstStyle>
            <a:lvl1pPr marL="0" indent="0" algn="ctr">
              <a:spcBef>
                <a:spcPts val="0"/>
              </a:spcBef>
              <a:buFontTx/>
              <a:buNone/>
              <a:defRPr sz="1600" i="0">
                <a:solidFill>
                  <a:schemeClr val="bg1"/>
                </a:solidFill>
                <a:latin typeface="Georgia" panose="02040502050405020303" pitchFamily="18" charset="0"/>
              </a:defRPr>
            </a:lvl1pPr>
            <a:lvl2pPr marL="282765" indent="0">
              <a:buFontTx/>
              <a:buNone/>
              <a:defRPr>
                <a:solidFill>
                  <a:schemeClr val="bg1"/>
                </a:solidFill>
              </a:defRPr>
            </a:lvl2pPr>
            <a:lvl3pPr marL="566928"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Master text styles</a:t>
            </a:r>
          </a:p>
        </p:txBody>
      </p:sp>
      <p:sp>
        <p:nvSpPr>
          <p:cNvPr id="2" name="Faculty photo">
            <a:extLst>
              <a:ext uri="{FF2B5EF4-FFF2-40B4-BE49-F238E27FC236}">
                <a16:creationId xmlns:a16="http://schemas.microsoft.com/office/drawing/2014/main" id="{BC898F78-D760-6627-4E2D-8A6306A217A6}"/>
              </a:ext>
            </a:extLst>
          </p:cNvPr>
          <p:cNvSpPr>
            <a:spLocks noGrp="1"/>
          </p:cNvSpPr>
          <p:nvPr>
            <p:ph type="pic" sz="quarter" idx="13"/>
          </p:nvPr>
        </p:nvSpPr>
        <p:spPr>
          <a:xfrm>
            <a:off x="7075070" y="3263708"/>
            <a:ext cx="1630642" cy="1628858"/>
          </a:xfrm>
          <a:prstGeom prst="rect">
            <a:avLst/>
          </a:prstGeom>
          <a:ln w="25400">
            <a:solidFill>
              <a:schemeClr val="accent2"/>
            </a:solidFill>
          </a:ln>
        </p:spPr>
        <p:txBody>
          <a:bodyPr anchor="t"/>
          <a:lstStyle>
            <a:lvl1pPr marL="0" indent="0" algn="ctr">
              <a:buNone/>
              <a:defRPr>
                <a:solidFill>
                  <a:schemeClr val="bg1"/>
                </a:solidFill>
              </a:defRPr>
            </a:lvl1pPr>
          </a:lstStyle>
          <a:p>
            <a:r>
              <a:rPr lang="en-US"/>
              <a:t>Click icon to add picture</a:t>
            </a:r>
            <a:endParaRPr lang="en-US" dirty="0"/>
          </a:p>
        </p:txBody>
      </p:sp>
      <p:sp>
        <p:nvSpPr>
          <p:cNvPr id="4" name="Credit">
            <a:extLst>
              <a:ext uri="{FF2B5EF4-FFF2-40B4-BE49-F238E27FC236}">
                <a16:creationId xmlns:a16="http://schemas.microsoft.com/office/drawing/2014/main" id="{770FBD7B-DF93-34C7-4F16-E5878340BBCD}"/>
              </a:ext>
            </a:extLst>
          </p:cNvPr>
          <p:cNvSpPr>
            <a:spLocks noGrp="1"/>
          </p:cNvSpPr>
          <p:nvPr>
            <p:ph type="body" sz="quarter" idx="14" hasCustomPrompt="1"/>
          </p:nvPr>
        </p:nvSpPr>
        <p:spPr>
          <a:xfrm>
            <a:off x="3625025" y="4828032"/>
            <a:ext cx="3347346" cy="265830"/>
          </a:xfrm>
          <a:prstGeom prst="rect">
            <a:avLst/>
          </a:prstGeom>
          <a:effectLst/>
        </p:spPr>
        <p:txBody>
          <a:bodyPr anchor="b"/>
          <a:lstStyle>
            <a:lvl1pPr marL="0" indent="0" algn="ctr">
              <a:buNone/>
              <a:defRPr sz="12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credit box</a:t>
            </a:r>
          </a:p>
        </p:txBody>
      </p:sp>
      <p:sp>
        <p:nvSpPr>
          <p:cNvPr id="3" name="Slide number">
            <a:extLst>
              <a:ext uri="{FF2B5EF4-FFF2-40B4-BE49-F238E27FC236}">
                <a16:creationId xmlns:a16="http://schemas.microsoft.com/office/drawing/2014/main" id="{A98AE1E5-3CFF-435C-9298-2FE10E15291D}"/>
              </a:ext>
            </a:extLst>
          </p:cNvPr>
          <p:cNvSpPr>
            <a:spLocks noGrp="1"/>
          </p:cNvSpPr>
          <p:nvPr>
            <p:ph type="sldNum" sz="quarter" idx="10"/>
          </p:nvPr>
        </p:nvSpPr>
        <p:spPr>
          <a:xfrm>
            <a:off x="8342334" y="4810518"/>
            <a:ext cx="649266" cy="274637"/>
          </a:xfrm>
          <a:prstGeom prst="rect">
            <a:avLst/>
          </a:prstGeom>
        </p:spPr>
        <p:txBody>
          <a:bodyPr wrap="square"/>
          <a:lstStyle>
            <a:lvl1pPr>
              <a:defRPr>
                <a:latin typeface="+mj-lt"/>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806749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section, 2 speakers">
    <p:spTree>
      <p:nvGrpSpPr>
        <p:cNvPr id="1" name=""/>
        <p:cNvGrpSpPr/>
        <p:nvPr/>
      </p:nvGrpSpPr>
      <p:grpSpPr>
        <a:xfrm>
          <a:off x="0" y="0"/>
          <a:ext cx="0" cy="0"/>
          <a:chOff x="0" y="0"/>
          <a:chExt cx="0" cy="0"/>
        </a:xfrm>
      </p:grpSpPr>
      <p:cxnSp>
        <p:nvCxnSpPr>
          <p:cNvPr id="2" name="Decorative line">
            <a:extLst>
              <a:ext uri="{FF2B5EF4-FFF2-40B4-BE49-F238E27FC236}">
                <a16:creationId xmlns:a16="http://schemas.microsoft.com/office/drawing/2014/main" id="{5A679782-5EC0-F166-0422-0CD7E09F9B2D}"/>
              </a:ext>
              <a:ext uri="{C183D7F6-B498-43B3-948B-1728B52AA6E4}">
                <adec:decorative xmlns:adec="http://schemas.microsoft.com/office/drawing/2017/decorative" val="1"/>
              </a:ext>
            </a:extLst>
          </p:cNvPr>
          <p:cNvCxnSpPr>
            <a:cxnSpLocks/>
          </p:cNvCxnSpPr>
          <p:nvPr userDrawn="1"/>
        </p:nvCxnSpPr>
        <p:spPr>
          <a:xfrm>
            <a:off x="4453466" y="1664284"/>
            <a:ext cx="3793066"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6" name="Lecture title">
            <a:extLst>
              <a:ext uri="{FF2B5EF4-FFF2-40B4-BE49-F238E27FC236}">
                <a16:creationId xmlns:a16="http://schemas.microsoft.com/office/drawing/2014/main" id="{DB77F41B-4D98-4F86-4DB7-23762F03A054}"/>
              </a:ext>
            </a:extLst>
          </p:cNvPr>
          <p:cNvSpPr>
            <a:spLocks noGrp="1"/>
          </p:cNvSpPr>
          <p:nvPr>
            <p:ph type="title"/>
          </p:nvPr>
        </p:nvSpPr>
        <p:spPr>
          <a:xfrm>
            <a:off x="3708399" y="250934"/>
            <a:ext cx="5283201" cy="1294894"/>
          </a:xfrm>
        </p:spPr>
        <p:txBody>
          <a:bodyPr anchor="b"/>
          <a:lstStyle/>
          <a:p>
            <a:r>
              <a:rPr lang="en-US"/>
              <a:t>Click to edit Master title style</a:t>
            </a:r>
            <a:endParaRPr lang="en-US" dirty="0"/>
          </a:p>
        </p:txBody>
      </p:sp>
      <p:sp>
        <p:nvSpPr>
          <p:cNvPr id="4" name="Section title">
            <a:extLst>
              <a:ext uri="{FF2B5EF4-FFF2-40B4-BE49-F238E27FC236}">
                <a16:creationId xmlns:a16="http://schemas.microsoft.com/office/drawing/2014/main" id="{1BC95B3C-F69D-0378-B5B5-E38157978C0D}"/>
              </a:ext>
            </a:extLst>
          </p:cNvPr>
          <p:cNvSpPr>
            <a:spLocks noGrp="1"/>
          </p:cNvSpPr>
          <p:nvPr>
            <p:ph type="body" sz="quarter" idx="11" hasCustomPrompt="1"/>
          </p:nvPr>
        </p:nvSpPr>
        <p:spPr>
          <a:xfrm>
            <a:off x="3708399" y="1782152"/>
            <a:ext cx="5283201" cy="966788"/>
          </a:xfrm>
          <a:prstGeom prst="rect">
            <a:avLst/>
          </a:prstGeom>
          <a:effectLst/>
        </p:spPr>
        <p:txBody>
          <a:bodyPr/>
          <a:lstStyle>
            <a:lvl1pPr marL="0" indent="0" algn="ctr">
              <a:buNone/>
              <a:defRPr sz="20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section title</a:t>
            </a:r>
          </a:p>
        </p:txBody>
      </p:sp>
      <p:sp>
        <p:nvSpPr>
          <p:cNvPr id="14" name="Faculty photo">
            <a:extLst>
              <a:ext uri="{FF2B5EF4-FFF2-40B4-BE49-F238E27FC236}">
                <a16:creationId xmlns:a16="http://schemas.microsoft.com/office/drawing/2014/main" id="{AC56F74A-C903-54A3-7319-8098E654F184}"/>
              </a:ext>
            </a:extLst>
          </p:cNvPr>
          <p:cNvSpPr>
            <a:spLocks noGrp="1"/>
          </p:cNvSpPr>
          <p:nvPr>
            <p:ph type="pic" sz="quarter" idx="23"/>
          </p:nvPr>
        </p:nvSpPr>
        <p:spPr>
          <a:xfrm>
            <a:off x="4276744" y="2948073"/>
            <a:ext cx="1313049" cy="1226558"/>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5" name="Faculty name">
            <a:extLst>
              <a:ext uri="{FF2B5EF4-FFF2-40B4-BE49-F238E27FC236}">
                <a16:creationId xmlns:a16="http://schemas.microsoft.com/office/drawing/2014/main" id="{C8BCDC78-7434-7837-2A9C-8C6D371618AF}"/>
              </a:ext>
            </a:extLst>
          </p:cNvPr>
          <p:cNvSpPr>
            <a:spLocks noGrp="1"/>
          </p:cNvSpPr>
          <p:nvPr>
            <p:ph type="body" sz="quarter" idx="26" hasCustomPrompt="1"/>
          </p:nvPr>
        </p:nvSpPr>
        <p:spPr>
          <a:xfrm>
            <a:off x="3631286" y="4258980"/>
            <a:ext cx="2603966" cy="474382"/>
          </a:xfrm>
          <a:prstGeom prst="rect">
            <a:avLst/>
          </a:prstGeom>
          <a:ln>
            <a:noFill/>
          </a:ln>
        </p:spPr>
        <p:txBody>
          <a:bodyPr lIns="0" tIns="0" rIns="0" bIns="0">
            <a:noAutofit/>
          </a:bodyPr>
          <a:lstStyle>
            <a:lvl1pPr marL="0" indent="0" algn="ctr">
              <a:spcBef>
                <a:spcPts val="0"/>
              </a:spcBef>
              <a:buFontTx/>
              <a:buNone/>
              <a:defRPr sz="12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0" name="Faculty photo">
            <a:extLst>
              <a:ext uri="{FF2B5EF4-FFF2-40B4-BE49-F238E27FC236}">
                <a16:creationId xmlns:a16="http://schemas.microsoft.com/office/drawing/2014/main" id="{073A91B8-C06C-7362-9A97-0CF1C03B533A}"/>
              </a:ext>
            </a:extLst>
          </p:cNvPr>
          <p:cNvSpPr>
            <a:spLocks noGrp="1"/>
          </p:cNvSpPr>
          <p:nvPr>
            <p:ph type="pic" sz="quarter" idx="27"/>
          </p:nvPr>
        </p:nvSpPr>
        <p:spPr>
          <a:xfrm>
            <a:off x="7108652" y="2945872"/>
            <a:ext cx="1313049" cy="1226558"/>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1" name="Faculty name">
            <a:extLst>
              <a:ext uri="{FF2B5EF4-FFF2-40B4-BE49-F238E27FC236}">
                <a16:creationId xmlns:a16="http://schemas.microsoft.com/office/drawing/2014/main" id="{C74DC075-E49B-8569-AF64-6B9B67B5633E}"/>
              </a:ext>
            </a:extLst>
          </p:cNvPr>
          <p:cNvSpPr>
            <a:spLocks noGrp="1"/>
          </p:cNvSpPr>
          <p:nvPr>
            <p:ph type="body" sz="quarter" idx="20" hasCustomPrompt="1"/>
          </p:nvPr>
        </p:nvSpPr>
        <p:spPr>
          <a:xfrm>
            <a:off x="6463194" y="4258982"/>
            <a:ext cx="2603966" cy="474382"/>
          </a:xfrm>
          <a:prstGeom prst="rect">
            <a:avLst/>
          </a:prstGeom>
          <a:ln>
            <a:noFill/>
          </a:ln>
        </p:spPr>
        <p:txBody>
          <a:bodyPr lIns="0" tIns="0" rIns="0" bIns="0">
            <a:noAutofit/>
          </a:bodyPr>
          <a:lstStyle>
            <a:lvl1pPr marL="0" indent="0" algn="ctr">
              <a:spcBef>
                <a:spcPts val="0"/>
              </a:spcBef>
              <a:buFontTx/>
              <a:buNone/>
              <a:defRPr sz="12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5" name="Credit">
            <a:extLst>
              <a:ext uri="{FF2B5EF4-FFF2-40B4-BE49-F238E27FC236}">
                <a16:creationId xmlns:a16="http://schemas.microsoft.com/office/drawing/2014/main" id="{85662557-4245-A34C-6DE5-F058BC2EB387}"/>
              </a:ext>
            </a:extLst>
          </p:cNvPr>
          <p:cNvSpPr>
            <a:spLocks noGrp="1"/>
          </p:cNvSpPr>
          <p:nvPr>
            <p:ph type="body" sz="quarter" idx="14" hasCustomPrompt="1"/>
          </p:nvPr>
        </p:nvSpPr>
        <p:spPr>
          <a:xfrm>
            <a:off x="3668179" y="4819406"/>
            <a:ext cx="4572000" cy="265830"/>
          </a:xfrm>
          <a:prstGeom prst="rect">
            <a:avLst/>
          </a:prstGeom>
          <a:effectLst/>
        </p:spPr>
        <p:txBody>
          <a:bodyPr anchor="b"/>
          <a:lstStyle>
            <a:lvl1pPr marL="0" indent="0" algn="ctr">
              <a:buNone/>
              <a:defRPr sz="12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credit box</a:t>
            </a:r>
          </a:p>
        </p:txBody>
      </p:sp>
      <p:sp>
        <p:nvSpPr>
          <p:cNvPr id="3" name="Slide number">
            <a:extLst>
              <a:ext uri="{FF2B5EF4-FFF2-40B4-BE49-F238E27FC236}">
                <a16:creationId xmlns:a16="http://schemas.microsoft.com/office/drawing/2014/main" id="{A98AE1E5-3CFF-435C-9298-2FE10E15291D}"/>
              </a:ext>
            </a:extLst>
          </p:cNvPr>
          <p:cNvSpPr>
            <a:spLocks noGrp="1"/>
          </p:cNvSpPr>
          <p:nvPr>
            <p:ph type="sldNum" sz="quarter" idx="10"/>
          </p:nvPr>
        </p:nvSpPr>
        <p:spPr>
          <a:xfrm>
            <a:off x="8342334" y="4810518"/>
            <a:ext cx="649266" cy="274637"/>
          </a:xfrm>
          <a:prstGeom prst="rect">
            <a:avLst/>
          </a:prstGeom>
        </p:spPr>
        <p:txBody>
          <a:bodyPr/>
          <a:lstStyle>
            <a:lvl1pPr>
              <a:defRPr>
                <a:latin typeface="Calibri" panose="020F050202020403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312582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speakers">
    <p:spTree>
      <p:nvGrpSpPr>
        <p:cNvPr id="1" name=""/>
        <p:cNvGrpSpPr/>
        <p:nvPr/>
      </p:nvGrpSpPr>
      <p:grpSpPr>
        <a:xfrm>
          <a:off x="0" y="0"/>
          <a:ext cx="0" cy="0"/>
          <a:chOff x="0" y="0"/>
          <a:chExt cx="0" cy="0"/>
        </a:xfrm>
      </p:grpSpPr>
      <p:sp>
        <p:nvSpPr>
          <p:cNvPr id="7" name="Lecture title">
            <a:extLst>
              <a:ext uri="{FF2B5EF4-FFF2-40B4-BE49-F238E27FC236}">
                <a16:creationId xmlns:a16="http://schemas.microsoft.com/office/drawing/2014/main" id="{378A15FA-8365-6AA9-C5D0-98DAFEBC4F24}"/>
              </a:ext>
            </a:extLst>
          </p:cNvPr>
          <p:cNvSpPr>
            <a:spLocks noGrp="1"/>
          </p:cNvSpPr>
          <p:nvPr>
            <p:ph type="title"/>
          </p:nvPr>
        </p:nvSpPr>
        <p:spPr>
          <a:xfrm>
            <a:off x="3708399" y="250934"/>
            <a:ext cx="5283201" cy="2569758"/>
          </a:xfrm>
        </p:spPr>
        <p:txBody>
          <a:bodyPr anchor="ctr"/>
          <a:lstStyle>
            <a:lvl1pPr algn="ctr">
              <a:defRPr/>
            </a:lvl1pPr>
          </a:lstStyle>
          <a:p>
            <a:r>
              <a:rPr lang="en-US"/>
              <a:t>Click to edit Master title style</a:t>
            </a:r>
            <a:endParaRPr lang="en-US" dirty="0"/>
          </a:p>
        </p:txBody>
      </p:sp>
      <p:sp>
        <p:nvSpPr>
          <p:cNvPr id="9" name="Faculty photo">
            <a:extLst>
              <a:ext uri="{FF2B5EF4-FFF2-40B4-BE49-F238E27FC236}">
                <a16:creationId xmlns:a16="http://schemas.microsoft.com/office/drawing/2014/main" id="{5CB53564-C326-B7C0-7B53-4D3C7FB8E91D}"/>
              </a:ext>
            </a:extLst>
          </p:cNvPr>
          <p:cNvSpPr>
            <a:spLocks noGrp="1"/>
          </p:cNvSpPr>
          <p:nvPr>
            <p:ph type="pic" sz="quarter" idx="23"/>
          </p:nvPr>
        </p:nvSpPr>
        <p:spPr>
          <a:xfrm>
            <a:off x="4276744" y="2948073"/>
            <a:ext cx="1313049" cy="1226558"/>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0" name="Faculty name">
            <a:extLst>
              <a:ext uri="{FF2B5EF4-FFF2-40B4-BE49-F238E27FC236}">
                <a16:creationId xmlns:a16="http://schemas.microsoft.com/office/drawing/2014/main" id="{7D7A35A4-C183-52A6-344D-9F412A6C8FB3}"/>
              </a:ext>
            </a:extLst>
          </p:cNvPr>
          <p:cNvSpPr>
            <a:spLocks noGrp="1"/>
          </p:cNvSpPr>
          <p:nvPr>
            <p:ph type="body" sz="quarter" idx="26" hasCustomPrompt="1"/>
          </p:nvPr>
        </p:nvSpPr>
        <p:spPr>
          <a:xfrm>
            <a:off x="3631286" y="4258980"/>
            <a:ext cx="2603966" cy="474382"/>
          </a:xfrm>
          <a:prstGeom prst="rect">
            <a:avLst/>
          </a:prstGeom>
          <a:ln>
            <a:noFill/>
          </a:ln>
        </p:spPr>
        <p:txBody>
          <a:bodyPr lIns="0" tIns="0" rIns="0" bIns="0">
            <a:noAutofit/>
          </a:bodyPr>
          <a:lstStyle>
            <a:lvl1pPr marL="0" indent="0" algn="ctr">
              <a:spcBef>
                <a:spcPts val="0"/>
              </a:spcBef>
              <a:buFontTx/>
              <a:buNone/>
              <a:defRPr sz="12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11" name="Faculty photo">
            <a:extLst>
              <a:ext uri="{FF2B5EF4-FFF2-40B4-BE49-F238E27FC236}">
                <a16:creationId xmlns:a16="http://schemas.microsoft.com/office/drawing/2014/main" id="{86F6C90B-0BEB-1390-D712-A60F47413012}"/>
              </a:ext>
            </a:extLst>
          </p:cNvPr>
          <p:cNvSpPr>
            <a:spLocks noGrp="1"/>
          </p:cNvSpPr>
          <p:nvPr>
            <p:ph type="pic" sz="quarter" idx="27"/>
          </p:nvPr>
        </p:nvSpPr>
        <p:spPr>
          <a:xfrm>
            <a:off x="7108652" y="2945872"/>
            <a:ext cx="1313049" cy="1226558"/>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2" name="Faculty name">
            <a:extLst>
              <a:ext uri="{FF2B5EF4-FFF2-40B4-BE49-F238E27FC236}">
                <a16:creationId xmlns:a16="http://schemas.microsoft.com/office/drawing/2014/main" id="{2F264199-2594-1EB6-F2BC-52196350207E}"/>
              </a:ext>
            </a:extLst>
          </p:cNvPr>
          <p:cNvSpPr>
            <a:spLocks noGrp="1"/>
          </p:cNvSpPr>
          <p:nvPr>
            <p:ph type="body" sz="quarter" idx="20" hasCustomPrompt="1"/>
          </p:nvPr>
        </p:nvSpPr>
        <p:spPr>
          <a:xfrm>
            <a:off x="6463194" y="4258982"/>
            <a:ext cx="2603966" cy="474382"/>
          </a:xfrm>
          <a:prstGeom prst="rect">
            <a:avLst/>
          </a:prstGeom>
          <a:ln>
            <a:noFill/>
          </a:ln>
        </p:spPr>
        <p:txBody>
          <a:bodyPr lIns="0" tIns="0" rIns="0" bIns="0">
            <a:noAutofit/>
          </a:bodyPr>
          <a:lstStyle>
            <a:lvl1pPr marL="0" indent="0" algn="ctr">
              <a:spcBef>
                <a:spcPts val="0"/>
              </a:spcBef>
              <a:buFontTx/>
              <a:buNone/>
              <a:defRPr sz="12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5" name="Credit">
            <a:extLst>
              <a:ext uri="{FF2B5EF4-FFF2-40B4-BE49-F238E27FC236}">
                <a16:creationId xmlns:a16="http://schemas.microsoft.com/office/drawing/2014/main" id="{85662557-4245-A34C-6DE5-F058BC2EB387}"/>
              </a:ext>
            </a:extLst>
          </p:cNvPr>
          <p:cNvSpPr>
            <a:spLocks noGrp="1"/>
          </p:cNvSpPr>
          <p:nvPr>
            <p:ph type="body" sz="quarter" idx="14" hasCustomPrompt="1"/>
          </p:nvPr>
        </p:nvSpPr>
        <p:spPr>
          <a:xfrm>
            <a:off x="3668179" y="4819406"/>
            <a:ext cx="4572000" cy="265830"/>
          </a:xfrm>
          <a:prstGeom prst="rect">
            <a:avLst/>
          </a:prstGeom>
          <a:effectLst/>
        </p:spPr>
        <p:txBody>
          <a:bodyPr anchor="b"/>
          <a:lstStyle>
            <a:lvl1pPr marL="0" indent="0" algn="ctr">
              <a:buNone/>
              <a:defRPr sz="12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credit box</a:t>
            </a:r>
          </a:p>
        </p:txBody>
      </p:sp>
      <p:sp>
        <p:nvSpPr>
          <p:cNvPr id="3" name="Slide number">
            <a:extLst>
              <a:ext uri="{FF2B5EF4-FFF2-40B4-BE49-F238E27FC236}">
                <a16:creationId xmlns:a16="http://schemas.microsoft.com/office/drawing/2014/main" id="{A98AE1E5-3CFF-435C-9298-2FE10E15291D}"/>
              </a:ext>
            </a:extLst>
          </p:cNvPr>
          <p:cNvSpPr>
            <a:spLocks noGrp="1"/>
          </p:cNvSpPr>
          <p:nvPr>
            <p:ph type="sldNum" sz="quarter" idx="10"/>
          </p:nvPr>
        </p:nvSpPr>
        <p:spPr>
          <a:xfrm>
            <a:off x="8342334" y="4810518"/>
            <a:ext cx="649266" cy="274637"/>
          </a:xfrm>
          <a:prstGeom prst="rect">
            <a:avLst/>
          </a:prstGeom>
        </p:spPr>
        <p:txBody>
          <a:bodyPr/>
          <a:lstStyle>
            <a:lvl1pPr>
              <a:defRPr>
                <a:latin typeface="Calibri" panose="020F050202020403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79642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section, 3 speakers">
    <p:spTree>
      <p:nvGrpSpPr>
        <p:cNvPr id="1" name=""/>
        <p:cNvGrpSpPr/>
        <p:nvPr/>
      </p:nvGrpSpPr>
      <p:grpSpPr>
        <a:xfrm>
          <a:off x="0" y="0"/>
          <a:ext cx="0" cy="0"/>
          <a:chOff x="0" y="0"/>
          <a:chExt cx="0" cy="0"/>
        </a:xfrm>
      </p:grpSpPr>
      <p:cxnSp>
        <p:nvCxnSpPr>
          <p:cNvPr id="2" name="Decorative line">
            <a:extLst>
              <a:ext uri="{FF2B5EF4-FFF2-40B4-BE49-F238E27FC236}">
                <a16:creationId xmlns:a16="http://schemas.microsoft.com/office/drawing/2014/main" id="{5A679782-5EC0-F166-0422-0CD7E09F9B2D}"/>
              </a:ext>
              <a:ext uri="{C183D7F6-B498-43B3-948B-1728B52AA6E4}">
                <adec:decorative xmlns:adec="http://schemas.microsoft.com/office/drawing/2017/decorative" val="1"/>
              </a:ext>
            </a:extLst>
          </p:cNvPr>
          <p:cNvCxnSpPr>
            <a:cxnSpLocks/>
          </p:cNvCxnSpPr>
          <p:nvPr userDrawn="1"/>
        </p:nvCxnSpPr>
        <p:spPr>
          <a:xfrm>
            <a:off x="4453466" y="1664284"/>
            <a:ext cx="3793066"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6" name="Lecture title">
            <a:extLst>
              <a:ext uri="{FF2B5EF4-FFF2-40B4-BE49-F238E27FC236}">
                <a16:creationId xmlns:a16="http://schemas.microsoft.com/office/drawing/2014/main" id="{DB77F41B-4D98-4F86-4DB7-23762F03A054}"/>
              </a:ext>
            </a:extLst>
          </p:cNvPr>
          <p:cNvSpPr>
            <a:spLocks noGrp="1"/>
          </p:cNvSpPr>
          <p:nvPr>
            <p:ph type="title"/>
          </p:nvPr>
        </p:nvSpPr>
        <p:spPr>
          <a:xfrm>
            <a:off x="3708399" y="250934"/>
            <a:ext cx="5283201" cy="1294894"/>
          </a:xfrm>
        </p:spPr>
        <p:txBody>
          <a:bodyPr anchor="b"/>
          <a:lstStyle/>
          <a:p>
            <a:r>
              <a:rPr lang="en-US"/>
              <a:t>Click to edit Master title style</a:t>
            </a:r>
            <a:endParaRPr lang="en-US" dirty="0"/>
          </a:p>
        </p:txBody>
      </p:sp>
      <p:sp>
        <p:nvSpPr>
          <p:cNvPr id="4" name="Section title">
            <a:extLst>
              <a:ext uri="{FF2B5EF4-FFF2-40B4-BE49-F238E27FC236}">
                <a16:creationId xmlns:a16="http://schemas.microsoft.com/office/drawing/2014/main" id="{1BC95B3C-F69D-0378-B5B5-E38157978C0D}"/>
              </a:ext>
            </a:extLst>
          </p:cNvPr>
          <p:cNvSpPr>
            <a:spLocks noGrp="1"/>
          </p:cNvSpPr>
          <p:nvPr>
            <p:ph type="body" sz="quarter" idx="11" hasCustomPrompt="1"/>
          </p:nvPr>
        </p:nvSpPr>
        <p:spPr>
          <a:xfrm>
            <a:off x="3708399" y="1782152"/>
            <a:ext cx="5283201" cy="966788"/>
          </a:xfrm>
          <a:prstGeom prst="rect">
            <a:avLst/>
          </a:prstGeom>
          <a:effectLst/>
        </p:spPr>
        <p:txBody>
          <a:bodyPr/>
          <a:lstStyle>
            <a:lvl1pPr marL="0" indent="0" algn="ctr">
              <a:buNone/>
              <a:defRPr sz="20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section title</a:t>
            </a:r>
          </a:p>
        </p:txBody>
      </p:sp>
      <p:sp>
        <p:nvSpPr>
          <p:cNvPr id="14" name="Faculty photo">
            <a:extLst>
              <a:ext uri="{FF2B5EF4-FFF2-40B4-BE49-F238E27FC236}">
                <a16:creationId xmlns:a16="http://schemas.microsoft.com/office/drawing/2014/main" id="{AC56F74A-C903-54A3-7319-8098E654F184}"/>
              </a:ext>
            </a:extLst>
          </p:cNvPr>
          <p:cNvSpPr>
            <a:spLocks noGrp="1"/>
          </p:cNvSpPr>
          <p:nvPr>
            <p:ph type="pic" sz="quarter" idx="23"/>
          </p:nvPr>
        </p:nvSpPr>
        <p:spPr>
          <a:xfrm>
            <a:off x="3978620" y="3108399"/>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5" name="Faculty name">
            <a:extLst>
              <a:ext uri="{FF2B5EF4-FFF2-40B4-BE49-F238E27FC236}">
                <a16:creationId xmlns:a16="http://schemas.microsoft.com/office/drawing/2014/main" id="{C8BCDC78-7434-7837-2A9C-8C6D371618AF}"/>
              </a:ext>
            </a:extLst>
          </p:cNvPr>
          <p:cNvSpPr>
            <a:spLocks noGrp="1"/>
          </p:cNvSpPr>
          <p:nvPr>
            <p:ph type="body" sz="quarter" idx="26" hasCustomPrompt="1"/>
          </p:nvPr>
        </p:nvSpPr>
        <p:spPr>
          <a:xfrm>
            <a:off x="3682587" y="4258980"/>
            <a:ext cx="1733484"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16" name="Faculty photo">
            <a:extLst>
              <a:ext uri="{FF2B5EF4-FFF2-40B4-BE49-F238E27FC236}">
                <a16:creationId xmlns:a16="http://schemas.microsoft.com/office/drawing/2014/main" id="{0741A41A-E8C7-6658-E06E-13F034D39470}"/>
              </a:ext>
            </a:extLst>
          </p:cNvPr>
          <p:cNvSpPr>
            <a:spLocks noGrp="1"/>
          </p:cNvSpPr>
          <p:nvPr>
            <p:ph type="pic" sz="quarter" idx="22"/>
          </p:nvPr>
        </p:nvSpPr>
        <p:spPr>
          <a:xfrm>
            <a:off x="5779290"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7" name="Faculty name">
            <a:extLst>
              <a:ext uri="{FF2B5EF4-FFF2-40B4-BE49-F238E27FC236}">
                <a16:creationId xmlns:a16="http://schemas.microsoft.com/office/drawing/2014/main" id="{E9C374D6-FC83-4983-E221-51DF68A933DF}"/>
              </a:ext>
            </a:extLst>
          </p:cNvPr>
          <p:cNvSpPr>
            <a:spLocks noGrp="1"/>
          </p:cNvSpPr>
          <p:nvPr>
            <p:ph type="body" sz="quarter" idx="25" hasCustomPrompt="1"/>
          </p:nvPr>
        </p:nvSpPr>
        <p:spPr>
          <a:xfrm>
            <a:off x="5483257" y="4258980"/>
            <a:ext cx="1733484"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0" name="Faculty photo">
            <a:extLst>
              <a:ext uri="{FF2B5EF4-FFF2-40B4-BE49-F238E27FC236}">
                <a16:creationId xmlns:a16="http://schemas.microsoft.com/office/drawing/2014/main" id="{073A91B8-C06C-7362-9A97-0CF1C03B533A}"/>
              </a:ext>
            </a:extLst>
          </p:cNvPr>
          <p:cNvSpPr>
            <a:spLocks noGrp="1"/>
          </p:cNvSpPr>
          <p:nvPr>
            <p:ph type="pic" sz="quarter" idx="27"/>
          </p:nvPr>
        </p:nvSpPr>
        <p:spPr>
          <a:xfrm>
            <a:off x="7579960"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1" name="Faculty name">
            <a:extLst>
              <a:ext uri="{FF2B5EF4-FFF2-40B4-BE49-F238E27FC236}">
                <a16:creationId xmlns:a16="http://schemas.microsoft.com/office/drawing/2014/main" id="{C74DC075-E49B-8569-AF64-6B9B67B5633E}"/>
              </a:ext>
            </a:extLst>
          </p:cNvPr>
          <p:cNvSpPr>
            <a:spLocks noGrp="1"/>
          </p:cNvSpPr>
          <p:nvPr>
            <p:ph type="body" sz="quarter" idx="20" hasCustomPrompt="1"/>
          </p:nvPr>
        </p:nvSpPr>
        <p:spPr>
          <a:xfrm>
            <a:off x="7283927" y="4258982"/>
            <a:ext cx="1733484"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5" name="Credit">
            <a:extLst>
              <a:ext uri="{FF2B5EF4-FFF2-40B4-BE49-F238E27FC236}">
                <a16:creationId xmlns:a16="http://schemas.microsoft.com/office/drawing/2014/main" id="{85662557-4245-A34C-6DE5-F058BC2EB387}"/>
              </a:ext>
            </a:extLst>
          </p:cNvPr>
          <p:cNvSpPr>
            <a:spLocks noGrp="1"/>
          </p:cNvSpPr>
          <p:nvPr>
            <p:ph type="body" sz="quarter" idx="14" hasCustomPrompt="1"/>
          </p:nvPr>
        </p:nvSpPr>
        <p:spPr>
          <a:xfrm>
            <a:off x="3668179" y="4819406"/>
            <a:ext cx="4572000" cy="265830"/>
          </a:xfrm>
          <a:prstGeom prst="rect">
            <a:avLst/>
          </a:prstGeom>
          <a:effectLst/>
        </p:spPr>
        <p:txBody>
          <a:bodyPr anchor="b"/>
          <a:lstStyle>
            <a:lvl1pPr marL="0" indent="0" algn="ctr">
              <a:buNone/>
              <a:defRPr sz="12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credit box</a:t>
            </a:r>
          </a:p>
        </p:txBody>
      </p:sp>
      <p:sp>
        <p:nvSpPr>
          <p:cNvPr id="3" name="Slide number">
            <a:extLst>
              <a:ext uri="{FF2B5EF4-FFF2-40B4-BE49-F238E27FC236}">
                <a16:creationId xmlns:a16="http://schemas.microsoft.com/office/drawing/2014/main" id="{A98AE1E5-3CFF-435C-9298-2FE10E15291D}"/>
              </a:ext>
            </a:extLst>
          </p:cNvPr>
          <p:cNvSpPr>
            <a:spLocks noGrp="1"/>
          </p:cNvSpPr>
          <p:nvPr>
            <p:ph type="sldNum" sz="quarter" idx="10"/>
          </p:nvPr>
        </p:nvSpPr>
        <p:spPr>
          <a:xfrm>
            <a:off x="8342334" y="4810518"/>
            <a:ext cx="649266" cy="274637"/>
          </a:xfrm>
          <a:prstGeom prst="rect">
            <a:avLst/>
          </a:prstGeom>
        </p:spPr>
        <p:txBody>
          <a:bodyPr/>
          <a:lstStyle>
            <a:lvl1pPr>
              <a:defRPr>
                <a:latin typeface="Calibri" panose="020F050202020403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717464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3 speakers">
    <p:spTree>
      <p:nvGrpSpPr>
        <p:cNvPr id="1" name=""/>
        <p:cNvGrpSpPr/>
        <p:nvPr/>
      </p:nvGrpSpPr>
      <p:grpSpPr>
        <a:xfrm>
          <a:off x="0" y="0"/>
          <a:ext cx="0" cy="0"/>
          <a:chOff x="0" y="0"/>
          <a:chExt cx="0" cy="0"/>
        </a:xfrm>
      </p:grpSpPr>
      <p:sp>
        <p:nvSpPr>
          <p:cNvPr id="6" name="Lecture title">
            <a:extLst>
              <a:ext uri="{FF2B5EF4-FFF2-40B4-BE49-F238E27FC236}">
                <a16:creationId xmlns:a16="http://schemas.microsoft.com/office/drawing/2014/main" id="{DB77F41B-4D98-4F86-4DB7-23762F03A054}"/>
              </a:ext>
            </a:extLst>
          </p:cNvPr>
          <p:cNvSpPr>
            <a:spLocks noGrp="1"/>
          </p:cNvSpPr>
          <p:nvPr>
            <p:ph type="title"/>
          </p:nvPr>
        </p:nvSpPr>
        <p:spPr>
          <a:xfrm>
            <a:off x="3708399" y="250933"/>
            <a:ext cx="5283201" cy="2424533"/>
          </a:xfrm>
        </p:spPr>
        <p:txBody>
          <a:bodyPr anchor="ctr"/>
          <a:lstStyle/>
          <a:p>
            <a:r>
              <a:rPr lang="en-US"/>
              <a:t>Click to edit Master title style</a:t>
            </a:r>
            <a:endParaRPr lang="en-US" dirty="0"/>
          </a:p>
        </p:txBody>
      </p:sp>
      <p:sp>
        <p:nvSpPr>
          <p:cNvPr id="14" name="Faculty photo">
            <a:extLst>
              <a:ext uri="{FF2B5EF4-FFF2-40B4-BE49-F238E27FC236}">
                <a16:creationId xmlns:a16="http://schemas.microsoft.com/office/drawing/2014/main" id="{AC56F74A-C903-54A3-7319-8098E654F184}"/>
              </a:ext>
            </a:extLst>
          </p:cNvPr>
          <p:cNvSpPr>
            <a:spLocks noGrp="1"/>
          </p:cNvSpPr>
          <p:nvPr>
            <p:ph type="pic" sz="quarter" idx="23"/>
          </p:nvPr>
        </p:nvSpPr>
        <p:spPr>
          <a:xfrm>
            <a:off x="3978620" y="3108399"/>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5" name="Faculty name">
            <a:extLst>
              <a:ext uri="{FF2B5EF4-FFF2-40B4-BE49-F238E27FC236}">
                <a16:creationId xmlns:a16="http://schemas.microsoft.com/office/drawing/2014/main" id="{C8BCDC78-7434-7837-2A9C-8C6D371618AF}"/>
              </a:ext>
            </a:extLst>
          </p:cNvPr>
          <p:cNvSpPr>
            <a:spLocks noGrp="1"/>
          </p:cNvSpPr>
          <p:nvPr>
            <p:ph type="body" sz="quarter" idx="26" hasCustomPrompt="1"/>
          </p:nvPr>
        </p:nvSpPr>
        <p:spPr>
          <a:xfrm>
            <a:off x="3682587" y="4258980"/>
            <a:ext cx="1733484"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16" name="Faculty photo">
            <a:extLst>
              <a:ext uri="{FF2B5EF4-FFF2-40B4-BE49-F238E27FC236}">
                <a16:creationId xmlns:a16="http://schemas.microsoft.com/office/drawing/2014/main" id="{0741A41A-E8C7-6658-E06E-13F034D39470}"/>
              </a:ext>
            </a:extLst>
          </p:cNvPr>
          <p:cNvSpPr>
            <a:spLocks noGrp="1"/>
          </p:cNvSpPr>
          <p:nvPr>
            <p:ph type="pic" sz="quarter" idx="22"/>
          </p:nvPr>
        </p:nvSpPr>
        <p:spPr>
          <a:xfrm>
            <a:off x="5779290"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7" name="Faculty name">
            <a:extLst>
              <a:ext uri="{FF2B5EF4-FFF2-40B4-BE49-F238E27FC236}">
                <a16:creationId xmlns:a16="http://schemas.microsoft.com/office/drawing/2014/main" id="{E9C374D6-FC83-4983-E221-51DF68A933DF}"/>
              </a:ext>
            </a:extLst>
          </p:cNvPr>
          <p:cNvSpPr>
            <a:spLocks noGrp="1"/>
          </p:cNvSpPr>
          <p:nvPr>
            <p:ph type="body" sz="quarter" idx="25" hasCustomPrompt="1"/>
          </p:nvPr>
        </p:nvSpPr>
        <p:spPr>
          <a:xfrm>
            <a:off x="5483257" y="4258980"/>
            <a:ext cx="1733484"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0" name="Faculty photo">
            <a:extLst>
              <a:ext uri="{FF2B5EF4-FFF2-40B4-BE49-F238E27FC236}">
                <a16:creationId xmlns:a16="http://schemas.microsoft.com/office/drawing/2014/main" id="{073A91B8-C06C-7362-9A97-0CF1C03B533A}"/>
              </a:ext>
            </a:extLst>
          </p:cNvPr>
          <p:cNvSpPr>
            <a:spLocks noGrp="1"/>
          </p:cNvSpPr>
          <p:nvPr>
            <p:ph type="pic" sz="quarter" idx="27"/>
          </p:nvPr>
        </p:nvSpPr>
        <p:spPr>
          <a:xfrm>
            <a:off x="7579960"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1" name="Faculty name">
            <a:extLst>
              <a:ext uri="{FF2B5EF4-FFF2-40B4-BE49-F238E27FC236}">
                <a16:creationId xmlns:a16="http://schemas.microsoft.com/office/drawing/2014/main" id="{C74DC075-E49B-8569-AF64-6B9B67B5633E}"/>
              </a:ext>
            </a:extLst>
          </p:cNvPr>
          <p:cNvSpPr>
            <a:spLocks noGrp="1"/>
          </p:cNvSpPr>
          <p:nvPr>
            <p:ph type="body" sz="quarter" idx="20" hasCustomPrompt="1"/>
          </p:nvPr>
        </p:nvSpPr>
        <p:spPr>
          <a:xfrm>
            <a:off x="7283927" y="4258982"/>
            <a:ext cx="1733484"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 name="Credit">
            <a:extLst>
              <a:ext uri="{FF2B5EF4-FFF2-40B4-BE49-F238E27FC236}">
                <a16:creationId xmlns:a16="http://schemas.microsoft.com/office/drawing/2014/main" id="{F0025ECA-CEC8-5862-16B3-2BB28356148A}"/>
              </a:ext>
            </a:extLst>
          </p:cNvPr>
          <p:cNvSpPr>
            <a:spLocks noGrp="1"/>
          </p:cNvSpPr>
          <p:nvPr>
            <p:ph type="body" sz="quarter" idx="14" hasCustomPrompt="1"/>
          </p:nvPr>
        </p:nvSpPr>
        <p:spPr>
          <a:xfrm>
            <a:off x="3668179" y="4819406"/>
            <a:ext cx="4572000" cy="265830"/>
          </a:xfrm>
          <a:prstGeom prst="rect">
            <a:avLst/>
          </a:prstGeom>
          <a:effectLst/>
        </p:spPr>
        <p:txBody>
          <a:bodyPr anchor="b"/>
          <a:lstStyle>
            <a:lvl1pPr marL="0" indent="0" algn="ctr">
              <a:buNone/>
              <a:defRPr sz="12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credit box</a:t>
            </a:r>
          </a:p>
        </p:txBody>
      </p:sp>
      <p:sp>
        <p:nvSpPr>
          <p:cNvPr id="3" name="Slide number">
            <a:extLst>
              <a:ext uri="{FF2B5EF4-FFF2-40B4-BE49-F238E27FC236}">
                <a16:creationId xmlns:a16="http://schemas.microsoft.com/office/drawing/2014/main" id="{A98AE1E5-3CFF-435C-9298-2FE10E15291D}"/>
              </a:ext>
            </a:extLst>
          </p:cNvPr>
          <p:cNvSpPr>
            <a:spLocks noGrp="1"/>
          </p:cNvSpPr>
          <p:nvPr>
            <p:ph type="sldNum" sz="quarter" idx="10"/>
          </p:nvPr>
        </p:nvSpPr>
        <p:spPr>
          <a:xfrm>
            <a:off x="8342334" y="4810518"/>
            <a:ext cx="649266" cy="274637"/>
          </a:xfrm>
          <a:prstGeom prst="rect">
            <a:avLst/>
          </a:prstGeom>
        </p:spPr>
        <p:txBody>
          <a:bodyPr/>
          <a:lstStyle>
            <a:lvl1pPr>
              <a:defRPr>
                <a:latin typeface="Calibri" panose="020F050202020403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680546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ection, 4 speakers">
    <p:spTree>
      <p:nvGrpSpPr>
        <p:cNvPr id="1" name=""/>
        <p:cNvGrpSpPr/>
        <p:nvPr/>
      </p:nvGrpSpPr>
      <p:grpSpPr>
        <a:xfrm>
          <a:off x="0" y="0"/>
          <a:ext cx="0" cy="0"/>
          <a:chOff x="0" y="0"/>
          <a:chExt cx="0" cy="0"/>
        </a:xfrm>
      </p:grpSpPr>
      <p:cxnSp>
        <p:nvCxnSpPr>
          <p:cNvPr id="9" name="Decorative line">
            <a:extLst>
              <a:ext uri="{FF2B5EF4-FFF2-40B4-BE49-F238E27FC236}">
                <a16:creationId xmlns:a16="http://schemas.microsoft.com/office/drawing/2014/main" id="{32443604-57C2-6953-028D-5F75AF254E66}"/>
              </a:ext>
              <a:ext uri="{C183D7F6-B498-43B3-948B-1728B52AA6E4}">
                <adec:decorative xmlns:adec="http://schemas.microsoft.com/office/drawing/2017/decorative" val="1"/>
              </a:ext>
            </a:extLst>
          </p:cNvPr>
          <p:cNvCxnSpPr>
            <a:cxnSpLocks/>
          </p:cNvCxnSpPr>
          <p:nvPr userDrawn="1"/>
        </p:nvCxnSpPr>
        <p:spPr>
          <a:xfrm>
            <a:off x="4453466" y="1664284"/>
            <a:ext cx="3793066"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0" name="Lecture title">
            <a:extLst>
              <a:ext uri="{FF2B5EF4-FFF2-40B4-BE49-F238E27FC236}">
                <a16:creationId xmlns:a16="http://schemas.microsoft.com/office/drawing/2014/main" id="{196578CF-BFCD-912B-2B7D-CAA8BC47DE86}"/>
              </a:ext>
            </a:extLst>
          </p:cNvPr>
          <p:cNvSpPr>
            <a:spLocks noGrp="1"/>
          </p:cNvSpPr>
          <p:nvPr>
            <p:ph type="title"/>
          </p:nvPr>
        </p:nvSpPr>
        <p:spPr>
          <a:xfrm>
            <a:off x="3708399" y="250934"/>
            <a:ext cx="5283201" cy="1294894"/>
          </a:xfrm>
        </p:spPr>
        <p:txBody>
          <a:bodyPr anchor="b"/>
          <a:lstStyle/>
          <a:p>
            <a:r>
              <a:rPr lang="en-US"/>
              <a:t>Click to edit Master title style</a:t>
            </a:r>
            <a:endParaRPr lang="en-US" dirty="0"/>
          </a:p>
        </p:txBody>
      </p:sp>
      <p:sp>
        <p:nvSpPr>
          <p:cNvPr id="11" name="Section title">
            <a:extLst>
              <a:ext uri="{FF2B5EF4-FFF2-40B4-BE49-F238E27FC236}">
                <a16:creationId xmlns:a16="http://schemas.microsoft.com/office/drawing/2014/main" id="{0FC54356-B89B-2962-846A-094DB4550225}"/>
              </a:ext>
            </a:extLst>
          </p:cNvPr>
          <p:cNvSpPr>
            <a:spLocks noGrp="1"/>
          </p:cNvSpPr>
          <p:nvPr>
            <p:ph type="body" sz="quarter" idx="11" hasCustomPrompt="1"/>
          </p:nvPr>
        </p:nvSpPr>
        <p:spPr>
          <a:xfrm>
            <a:off x="3708399" y="1782152"/>
            <a:ext cx="5283201" cy="966788"/>
          </a:xfrm>
          <a:prstGeom prst="rect">
            <a:avLst/>
          </a:prstGeom>
          <a:effectLst/>
        </p:spPr>
        <p:txBody>
          <a:bodyPr/>
          <a:lstStyle>
            <a:lvl1pPr marL="0" indent="0" algn="ctr">
              <a:buNone/>
              <a:defRPr sz="20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section title</a:t>
            </a:r>
          </a:p>
        </p:txBody>
      </p:sp>
      <p:sp>
        <p:nvSpPr>
          <p:cNvPr id="14" name="Faculty photo">
            <a:extLst>
              <a:ext uri="{FF2B5EF4-FFF2-40B4-BE49-F238E27FC236}">
                <a16:creationId xmlns:a16="http://schemas.microsoft.com/office/drawing/2014/main" id="{AC56F74A-C903-54A3-7319-8098E654F184}"/>
              </a:ext>
            </a:extLst>
          </p:cNvPr>
          <p:cNvSpPr>
            <a:spLocks noGrp="1"/>
          </p:cNvSpPr>
          <p:nvPr>
            <p:ph type="pic" sz="quarter" idx="23"/>
          </p:nvPr>
        </p:nvSpPr>
        <p:spPr>
          <a:xfrm>
            <a:off x="3710660"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5" name="Faculty name">
            <a:extLst>
              <a:ext uri="{FF2B5EF4-FFF2-40B4-BE49-F238E27FC236}">
                <a16:creationId xmlns:a16="http://schemas.microsoft.com/office/drawing/2014/main" id="{C8BCDC78-7434-7837-2A9C-8C6D371618AF}"/>
              </a:ext>
            </a:extLst>
          </p:cNvPr>
          <p:cNvSpPr>
            <a:spLocks noGrp="1"/>
          </p:cNvSpPr>
          <p:nvPr>
            <p:ph type="body" sz="quarter" idx="26" hasCustomPrompt="1"/>
          </p:nvPr>
        </p:nvSpPr>
        <p:spPr>
          <a:xfrm>
            <a:off x="3664149" y="4258980"/>
            <a:ext cx="1234440"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16" name="Faculty photo">
            <a:extLst>
              <a:ext uri="{FF2B5EF4-FFF2-40B4-BE49-F238E27FC236}">
                <a16:creationId xmlns:a16="http://schemas.microsoft.com/office/drawing/2014/main" id="{0741A41A-E8C7-6658-E06E-13F034D39470}"/>
              </a:ext>
            </a:extLst>
          </p:cNvPr>
          <p:cNvSpPr>
            <a:spLocks noGrp="1"/>
          </p:cNvSpPr>
          <p:nvPr>
            <p:ph type="pic" sz="quarter" idx="22"/>
          </p:nvPr>
        </p:nvSpPr>
        <p:spPr>
          <a:xfrm>
            <a:off x="5090501"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7" name="Faculty name">
            <a:extLst>
              <a:ext uri="{FF2B5EF4-FFF2-40B4-BE49-F238E27FC236}">
                <a16:creationId xmlns:a16="http://schemas.microsoft.com/office/drawing/2014/main" id="{E9C374D6-FC83-4983-E221-51DF68A933DF}"/>
              </a:ext>
            </a:extLst>
          </p:cNvPr>
          <p:cNvSpPr>
            <a:spLocks noGrp="1"/>
          </p:cNvSpPr>
          <p:nvPr>
            <p:ph type="body" sz="quarter" idx="25" hasCustomPrompt="1"/>
          </p:nvPr>
        </p:nvSpPr>
        <p:spPr>
          <a:xfrm>
            <a:off x="5043990" y="4258980"/>
            <a:ext cx="1234440"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0" name="Faculty photo">
            <a:extLst>
              <a:ext uri="{FF2B5EF4-FFF2-40B4-BE49-F238E27FC236}">
                <a16:creationId xmlns:a16="http://schemas.microsoft.com/office/drawing/2014/main" id="{073A91B8-C06C-7362-9A97-0CF1C03B533A}"/>
              </a:ext>
            </a:extLst>
          </p:cNvPr>
          <p:cNvSpPr>
            <a:spLocks noGrp="1"/>
          </p:cNvSpPr>
          <p:nvPr>
            <p:ph type="pic" sz="quarter" idx="27"/>
          </p:nvPr>
        </p:nvSpPr>
        <p:spPr>
          <a:xfrm>
            <a:off x="6470342"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1" name="Faculty name">
            <a:extLst>
              <a:ext uri="{FF2B5EF4-FFF2-40B4-BE49-F238E27FC236}">
                <a16:creationId xmlns:a16="http://schemas.microsoft.com/office/drawing/2014/main" id="{C74DC075-E49B-8569-AF64-6B9B67B5633E}"/>
              </a:ext>
            </a:extLst>
          </p:cNvPr>
          <p:cNvSpPr>
            <a:spLocks noGrp="1"/>
          </p:cNvSpPr>
          <p:nvPr>
            <p:ph type="body" sz="quarter" idx="20" hasCustomPrompt="1"/>
          </p:nvPr>
        </p:nvSpPr>
        <p:spPr>
          <a:xfrm>
            <a:off x="6423829" y="4258982"/>
            <a:ext cx="1234440"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4" name="Faculty photo">
            <a:extLst>
              <a:ext uri="{FF2B5EF4-FFF2-40B4-BE49-F238E27FC236}">
                <a16:creationId xmlns:a16="http://schemas.microsoft.com/office/drawing/2014/main" id="{7050577C-37A4-B17E-B929-A6766CE56814}"/>
              </a:ext>
            </a:extLst>
          </p:cNvPr>
          <p:cNvSpPr>
            <a:spLocks noGrp="1"/>
          </p:cNvSpPr>
          <p:nvPr>
            <p:ph type="pic" sz="quarter" idx="28"/>
          </p:nvPr>
        </p:nvSpPr>
        <p:spPr>
          <a:xfrm>
            <a:off x="7850182"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5" name="Faculty name">
            <a:extLst>
              <a:ext uri="{FF2B5EF4-FFF2-40B4-BE49-F238E27FC236}">
                <a16:creationId xmlns:a16="http://schemas.microsoft.com/office/drawing/2014/main" id="{1B67DACC-BF52-7F71-EF56-704ECB6B15E1}"/>
              </a:ext>
            </a:extLst>
          </p:cNvPr>
          <p:cNvSpPr>
            <a:spLocks noGrp="1"/>
          </p:cNvSpPr>
          <p:nvPr>
            <p:ph type="body" sz="quarter" idx="29" hasCustomPrompt="1"/>
          </p:nvPr>
        </p:nvSpPr>
        <p:spPr>
          <a:xfrm>
            <a:off x="7803670" y="4255116"/>
            <a:ext cx="1234440"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 name="Credit">
            <a:extLst>
              <a:ext uri="{FF2B5EF4-FFF2-40B4-BE49-F238E27FC236}">
                <a16:creationId xmlns:a16="http://schemas.microsoft.com/office/drawing/2014/main" id="{D85CDD93-7399-3DD1-B7AC-A35F6D5E16D1}"/>
              </a:ext>
            </a:extLst>
          </p:cNvPr>
          <p:cNvSpPr>
            <a:spLocks noGrp="1"/>
          </p:cNvSpPr>
          <p:nvPr>
            <p:ph type="body" sz="quarter" idx="14" hasCustomPrompt="1"/>
          </p:nvPr>
        </p:nvSpPr>
        <p:spPr>
          <a:xfrm>
            <a:off x="3668179" y="4819406"/>
            <a:ext cx="4572000" cy="265830"/>
          </a:xfrm>
          <a:prstGeom prst="rect">
            <a:avLst/>
          </a:prstGeom>
          <a:effectLst/>
        </p:spPr>
        <p:txBody>
          <a:bodyPr anchor="b"/>
          <a:lstStyle>
            <a:lvl1pPr marL="0" indent="0" algn="ctr">
              <a:buNone/>
              <a:defRPr sz="12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credit box</a:t>
            </a:r>
          </a:p>
        </p:txBody>
      </p:sp>
      <p:sp>
        <p:nvSpPr>
          <p:cNvPr id="3" name="Slide number">
            <a:extLst>
              <a:ext uri="{FF2B5EF4-FFF2-40B4-BE49-F238E27FC236}">
                <a16:creationId xmlns:a16="http://schemas.microsoft.com/office/drawing/2014/main" id="{A98AE1E5-3CFF-435C-9298-2FE10E15291D}"/>
              </a:ext>
            </a:extLst>
          </p:cNvPr>
          <p:cNvSpPr>
            <a:spLocks noGrp="1"/>
          </p:cNvSpPr>
          <p:nvPr>
            <p:ph type="sldNum" sz="quarter" idx="10"/>
          </p:nvPr>
        </p:nvSpPr>
        <p:spPr>
          <a:xfrm>
            <a:off x="8342334" y="4810518"/>
            <a:ext cx="649266" cy="274637"/>
          </a:xfrm>
          <a:prstGeom prst="rect">
            <a:avLst/>
          </a:prstGeom>
        </p:spPr>
        <p:txBody>
          <a:bodyPr/>
          <a:lstStyle>
            <a:lvl1pPr>
              <a:defRPr>
                <a:latin typeface="Calibri" panose="020F050202020403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609164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4 speakers">
    <p:spTree>
      <p:nvGrpSpPr>
        <p:cNvPr id="1" name=""/>
        <p:cNvGrpSpPr/>
        <p:nvPr/>
      </p:nvGrpSpPr>
      <p:grpSpPr>
        <a:xfrm>
          <a:off x="0" y="0"/>
          <a:ext cx="0" cy="0"/>
          <a:chOff x="0" y="0"/>
          <a:chExt cx="0" cy="0"/>
        </a:xfrm>
      </p:grpSpPr>
      <p:sp>
        <p:nvSpPr>
          <p:cNvPr id="2" name="Lecture title">
            <a:extLst>
              <a:ext uri="{FF2B5EF4-FFF2-40B4-BE49-F238E27FC236}">
                <a16:creationId xmlns:a16="http://schemas.microsoft.com/office/drawing/2014/main" id="{77CF4DB2-1071-6109-469F-7D00AC212735}"/>
              </a:ext>
            </a:extLst>
          </p:cNvPr>
          <p:cNvSpPr>
            <a:spLocks noGrp="1"/>
          </p:cNvSpPr>
          <p:nvPr>
            <p:ph type="title"/>
          </p:nvPr>
        </p:nvSpPr>
        <p:spPr>
          <a:xfrm>
            <a:off x="3708399" y="250933"/>
            <a:ext cx="5283201" cy="2424533"/>
          </a:xfrm>
        </p:spPr>
        <p:txBody>
          <a:bodyPr anchor="ctr"/>
          <a:lstStyle/>
          <a:p>
            <a:r>
              <a:rPr lang="en-US"/>
              <a:t>Click to edit Master title style</a:t>
            </a:r>
            <a:endParaRPr lang="en-US" dirty="0"/>
          </a:p>
        </p:txBody>
      </p:sp>
      <p:sp>
        <p:nvSpPr>
          <p:cNvPr id="14" name="Faculty photo">
            <a:extLst>
              <a:ext uri="{FF2B5EF4-FFF2-40B4-BE49-F238E27FC236}">
                <a16:creationId xmlns:a16="http://schemas.microsoft.com/office/drawing/2014/main" id="{AC56F74A-C903-54A3-7319-8098E654F184}"/>
              </a:ext>
            </a:extLst>
          </p:cNvPr>
          <p:cNvSpPr>
            <a:spLocks noGrp="1"/>
          </p:cNvSpPr>
          <p:nvPr>
            <p:ph type="pic" sz="quarter" idx="23"/>
          </p:nvPr>
        </p:nvSpPr>
        <p:spPr>
          <a:xfrm>
            <a:off x="3710660"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5" name="Faculty name">
            <a:extLst>
              <a:ext uri="{FF2B5EF4-FFF2-40B4-BE49-F238E27FC236}">
                <a16:creationId xmlns:a16="http://schemas.microsoft.com/office/drawing/2014/main" id="{C8BCDC78-7434-7837-2A9C-8C6D371618AF}"/>
              </a:ext>
            </a:extLst>
          </p:cNvPr>
          <p:cNvSpPr>
            <a:spLocks noGrp="1"/>
          </p:cNvSpPr>
          <p:nvPr>
            <p:ph type="body" sz="quarter" idx="26" hasCustomPrompt="1"/>
          </p:nvPr>
        </p:nvSpPr>
        <p:spPr>
          <a:xfrm>
            <a:off x="3664149" y="4258980"/>
            <a:ext cx="1234440"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16" name="Faculty photo">
            <a:extLst>
              <a:ext uri="{FF2B5EF4-FFF2-40B4-BE49-F238E27FC236}">
                <a16:creationId xmlns:a16="http://schemas.microsoft.com/office/drawing/2014/main" id="{0741A41A-E8C7-6658-E06E-13F034D39470}"/>
              </a:ext>
            </a:extLst>
          </p:cNvPr>
          <p:cNvSpPr>
            <a:spLocks noGrp="1"/>
          </p:cNvSpPr>
          <p:nvPr>
            <p:ph type="pic" sz="quarter" idx="22"/>
          </p:nvPr>
        </p:nvSpPr>
        <p:spPr>
          <a:xfrm>
            <a:off x="5090501"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7" name="Faculty name">
            <a:extLst>
              <a:ext uri="{FF2B5EF4-FFF2-40B4-BE49-F238E27FC236}">
                <a16:creationId xmlns:a16="http://schemas.microsoft.com/office/drawing/2014/main" id="{E9C374D6-FC83-4983-E221-51DF68A933DF}"/>
              </a:ext>
            </a:extLst>
          </p:cNvPr>
          <p:cNvSpPr>
            <a:spLocks noGrp="1"/>
          </p:cNvSpPr>
          <p:nvPr>
            <p:ph type="body" sz="quarter" idx="25" hasCustomPrompt="1"/>
          </p:nvPr>
        </p:nvSpPr>
        <p:spPr>
          <a:xfrm>
            <a:off x="5043990" y="4258980"/>
            <a:ext cx="1234440"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0" name="Faculty photo">
            <a:extLst>
              <a:ext uri="{FF2B5EF4-FFF2-40B4-BE49-F238E27FC236}">
                <a16:creationId xmlns:a16="http://schemas.microsoft.com/office/drawing/2014/main" id="{073A91B8-C06C-7362-9A97-0CF1C03B533A}"/>
              </a:ext>
            </a:extLst>
          </p:cNvPr>
          <p:cNvSpPr>
            <a:spLocks noGrp="1"/>
          </p:cNvSpPr>
          <p:nvPr>
            <p:ph type="pic" sz="quarter" idx="27"/>
          </p:nvPr>
        </p:nvSpPr>
        <p:spPr>
          <a:xfrm>
            <a:off x="6470342"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1" name="Faculty name">
            <a:extLst>
              <a:ext uri="{FF2B5EF4-FFF2-40B4-BE49-F238E27FC236}">
                <a16:creationId xmlns:a16="http://schemas.microsoft.com/office/drawing/2014/main" id="{C74DC075-E49B-8569-AF64-6B9B67B5633E}"/>
              </a:ext>
            </a:extLst>
          </p:cNvPr>
          <p:cNvSpPr>
            <a:spLocks noGrp="1"/>
          </p:cNvSpPr>
          <p:nvPr>
            <p:ph type="body" sz="quarter" idx="20" hasCustomPrompt="1"/>
          </p:nvPr>
        </p:nvSpPr>
        <p:spPr>
          <a:xfrm>
            <a:off x="6423829" y="4258982"/>
            <a:ext cx="1234440"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4" name="Faculty photo">
            <a:extLst>
              <a:ext uri="{FF2B5EF4-FFF2-40B4-BE49-F238E27FC236}">
                <a16:creationId xmlns:a16="http://schemas.microsoft.com/office/drawing/2014/main" id="{7050577C-37A4-B17E-B929-A6766CE56814}"/>
              </a:ext>
            </a:extLst>
          </p:cNvPr>
          <p:cNvSpPr>
            <a:spLocks noGrp="1"/>
          </p:cNvSpPr>
          <p:nvPr>
            <p:ph type="pic" sz="quarter" idx="28"/>
          </p:nvPr>
        </p:nvSpPr>
        <p:spPr>
          <a:xfrm>
            <a:off x="7850182" y="3106198"/>
            <a:ext cx="1141418" cy="1066232"/>
          </a:xfrm>
          <a:prstGeom prst="rect">
            <a:avLst/>
          </a:prstGeom>
          <a:ln w="28575" cap="flat" cmpd="sng" algn="ctr">
            <a:solidFill>
              <a:schemeClr val="accent2"/>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5" name="Faculty name">
            <a:extLst>
              <a:ext uri="{FF2B5EF4-FFF2-40B4-BE49-F238E27FC236}">
                <a16:creationId xmlns:a16="http://schemas.microsoft.com/office/drawing/2014/main" id="{1B67DACC-BF52-7F71-EF56-704ECB6B15E1}"/>
              </a:ext>
            </a:extLst>
          </p:cNvPr>
          <p:cNvSpPr>
            <a:spLocks noGrp="1"/>
          </p:cNvSpPr>
          <p:nvPr>
            <p:ph type="body" sz="quarter" idx="29" hasCustomPrompt="1"/>
          </p:nvPr>
        </p:nvSpPr>
        <p:spPr>
          <a:xfrm>
            <a:off x="7803670" y="4255116"/>
            <a:ext cx="1234440" cy="474382"/>
          </a:xfrm>
          <a:prstGeom prst="rect">
            <a:avLst/>
          </a:prstGeom>
          <a:ln>
            <a:noFill/>
          </a:ln>
        </p:spPr>
        <p:txBody>
          <a:bodyPr lIns="0" tIns="0" rIns="0" bIns="0">
            <a:noAutofit/>
          </a:bodyPr>
          <a:lstStyle>
            <a:lvl1pPr marL="0" indent="0" algn="ctr">
              <a:spcBef>
                <a:spcPts val="0"/>
              </a:spcBef>
              <a:buFontTx/>
              <a:buNone/>
              <a:defRPr sz="800">
                <a:solidFill>
                  <a:schemeClr val="bg1"/>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6" name="Credit">
            <a:extLst>
              <a:ext uri="{FF2B5EF4-FFF2-40B4-BE49-F238E27FC236}">
                <a16:creationId xmlns:a16="http://schemas.microsoft.com/office/drawing/2014/main" id="{4FE8B29E-5485-7309-EB17-04B8C176B039}"/>
              </a:ext>
            </a:extLst>
          </p:cNvPr>
          <p:cNvSpPr>
            <a:spLocks noGrp="1"/>
          </p:cNvSpPr>
          <p:nvPr>
            <p:ph type="body" sz="quarter" idx="14" hasCustomPrompt="1"/>
          </p:nvPr>
        </p:nvSpPr>
        <p:spPr>
          <a:xfrm>
            <a:off x="3668179" y="4819406"/>
            <a:ext cx="4572000" cy="265830"/>
          </a:xfrm>
          <a:prstGeom prst="rect">
            <a:avLst/>
          </a:prstGeom>
          <a:effectLst/>
        </p:spPr>
        <p:txBody>
          <a:bodyPr anchor="b"/>
          <a:lstStyle>
            <a:lvl1pPr marL="0" indent="0" algn="ctr">
              <a:buNone/>
              <a:defRPr sz="1200" i="1" u="none">
                <a:solidFill>
                  <a:schemeClr val="bg1"/>
                </a:solidFill>
                <a:latin typeface="Georgia" panose="02040502050405020303" pitchFamily="18" charset="0"/>
              </a:defRPr>
            </a:lvl1pPr>
            <a:lvl2pPr marL="282765" indent="0">
              <a:buNone/>
              <a:defRPr>
                <a:solidFill>
                  <a:schemeClr val="bg1"/>
                </a:solidFill>
              </a:defRPr>
            </a:lvl2pPr>
            <a:lvl3pPr marL="566928"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credit box</a:t>
            </a:r>
          </a:p>
        </p:txBody>
      </p:sp>
      <p:sp>
        <p:nvSpPr>
          <p:cNvPr id="3" name="Slide number">
            <a:extLst>
              <a:ext uri="{FF2B5EF4-FFF2-40B4-BE49-F238E27FC236}">
                <a16:creationId xmlns:a16="http://schemas.microsoft.com/office/drawing/2014/main" id="{A98AE1E5-3CFF-435C-9298-2FE10E15291D}"/>
              </a:ext>
            </a:extLst>
          </p:cNvPr>
          <p:cNvSpPr>
            <a:spLocks noGrp="1"/>
          </p:cNvSpPr>
          <p:nvPr>
            <p:ph type="sldNum" sz="quarter" idx="10"/>
          </p:nvPr>
        </p:nvSpPr>
        <p:spPr>
          <a:xfrm>
            <a:off x="8342334" y="4810518"/>
            <a:ext cx="649266" cy="274637"/>
          </a:xfrm>
          <a:prstGeom prst="rect">
            <a:avLst/>
          </a:prstGeom>
        </p:spPr>
        <p:txBody>
          <a:bodyPr/>
          <a:lstStyle>
            <a:lvl1pPr>
              <a:defRPr>
                <a:latin typeface="Calibri" panose="020F050202020403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852497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ditional section">
    <p:spTree>
      <p:nvGrpSpPr>
        <p:cNvPr id="1" name=""/>
        <p:cNvGrpSpPr/>
        <p:nvPr/>
      </p:nvGrpSpPr>
      <p:grpSpPr>
        <a:xfrm>
          <a:off x="0" y="0"/>
          <a:ext cx="0" cy="0"/>
          <a:chOff x="0" y="0"/>
          <a:chExt cx="0" cy="0"/>
        </a:xfrm>
      </p:grpSpPr>
      <p:sp>
        <p:nvSpPr>
          <p:cNvPr id="4" name="Decorative bar">
            <a:extLst>
              <a:ext uri="{FF2B5EF4-FFF2-40B4-BE49-F238E27FC236}">
                <a16:creationId xmlns:a16="http://schemas.microsoft.com/office/drawing/2014/main" id="{BD132701-7BD1-BB69-31C5-E14DAE63E8D0}"/>
              </a:ext>
              <a:ext uri="{C183D7F6-B498-43B3-948B-1728B52AA6E4}">
                <adec:decorative xmlns:adec="http://schemas.microsoft.com/office/drawing/2017/decorative" val="1"/>
              </a:ext>
            </a:extLst>
          </p:cNvPr>
          <p:cNvSpPr/>
          <p:nvPr userDrawn="1"/>
        </p:nvSpPr>
        <p:spPr>
          <a:xfrm>
            <a:off x="2557034" y="1472513"/>
            <a:ext cx="6583680"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5" name="Decorative line">
            <a:extLst>
              <a:ext uri="{FF2B5EF4-FFF2-40B4-BE49-F238E27FC236}">
                <a16:creationId xmlns:a16="http://schemas.microsoft.com/office/drawing/2014/main" id="{9E5811FD-A6C6-FABD-43C2-4A80A5E9E2B2}"/>
              </a:ext>
            </a:extLst>
          </p:cNvPr>
          <p:cNvSpPr/>
          <p:nvPr userDrawn="1"/>
        </p:nvSpPr>
        <p:spPr>
          <a:xfrm>
            <a:off x="2554969" y="2313761"/>
            <a:ext cx="6583680" cy="73152"/>
          </a:xfrm>
          <a:prstGeom prst="rect">
            <a:avLst/>
          </a:prstGeom>
          <a:solidFill>
            <a:srgbClr val="418F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Section title">
            <a:extLst>
              <a:ext uri="{FF2B5EF4-FFF2-40B4-BE49-F238E27FC236}">
                <a16:creationId xmlns:a16="http://schemas.microsoft.com/office/drawing/2014/main" id="{DF36C248-7ED8-B083-7A2D-55F99407809E}"/>
              </a:ext>
            </a:extLst>
          </p:cNvPr>
          <p:cNvSpPr>
            <a:spLocks noGrp="1"/>
          </p:cNvSpPr>
          <p:nvPr>
            <p:ph type="title"/>
          </p:nvPr>
        </p:nvSpPr>
        <p:spPr>
          <a:xfrm>
            <a:off x="2552904" y="1472513"/>
            <a:ext cx="6583680" cy="914400"/>
          </a:xfrm>
          <a:prstGeom prst="rect">
            <a:avLst/>
          </a:prstGeom>
        </p:spPr>
        <p:txBody>
          <a:bodyPr anchor="ctr"/>
          <a:lstStyle>
            <a:lvl1pPr algn="ctr">
              <a:defRPr sz="2400">
                <a:solidFill>
                  <a:schemeClr val="bg1"/>
                </a:solidFill>
                <a:latin typeface="Georgia" panose="02040502050405020303" pitchFamily="18" charset="0"/>
              </a:defRPr>
            </a:lvl1pPr>
          </a:lstStyle>
          <a:p>
            <a:r>
              <a:rPr lang="en-US" dirty="0"/>
              <a:t>Click to edit Master title style</a:t>
            </a:r>
          </a:p>
        </p:txBody>
      </p:sp>
      <p:sp>
        <p:nvSpPr>
          <p:cNvPr id="3" name="Slide number">
            <a:extLst>
              <a:ext uri="{FF2B5EF4-FFF2-40B4-BE49-F238E27FC236}">
                <a16:creationId xmlns:a16="http://schemas.microsoft.com/office/drawing/2014/main" id="{D3675BD1-A728-F6D0-FEB5-91D58A2A0D2F}"/>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685194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with headshot">
    <p:spTree>
      <p:nvGrpSpPr>
        <p:cNvPr id="1" name=""/>
        <p:cNvGrpSpPr/>
        <p:nvPr/>
      </p:nvGrpSpPr>
      <p:grpSpPr>
        <a:xfrm>
          <a:off x="0" y="0"/>
          <a:ext cx="0" cy="0"/>
          <a:chOff x="0" y="0"/>
          <a:chExt cx="0" cy="0"/>
        </a:xfrm>
      </p:grpSpPr>
      <p:sp>
        <p:nvSpPr>
          <p:cNvPr id="4" name="Decorative bar">
            <a:extLst>
              <a:ext uri="{FF2B5EF4-FFF2-40B4-BE49-F238E27FC236}">
                <a16:creationId xmlns:a16="http://schemas.microsoft.com/office/drawing/2014/main" id="{BD132701-7BD1-BB69-31C5-E14DAE63E8D0}"/>
              </a:ext>
              <a:ext uri="{C183D7F6-B498-43B3-948B-1728B52AA6E4}">
                <adec:decorative xmlns:adec="http://schemas.microsoft.com/office/drawing/2017/decorative" val="1"/>
              </a:ext>
            </a:extLst>
          </p:cNvPr>
          <p:cNvSpPr/>
          <p:nvPr userDrawn="1"/>
        </p:nvSpPr>
        <p:spPr>
          <a:xfrm>
            <a:off x="1828800" y="1472513"/>
            <a:ext cx="7315200"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5" name="Decorative line">
            <a:extLst>
              <a:ext uri="{FF2B5EF4-FFF2-40B4-BE49-F238E27FC236}">
                <a16:creationId xmlns:a16="http://schemas.microsoft.com/office/drawing/2014/main" id="{9E5811FD-A6C6-FABD-43C2-4A80A5E9E2B2}"/>
              </a:ext>
            </a:extLst>
          </p:cNvPr>
          <p:cNvSpPr/>
          <p:nvPr userDrawn="1"/>
        </p:nvSpPr>
        <p:spPr>
          <a:xfrm>
            <a:off x="1826735" y="2313761"/>
            <a:ext cx="7315200" cy="73152"/>
          </a:xfrm>
          <a:prstGeom prst="rect">
            <a:avLst/>
          </a:prstGeom>
          <a:solidFill>
            <a:srgbClr val="418F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36C248-7ED8-B083-7A2D-55F99407809E}"/>
              </a:ext>
            </a:extLst>
          </p:cNvPr>
          <p:cNvSpPr>
            <a:spLocks noGrp="1"/>
          </p:cNvSpPr>
          <p:nvPr>
            <p:ph type="title"/>
          </p:nvPr>
        </p:nvSpPr>
        <p:spPr>
          <a:xfrm>
            <a:off x="1824670" y="1472513"/>
            <a:ext cx="4498848" cy="914400"/>
          </a:xfrm>
          <a:prstGeom prst="rect">
            <a:avLst/>
          </a:prstGeom>
        </p:spPr>
        <p:txBody>
          <a:bodyPr anchor="ctr"/>
          <a:lstStyle>
            <a:lvl1pPr algn="ctr">
              <a:defRPr sz="2400">
                <a:solidFill>
                  <a:schemeClr val="bg1"/>
                </a:solidFill>
                <a:latin typeface="Georgia" panose="02040502050405020303" pitchFamily="18" charset="0"/>
              </a:defRPr>
            </a:lvl1pPr>
          </a:lstStyle>
          <a:p>
            <a:r>
              <a:rPr lang="en-US" dirty="0"/>
              <a:t>Click to edit Master title style</a:t>
            </a:r>
          </a:p>
        </p:txBody>
      </p:sp>
      <p:sp>
        <p:nvSpPr>
          <p:cNvPr id="3" name="Slide number">
            <a:extLst>
              <a:ext uri="{FF2B5EF4-FFF2-40B4-BE49-F238E27FC236}">
                <a16:creationId xmlns:a16="http://schemas.microsoft.com/office/drawing/2014/main" id="{D3675BD1-A728-F6D0-FEB5-91D58A2A0D2F}"/>
              </a:ext>
            </a:extLst>
          </p:cNvPr>
          <p:cNvSpPr>
            <a:spLocks noGrp="1"/>
          </p:cNvSpPr>
          <p:nvPr>
            <p:ph type="sldNum" sz="quarter" idx="10"/>
          </p:nvPr>
        </p:nvSpPr>
        <p:spPr/>
        <p:txBody>
          <a:bodyPr/>
          <a:lstStyle/>
          <a:p>
            <a:fld id="{8ABDC324-684B-9C44-A484-D2B69E2467CF}" type="slidenum">
              <a:rPr lang="en-US" smtClean="0"/>
              <a:pPr/>
              <a:t>‹#›</a:t>
            </a:fld>
            <a:endParaRPr lang="en-US" dirty="0"/>
          </a:p>
        </p:txBody>
      </p:sp>
      <p:sp>
        <p:nvSpPr>
          <p:cNvPr id="6" name="Faculty photo">
            <a:extLst>
              <a:ext uri="{FF2B5EF4-FFF2-40B4-BE49-F238E27FC236}">
                <a16:creationId xmlns:a16="http://schemas.microsoft.com/office/drawing/2014/main" id="{CCEDD7B8-D540-A839-6B34-DEC9AD13791A}"/>
              </a:ext>
            </a:extLst>
          </p:cNvPr>
          <p:cNvSpPr>
            <a:spLocks noGrp="1"/>
          </p:cNvSpPr>
          <p:nvPr>
            <p:ph type="pic" sz="quarter" idx="11"/>
          </p:nvPr>
        </p:nvSpPr>
        <p:spPr>
          <a:xfrm>
            <a:off x="6310927" y="939248"/>
            <a:ext cx="2275134" cy="2005430"/>
          </a:xfrm>
          <a:prstGeom prst="rect">
            <a:avLst/>
          </a:prstGeom>
          <a:ln w="38100">
            <a:solidFill>
              <a:schemeClr val="accent2"/>
            </a:solidFill>
            <a:miter lim="800000"/>
          </a:ln>
        </p:spPr>
        <p:txBody>
          <a:bodyPr/>
          <a:lstStyle>
            <a:lvl1pPr marL="0" indent="0">
              <a:buFontTx/>
              <a:buNone/>
              <a:defRPr sz="1800">
                <a:solidFill>
                  <a:schemeClr val="bg1"/>
                </a:solidFill>
                <a:latin typeface="Calibri" panose="020F0502020204030204" pitchFamily="34" charset="0"/>
                <a:cs typeface="Calibri" panose="020F0502020204030204" pitchFamily="34" charset="0"/>
              </a:defRPr>
            </a:lvl1pPr>
          </a:lstStyle>
          <a:p>
            <a:r>
              <a:rPr lang="en-US" dirty="0"/>
              <a:t>Click icon to add picture</a:t>
            </a:r>
          </a:p>
        </p:txBody>
      </p:sp>
      <p:sp>
        <p:nvSpPr>
          <p:cNvPr id="7" name="Faculty name">
            <a:extLst>
              <a:ext uri="{FF2B5EF4-FFF2-40B4-BE49-F238E27FC236}">
                <a16:creationId xmlns:a16="http://schemas.microsoft.com/office/drawing/2014/main" id="{14892DC7-87BF-693A-8DA8-545D4D0ECBDC}"/>
              </a:ext>
            </a:extLst>
          </p:cNvPr>
          <p:cNvSpPr>
            <a:spLocks noGrp="1"/>
          </p:cNvSpPr>
          <p:nvPr>
            <p:ph idx="12" hasCustomPrompt="1"/>
          </p:nvPr>
        </p:nvSpPr>
        <p:spPr>
          <a:xfrm>
            <a:off x="5932776" y="3043437"/>
            <a:ext cx="3031435" cy="280036"/>
          </a:xfrm>
          <a:prstGeom prst="rect">
            <a:avLst/>
          </a:prstGeom>
          <a:noFill/>
          <a:ln w="9525" cap="flat" cmpd="sng" algn="ctr">
            <a:noFill/>
            <a:prstDash val="solid"/>
            <a:miter lim="800000"/>
            <a:headEnd type="none" w="med" len="med"/>
            <a:tailEnd type="none" w="med" len="med"/>
          </a:ln>
        </p:spPr>
        <p:txBody>
          <a:bodyPr lIns="0" tIns="0" rIns="0" bIns="0" anchor="t">
            <a:normAutofit/>
          </a:bodyPr>
          <a:lstStyle>
            <a:lvl1pPr marL="0" marR="0" indent="0" algn="ctr"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Georgia" panose="02040502050405020303" pitchFamily="18" charset="0"/>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faculty name</a:t>
            </a:r>
          </a:p>
        </p:txBody>
      </p:sp>
      <p:sp>
        <p:nvSpPr>
          <p:cNvPr id="8" name="Source">
            <a:extLst>
              <a:ext uri="{FF2B5EF4-FFF2-40B4-BE49-F238E27FC236}">
                <a16:creationId xmlns:a16="http://schemas.microsoft.com/office/drawing/2014/main" id="{087F9B04-6EC3-3417-BB1B-8A4E87429F31}"/>
              </a:ext>
            </a:extLst>
          </p:cNvPr>
          <p:cNvSpPr>
            <a:spLocks noGrp="1"/>
          </p:cNvSpPr>
          <p:nvPr>
            <p:ph type="body" sz="quarter" idx="14"/>
          </p:nvPr>
        </p:nvSpPr>
        <p:spPr>
          <a:xfrm>
            <a:off x="149223" y="4795065"/>
            <a:ext cx="5257800" cy="274320"/>
          </a:xfrm>
          <a:prstGeom prst="rect">
            <a:avLst/>
          </a:prstGeom>
        </p:spPr>
        <p:txBody>
          <a:bodyPr lIns="0" tIns="0" rIns="0" bIns="0" anchor="b"/>
          <a:lstStyle>
            <a:lvl1pPr marL="0" indent="0">
              <a:buFontTx/>
              <a:buNone/>
              <a:defRPr sz="800">
                <a:solidFill>
                  <a:schemeClr val="bg1"/>
                </a:solidFill>
                <a:latin typeface="Calibri" panose="020F0502020204030204" pitchFamily="34" charset="0"/>
                <a:ea typeface="Tahoma" panose="020B0604030504040204" pitchFamily="34" charset="0"/>
                <a:cs typeface="Calibri" panose="020F0502020204030204" pitchFamily="34" charset="0"/>
              </a:defRPr>
            </a:lvl1pPr>
          </a:lstStyle>
          <a:p>
            <a:pPr lvl="0"/>
            <a:r>
              <a:rPr lang="en-US" dirty="0"/>
              <a:t>Click to edit Master text styles</a:t>
            </a:r>
          </a:p>
        </p:txBody>
      </p:sp>
    </p:spTree>
    <p:extLst>
      <p:ext uri="{BB962C8B-B14F-4D97-AF65-F5344CB8AC3E}">
        <p14:creationId xmlns:p14="http://schemas.microsoft.com/office/powerpoint/2010/main" val="4218899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with photo">
    <p:spTree>
      <p:nvGrpSpPr>
        <p:cNvPr id="1" name=""/>
        <p:cNvGrpSpPr/>
        <p:nvPr/>
      </p:nvGrpSpPr>
      <p:grpSpPr>
        <a:xfrm>
          <a:off x="0" y="0"/>
          <a:ext cx="0" cy="0"/>
          <a:chOff x="0" y="0"/>
          <a:chExt cx="0" cy="0"/>
        </a:xfrm>
      </p:grpSpPr>
      <p:sp>
        <p:nvSpPr>
          <p:cNvPr id="11" name="Decorative bar">
            <a:extLst>
              <a:ext uri="{FF2B5EF4-FFF2-40B4-BE49-F238E27FC236}">
                <a16:creationId xmlns:a16="http://schemas.microsoft.com/office/drawing/2014/main" id="{F6E1FD1C-40BD-41CA-AA2E-A49D45AF9BD7}"/>
              </a:ext>
              <a:ext uri="{C183D7F6-B498-43B3-948B-1728B52AA6E4}">
                <adec:decorative xmlns:adec="http://schemas.microsoft.com/office/drawing/2017/decorative" val="1"/>
              </a:ext>
            </a:extLst>
          </p:cNvPr>
          <p:cNvSpPr/>
          <p:nvPr userDrawn="1"/>
        </p:nvSpPr>
        <p:spPr>
          <a:xfrm>
            <a:off x="5846" y="2578605"/>
            <a:ext cx="4572000"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2" name="Decorative line">
            <a:extLst>
              <a:ext uri="{FF2B5EF4-FFF2-40B4-BE49-F238E27FC236}">
                <a16:creationId xmlns:a16="http://schemas.microsoft.com/office/drawing/2014/main" id="{35903B21-2708-73ED-FF55-B196BDD1077B}"/>
              </a:ext>
            </a:extLst>
          </p:cNvPr>
          <p:cNvSpPr/>
          <p:nvPr userDrawn="1"/>
        </p:nvSpPr>
        <p:spPr>
          <a:xfrm>
            <a:off x="0" y="3419853"/>
            <a:ext cx="4572000" cy="73152"/>
          </a:xfrm>
          <a:prstGeom prst="rect">
            <a:avLst/>
          </a:prstGeom>
          <a:solidFill>
            <a:srgbClr val="418F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36C248-7ED8-B083-7A2D-55F99407809E}"/>
              </a:ext>
            </a:extLst>
          </p:cNvPr>
          <p:cNvSpPr>
            <a:spLocks noGrp="1"/>
          </p:cNvSpPr>
          <p:nvPr>
            <p:ph type="title"/>
          </p:nvPr>
        </p:nvSpPr>
        <p:spPr>
          <a:xfrm>
            <a:off x="42422" y="2578605"/>
            <a:ext cx="4498848" cy="914400"/>
          </a:xfrm>
          <a:prstGeom prst="rect">
            <a:avLst/>
          </a:prstGeom>
        </p:spPr>
        <p:txBody>
          <a:bodyPr anchor="ctr"/>
          <a:lstStyle>
            <a:lvl1pPr algn="ctr">
              <a:defRPr sz="2400">
                <a:solidFill>
                  <a:schemeClr val="bg1"/>
                </a:solidFill>
                <a:latin typeface="Georgia" panose="02040502050405020303" pitchFamily="18" charset="0"/>
              </a:defRPr>
            </a:lvl1pPr>
          </a:lstStyle>
          <a:p>
            <a:r>
              <a:rPr lang="en-US" dirty="0"/>
              <a:t>Click to edit Master title style</a:t>
            </a:r>
          </a:p>
        </p:txBody>
      </p:sp>
      <p:sp>
        <p:nvSpPr>
          <p:cNvPr id="10" name="Photo">
            <a:extLst>
              <a:ext uri="{FF2B5EF4-FFF2-40B4-BE49-F238E27FC236}">
                <a16:creationId xmlns:a16="http://schemas.microsoft.com/office/drawing/2014/main" id="{ED71E68A-F656-4CCB-9FFC-4FF07A7FF218}"/>
              </a:ext>
            </a:extLst>
          </p:cNvPr>
          <p:cNvSpPr>
            <a:spLocks noGrp="1"/>
          </p:cNvSpPr>
          <p:nvPr>
            <p:ph type="pic" sz="quarter" idx="11"/>
          </p:nvPr>
        </p:nvSpPr>
        <p:spPr>
          <a:xfrm>
            <a:off x="4572000" y="17221"/>
            <a:ext cx="4572000" cy="5148072"/>
          </a:xfrm>
          <a:prstGeom prst="rect">
            <a:avLst/>
          </a:prstGeom>
          <a:ln w="38100">
            <a:noFill/>
            <a:miter lim="800000"/>
          </a:ln>
        </p:spPr>
        <p:txBody>
          <a:bodyPr/>
          <a:lstStyle>
            <a:lvl1pPr marL="0" indent="0">
              <a:buFontTx/>
              <a:buNone/>
              <a:defRPr>
                <a:solidFill>
                  <a:schemeClr val="bg1"/>
                </a:solidFill>
                <a:latin typeface="Calibri" panose="020F0502020204030204" pitchFamily="34" charset="0"/>
                <a:ea typeface="Tahoma" panose="020B0604030504040204" pitchFamily="34" charset="0"/>
                <a:cs typeface="Calibri" panose="020F0502020204030204" pitchFamily="34" charset="0"/>
              </a:defRPr>
            </a:lvl1pPr>
          </a:lstStyle>
          <a:p>
            <a:r>
              <a:rPr lang="en-US" dirty="0"/>
              <a:t>Click icon to add picture</a:t>
            </a:r>
          </a:p>
        </p:txBody>
      </p:sp>
      <p:sp>
        <p:nvSpPr>
          <p:cNvPr id="8" name="Source">
            <a:extLst>
              <a:ext uri="{FF2B5EF4-FFF2-40B4-BE49-F238E27FC236}">
                <a16:creationId xmlns:a16="http://schemas.microsoft.com/office/drawing/2014/main" id="{087F9B04-6EC3-3417-BB1B-8A4E87429F31}"/>
              </a:ext>
            </a:extLst>
          </p:cNvPr>
          <p:cNvSpPr>
            <a:spLocks noGrp="1"/>
          </p:cNvSpPr>
          <p:nvPr>
            <p:ph type="body" sz="quarter" idx="14"/>
          </p:nvPr>
        </p:nvSpPr>
        <p:spPr>
          <a:xfrm>
            <a:off x="149223" y="4795065"/>
            <a:ext cx="5257800" cy="274320"/>
          </a:xfrm>
          <a:prstGeom prst="rect">
            <a:avLst/>
          </a:prstGeom>
        </p:spPr>
        <p:txBody>
          <a:bodyPr lIns="0" tIns="0" rIns="0" bIns="0" anchor="b"/>
          <a:lstStyle>
            <a:lvl1pPr marL="0" indent="0">
              <a:buFontTx/>
              <a:buNone/>
              <a:defRPr sz="800">
                <a:solidFill>
                  <a:schemeClr val="bg1"/>
                </a:solidFill>
                <a:latin typeface="Calibri" panose="020F0502020204030204" pitchFamily="34" charset="0"/>
                <a:ea typeface="Tahoma" panose="020B0604030504040204" pitchFamily="34" charset="0"/>
                <a:cs typeface="Calibri" panose="020F0502020204030204" pitchFamily="34" charset="0"/>
              </a:defRPr>
            </a:lvl1pPr>
          </a:lstStyle>
          <a:p>
            <a:pPr lvl="0"/>
            <a:r>
              <a:rPr lang="en-US" dirty="0"/>
              <a:t>Click to edit Master text styles</a:t>
            </a:r>
          </a:p>
        </p:txBody>
      </p:sp>
      <p:sp>
        <p:nvSpPr>
          <p:cNvPr id="3" name="Slide number">
            <a:extLst>
              <a:ext uri="{FF2B5EF4-FFF2-40B4-BE49-F238E27FC236}">
                <a16:creationId xmlns:a16="http://schemas.microsoft.com/office/drawing/2014/main" id="{D3675BD1-A728-F6D0-FEB5-91D58A2A0D2F}"/>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99262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liner blue">
    <p:bg>
      <p:bgPr>
        <a:solidFill>
          <a:srgbClr val="062D72"/>
        </a:solidFill>
        <a:effectLst/>
      </p:bgPr>
    </p:bg>
    <p:spTree>
      <p:nvGrpSpPr>
        <p:cNvPr id="1" name=""/>
        <p:cNvGrpSpPr/>
        <p:nvPr/>
      </p:nvGrpSpPr>
      <p:grpSpPr>
        <a:xfrm>
          <a:off x="0" y="0"/>
          <a:ext cx="0" cy="0"/>
          <a:chOff x="0" y="0"/>
          <a:chExt cx="0" cy="0"/>
        </a:xfrm>
      </p:grpSpPr>
      <p:sp>
        <p:nvSpPr>
          <p:cNvPr id="8" name="Decorative bar">
            <a:extLst>
              <a:ext uri="{FF2B5EF4-FFF2-40B4-BE49-F238E27FC236}">
                <a16:creationId xmlns:a16="http://schemas.microsoft.com/office/drawing/2014/main" id="{B68C9810-CECA-C2C7-5169-6BDDE9F6BD7D}"/>
              </a:ext>
              <a:ext uri="{C183D7F6-B498-43B3-948B-1728B52AA6E4}">
                <adec:decorative xmlns:adec="http://schemas.microsoft.com/office/drawing/2017/decorative" val="1"/>
              </a:ext>
            </a:extLst>
          </p:cNvPr>
          <p:cNvSpPr/>
          <p:nvPr userDrawn="1"/>
        </p:nvSpPr>
        <p:spPr>
          <a:xfrm>
            <a:off x="0" y="2113178"/>
            <a:ext cx="9144000"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Decorative line">
            <a:extLst>
              <a:ext uri="{FF2B5EF4-FFF2-40B4-BE49-F238E27FC236}">
                <a16:creationId xmlns:a16="http://schemas.microsoft.com/office/drawing/2014/main" id="{FA715414-CBB5-3BDD-F2EE-623944218DD8}"/>
              </a:ext>
            </a:extLst>
          </p:cNvPr>
          <p:cNvSpPr/>
          <p:nvPr userDrawn="1"/>
        </p:nvSpPr>
        <p:spPr>
          <a:xfrm>
            <a:off x="0" y="3028950"/>
            <a:ext cx="9144000" cy="73152"/>
          </a:xfrm>
          <a:prstGeom prst="rect">
            <a:avLst/>
          </a:prstGeom>
          <a:solidFill>
            <a:srgbClr val="418F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itle">
            <a:extLst>
              <a:ext uri="{FF2B5EF4-FFF2-40B4-BE49-F238E27FC236}">
                <a16:creationId xmlns:a16="http://schemas.microsoft.com/office/drawing/2014/main" id="{1106AA7A-561F-0085-4C9C-12CC94DDFA6A}"/>
              </a:ext>
            </a:extLst>
          </p:cNvPr>
          <p:cNvSpPr>
            <a:spLocks noGrp="1"/>
          </p:cNvSpPr>
          <p:nvPr>
            <p:ph type="title"/>
          </p:nvPr>
        </p:nvSpPr>
        <p:spPr>
          <a:xfrm>
            <a:off x="628650" y="2158617"/>
            <a:ext cx="7886700" cy="914400"/>
          </a:xfrm>
          <a:prstGeom prst="rect">
            <a:avLst/>
          </a:prstGeom>
        </p:spPr>
        <p:txBody>
          <a:bodyPr anchor="ctr"/>
          <a:lstStyle>
            <a:lvl1pPr algn="ctr">
              <a:defRPr sz="2400"/>
            </a:lvl1pPr>
          </a:lstStyle>
          <a:p>
            <a:r>
              <a:rPr lang="en-US" dirty="0"/>
              <a:t>Click to edit Master title style</a:t>
            </a:r>
          </a:p>
        </p:txBody>
      </p:sp>
      <p:sp>
        <p:nvSpPr>
          <p:cNvPr id="2" name="Slide number">
            <a:extLst>
              <a:ext uri="{FF2B5EF4-FFF2-40B4-BE49-F238E27FC236}">
                <a16:creationId xmlns:a16="http://schemas.microsoft.com/office/drawing/2014/main" id="{61047688-A1EA-13C0-BAEE-CDA57665234C}"/>
              </a:ext>
            </a:extLst>
          </p:cNvPr>
          <p:cNvSpPr>
            <a:spLocks noGrp="1"/>
          </p:cNvSpPr>
          <p:nvPr>
            <p:ph type="sldNum" sz="quarter" idx="10"/>
          </p:nvPr>
        </p:nvSpPr>
        <p:spPr>
          <a:xfrm>
            <a:off x="8339328" y="4810518"/>
            <a:ext cx="649224" cy="274637"/>
          </a:xfrm>
          <a:prstGeom prst="rect">
            <a:avLst/>
          </a:prstGeom>
        </p:spPr>
        <p:txBody>
          <a:bodyPr/>
          <a:lstStyle/>
          <a:p>
            <a:fld id="{FA8F3C7B-73FF-204A-9C8F-90D4B6613D28}" type="slidenum">
              <a:rPr lang="en-US" smtClean="0"/>
              <a:pPr/>
              <a:t>‹#›</a:t>
            </a:fld>
            <a:endParaRPr lang="en-US" dirty="0"/>
          </a:p>
        </p:txBody>
      </p:sp>
    </p:spTree>
    <p:extLst>
      <p:ext uri="{BB962C8B-B14F-4D97-AF65-F5344CB8AC3E}">
        <p14:creationId xmlns:p14="http://schemas.microsoft.com/office/powerpoint/2010/main" val="265510922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pyright">
    <p:bg>
      <p:bgPr>
        <a:solidFill>
          <a:srgbClr val="062D72"/>
        </a:solidFill>
        <a:effectLst/>
      </p:bgPr>
    </p:bg>
    <p:spTree>
      <p:nvGrpSpPr>
        <p:cNvPr id="1" name=""/>
        <p:cNvGrpSpPr/>
        <p:nvPr/>
      </p:nvGrpSpPr>
      <p:grpSpPr>
        <a:xfrm>
          <a:off x="0" y="0"/>
          <a:ext cx="0" cy="0"/>
          <a:chOff x="0" y="0"/>
          <a:chExt cx="0" cy="0"/>
        </a:xfrm>
      </p:grpSpPr>
      <p:sp>
        <p:nvSpPr>
          <p:cNvPr id="10" name="Decorative line">
            <a:extLst>
              <a:ext uri="{FF2B5EF4-FFF2-40B4-BE49-F238E27FC236}">
                <a16:creationId xmlns:a16="http://schemas.microsoft.com/office/drawing/2014/main" id="{F1E59BA6-6F16-6AFF-5650-E866514680DB}"/>
              </a:ext>
              <a:ext uri="{C183D7F6-B498-43B3-948B-1728B52AA6E4}">
                <adec:decorative xmlns:adec="http://schemas.microsoft.com/office/drawing/2017/decorative" val="1"/>
              </a:ext>
            </a:extLst>
          </p:cNvPr>
          <p:cNvSpPr/>
          <p:nvPr userDrawn="1"/>
        </p:nvSpPr>
        <p:spPr>
          <a:xfrm>
            <a:off x="0" y="969264"/>
            <a:ext cx="5047488" cy="54864"/>
          </a:xfrm>
          <a:prstGeom prst="rect">
            <a:avLst/>
          </a:prstGeom>
          <a:solidFill>
            <a:srgbClr val="418F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itle">
            <a:extLst>
              <a:ext uri="{FF2B5EF4-FFF2-40B4-BE49-F238E27FC236}">
                <a16:creationId xmlns:a16="http://schemas.microsoft.com/office/drawing/2014/main" id="{00E46CCA-6825-CBED-25F6-BD790A9CFAE7}"/>
              </a:ext>
            </a:extLst>
          </p:cNvPr>
          <p:cNvSpPr>
            <a:spLocks noGrp="1"/>
          </p:cNvSpPr>
          <p:nvPr>
            <p:ph type="title"/>
          </p:nvPr>
        </p:nvSpPr>
        <p:spPr>
          <a:xfrm>
            <a:off x="149224" y="53975"/>
            <a:ext cx="5257800" cy="857250"/>
          </a:xfrm>
          <a:prstGeom prst="rect">
            <a:avLst/>
          </a:prstGeom>
        </p:spPr>
        <p:txBody>
          <a:bodyPr vert="horz" lIns="91440" tIns="45720" rIns="91440" bIns="45720" rtlCol="0" anchor="ctr">
            <a:noAutofit/>
          </a:bodyPr>
          <a:lstStyle>
            <a:lvl1pPr>
              <a:lnSpc>
                <a:spcPct val="100000"/>
              </a:lnSpc>
              <a:defRPr sz="2400"/>
            </a:lvl1pPr>
          </a:lstStyle>
          <a:p>
            <a:r>
              <a:rPr lang="en-US" dirty="0"/>
              <a:t>Click to edit Master title style</a:t>
            </a:r>
          </a:p>
        </p:txBody>
      </p:sp>
      <p:sp>
        <p:nvSpPr>
          <p:cNvPr id="6" name="Copyright statement">
            <a:extLst>
              <a:ext uri="{FF2B5EF4-FFF2-40B4-BE49-F238E27FC236}">
                <a16:creationId xmlns:a16="http://schemas.microsoft.com/office/drawing/2014/main" id="{39BCC64F-DC05-DFCD-6622-73EDB35C1916}"/>
              </a:ext>
            </a:extLst>
          </p:cNvPr>
          <p:cNvSpPr>
            <a:spLocks noGrp="1"/>
          </p:cNvSpPr>
          <p:nvPr>
            <p:ph type="body" sz="quarter" idx="11"/>
          </p:nvPr>
        </p:nvSpPr>
        <p:spPr>
          <a:xfrm>
            <a:off x="149223" y="1285197"/>
            <a:ext cx="5257800" cy="389658"/>
          </a:xfrm>
          <a:prstGeom prst="rect">
            <a:avLst/>
          </a:prstGeom>
        </p:spPr>
        <p:txBody>
          <a:bodyPr anchor="ctr"/>
          <a:lstStyle>
            <a:lvl1pPr>
              <a:defRPr sz="1600" b="1"/>
            </a:lvl1pPr>
          </a:lstStyle>
          <a:p>
            <a:pPr lvl="0"/>
            <a:r>
              <a:rPr lang="en-US" dirty="0"/>
              <a:t>Click to edit Master text styles</a:t>
            </a:r>
          </a:p>
        </p:txBody>
      </p:sp>
      <p:sp>
        <p:nvSpPr>
          <p:cNvPr id="7" name="About">
            <a:extLst>
              <a:ext uri="{FF2B5EF4-FFF2-40B4-BE49-F238E27FC236}">
                <a16:creationId xmlns:a16="http://schemas.microsoft.com/office/drawing/2014/main" id="{5A96EE13-CFD8-7B9E-3120-5BEA5FA70190}"/>
              </a:ext>
            </a:extLst>
          </p:cNvPr>
          <p:cNvSpPr>
            <a:spLocks noGrp="1"/>
          </p:cNvSpPr>
          <p:nvPr>
            <p:ph type="body" sz="quarter" idx="12"/>
          </p:nvPr>
        </p:nvSpPr>
        <p:spPr>
          <a:xfrm>
            <a:off x="149223" y="1802808"/>
            <a:ext cx="5257800" cy="1552575"/>
          </a:xfrm>
          <a:prstGeom prst="rect">
            <a:avLst/>
          </a:prstGeom>
          <a:noFill/>
        </p:spPr>
        <p:txBody>
          <a:bodyPr anchor="ctr"/>
          <a:lstStyle>
            <a:lvl1pPr>
              <a:lnSpc>
                <a:spcPct val="100000"/>
              </a:lnSpc>
              <a:spcBef>
                <a:spcPts val="0"/>
              </a:spcBef>
              <a:defRPr sz="1600"/>
            </a:lvl1pPr>
          </a:lstStyle>
          <a:p>
            <a:pPr lvl="0"/>
            <a:r>
              <a:rPr lang="en-US" dirty="0"/>
              <a:t>Click to edit Master text styles</a:t>
            </a:r>
          </a:p>
        </p:txBody>
      </p:sp>
      <p:sp>
        <p:nvSpPr>
          <p:cNvPr id="3" name="Slide number">
            <a:extLst>
              <a:ext uri="{FF2B5EF4-FFF2-40B4-BE49-F238E27FC236}">
                <a16:creationId xmlns:a16="http://schemas.microsoft.com/office/drawing/2014/main" id="{C0D32215-85E7-AD7C-3B37-D4A23F88A2CF}"/>
              </a:ext>
            </a:extLst>
          </p:cNvPr>
          <p:cNvSpPr>
            <a:spLocks noGrp="1"/>
          </p:cNvSpPr>
          <p:nvPr>
            <p:ph type="sldNum" sz="quarter" idx="10"/>
          </p:nvPr>
        </p:nvSpPr>
        <p:spPr>
          <a:xfrm>
            <a:off x="8339328" y="4810518"/>
            <a:ext cx="649224" cy="274637"/>
          </a:xfrm>
        </p:spPr>
        <p:txBody>
          <a:bodyPr/>
          <a:lstStyle/>
          <a:p>
            <a:fld id="{4F3F24AA-65AD-4E46-94D4-95CB0FA293CB}" type="slidenum">
              <a:rPr lang="en-US" smtClean="0"/>
              <a:pPr/>
              <a:t>‹#›</a:t>
            </a:fld>
            <a:endParaRPr lang="en-US" dirty="0"/>
          </a:p>
        </p:txBody>
      </p:sp>
      <p:pic>
        <p:nvPicPr>
          <p:cNvPr id="2" name="Picture 1" descr="Logo, Johns Hopkins Bloomberg School of Public Health.">
            <a:extLst>
              <a:ext uri="{FF2B5EF4-FFF2-40B4-BE49-F238E27FC236}">
                <a16:creationId xmlns:a16="http://schemas.microsoft.com/office/drawing/2014/main" id="{344EC4FA-AF0A-562F-9849-35912C9DB933}"/>
              </a:ext>
            </a:extLst>
          </p:cNvPr>
          <p:cNvPicPr>
            <a:picLocks noChangeAspect="1"/>
          </p:cNvPicPr>
          <p:nvPr userDrawn="1"/>
        </p:nvPicPr>
        <p:blipFill>
          <a:blip r:embed="rId2"/>
          <a:stretch>
            <a:fillRect/>
          </a:stretch>
        </p:blipFill>
        <p:spPr>
          <a:xfrm>
            <a:off x="5734175" y="720133"/>
            <a:ext cx="3082673" cy="2014057"/>
          </a:xfrm>
          <a:prstGeom prst="rect">
            <a:avLst/>
          </a:prstGeom>
        </p:spPr>
      </p:pic>
    </p:spTree>
    <p:extLst>
      <p:ext uri="{BB962C8B-B14F-4D97-AF65-F5344CB8AC3E}">
        <p14:creationId xmlns:p14="http://schemas.microsoft.com/office/powerpoint/2010/main" val="2035701159"/>
      </p:ext>
    </p:extLst>
  </p:cSld>
  <p:clrMapOvr>
    <a:masterClrMapping/>
  </p:clrMapOvr>
  <p:extLst>
    <p:ext uri="{DCECCB84-F9BA-43D5-87BE-67443E8EF086}">
      <p15:sldGuideLst xmlns:p15="http://schemas.microsoft.com/office/powerpoint/2012/main">
        <p15:guide id="2" pos="2880">
          <p15:clr>
            <a:srgbClr val="FBAE40"/>
          </p15:clr>
        </p15:guide>
        <p15:guide id="3" orient="horz" pos="1620" userDrawn="1">
          <p15:clr>
            <a:srgbClr val="FBAE40"/>
          </p15:clr>
        </p15:guide>
        <p15:guide id="4" orient="horz" pos="61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cknowledgement">
    <p:bg>
      <p:bgPr>
        <a:solidFill>
          <a:srgbClr val="062D72"/>
        </a:solidFill>
        <a:effectLst/>
      </p:bgPr>
    </p:bg>
    <p:spTree>
      <p:nvGrpSpPr>
        <p:cNvPr id="1" name=""/>
        <p:cNvGrpSpPr/>
        <p:nvPr/>
      </p:nvGrpSpPr>
      <p:grpSpPr>
        <a:xfrm>
          <a:off x="0" y="0"/>
          <a:ext cx="0" cy="0"/>
          <a:chOff x="0" y="0"/>
          <a:chExt cx="0" cy="0"/>
        </a:xfrm>
      </p:grpSpPr>
      <p:sp>
        <p:nvSpPr>
          <p:cNvPr id="2" name="Gradient">
            <a:extLst>
              <a:ext uri="{FF2B5EF4-FFF2-40B4-BE49-F238E27FC236}">
                <a16:creationId xmlns:a16="http://schemas.microsoft.com/office/drawing/2014/main" id="{61FB3B3B-C504-7792-9802-33C49D4A0D13}"/>
              </a:ext>
              <a:ext uri="{C183D7F6-B498-43B3-948B-1728B52AA6E4}">
                <adec:decorative xmlns:adec="http://schemas.microsoft.com/office/drawing/2017/decorative" val="1"/>
              </a:ext>
            </a:extLst>
          </p:cNvPr>
          <p:cNvSpPr/>
          <p:nvPr userDrawn="1"/>
        </p:nvSpPr>
        <p:spPr>
          <a:xfrm>
            <a:off x="0" y="0"/>
            <a:ext cx="9144001" cy="5120640"/>
          </a:xfrm>
          <a:prstGeom prst="rect">
            <a:avLst/>
          </a:prstGeom>
          <a:gradFill>
            <a:gsLst>
              <a:gs pos="0">
                <a:srgbClr val="062D72">
                  <a:alpha val="0"/>
                </a:srgbClr>
              </a:gs>
              <a:gs pos="99000">
                <a:srgbClr val="062D7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ecorative line">
            <a:extLst>
              <a:ext uri="{FF2B5EF4-FFF2-40B4-BE49-F238E27FC236}">
                <a16:creationId xmlns:a16="http://schemas.microsoft.com/office/drawing/2014/main" id="{FF3362E3-F65C-255B-D33B-39577B7133C9}"/>
              </a:ext>
              <a:ext uri="{C183D7F6-B498-43B3-948B-1728B52AA6E4}">
                <adec:decorative xmlns:adec="http://schemas.microsoft.com/office/drawing/2017/decorative" val="1"/>
              </a:ext>
            </a:extLst>
          </p:cNvPr>
          <p:cNvSpPr/>
          <p:nvPr userDrawn="1"/>
        </p:nvSpPr>
        <p:spPr>
          <a:xfrm>
            <a:off x="0" y="969264"/>
            <a:ext cx="5047488" cy="45720"/>
          </a:xfrm>
          <a:prstGeom prst="rect">
            <a:avLst/>
          </a:prstGeom>
          <a:solidFill>
            <a:srgbClr val="418F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a:extLst>
              <a:ext uri="{FF2B5EF4-FFF2-40B4-BE49-F238E27FC236}">
                <a16:creationId xmlns:a16="http://schemas.microsoft.com/office/drawing/2014/main" id="{42145999-DBC5-ECB5-BA81-E3AD2522E69F}"/>
              </a:ext>
            </a:extLst>
          </p:cNvPr>
          <p:cNvSpPr>
            <a:spLocks noGrp="1"/>
          </p:cNvSpPr>
          <p:nvPr>
            <p:ph type="title"/>
          </p:nvPr>
        </p:nvSpPr>
        <p:spPr>
          <a:xfrm>
            <a:off x="149224" y="53975"/>
            <a:ext cx="5257800" cy="857250"/>
          </a:xfrm>
          <a:prstGeom prst="rect">
            <a:avLst/>
          </a:prstGeom>
        </p:spPr>
        <p:txBody>
          <a:bodyPr vert="horz" lIns="91440" tIns="45720" rIns="91440" bIns="45720" rtlCol="0" anchor="ctr">
            <a:noAutofit/>
          </a:bodyPr>
          <a:lstStyle>
            <a:lvl1pPr>
              <a:lnSpc>
                <a:spcPct val="100000"/>
              </a:lnSpc>
              <a:defRPr sz="2400"/>
            </a:lvl1pPr>
          </a:lstStyle>
          <a:p>
            <a:r>
              <a:rPr lang="en-US" dirty="0"/>
              <a:t>Click to edit Master title style</a:t>
            </a:r>
          </a:p>
        </p:txBody>
      </p:sp>
      <p:sp>
        <p:nvSpPr>
          <p:cNvPr id="7" name="About">
            <a:extLst>
              <a:ext uri="{FF2B5EF4-FFF2-40B4-BE49-F238E27FC236}">
                <a16:creationId xmlns:a16="http://schemas.microsoft.com/office/drawing/2014/main" id="{5A96EE13-CFD8-7B9E-3120-5BEA5FA70190}"/>
              </a:ext>
            </a:extLst>
          </p:cNvPr>
          <p:cNvSpPr>
            <a:spLocks noGrp="1"/>
          </p:cNvSpPr>
          <p:nvPr>
            <p:ph type="body" sz="quarter" idx="12"/>
          </p:nvPr>
        </p:nvSpPr>
        <p:spPr>
          <a:xfrm>
            <a:off x="149223" y="1285197"/>
            <a:ext cx="5257800" cy="3040697"/>
          </a:xfrm>
          <a:prstGeom prst="rect">
            <a:avLst/>
          </a:prstGeom>
          <a:noFill/>
        </p:spPr>
        <p:txBody>
          <a:bodyPr anchor="ctr"/>
          <a:lstStyle>
            <a:lvl1pPr>
              <a:lnSpc>
                <a:spcPct val="100000"/>
              </a:lnSpc>
              <a:spcBef>
                <a:spcPts val="0"/>
              </a:spcBef>
              <a:defRPr sz="1600"/>
            </a:lvl1pPr>
          </a:lstStyle>
          <a:p>
            <a:pPr lvl="0"/>
            <a:r>
              <a:rPr lang="en-US" dirty="0"/>
              <a:t>Click to edit Master text styles</a:t>
            </a:r>
          </a:p>
        </p:txBody>
      </p:sp>
      <p:sp>
        <p:nvSpPr>
          <p:cNvPr id="6" name="Image">
            <a:extLst>
              <a:ext uri="{FF2B5EF4-FFF2-40B4-BE49-F238E27FC236}">
                <a16:creationId xmlns:a16="http://schemas.microsoft.com/office/drawing/2014/main" id="{60CBF034-4602-CB84-B057-BB392D31C675}"/>
              </a:ext>
            </a:extLst>
          </p:cNvPr>
          <p:cNvSpPr>
            <a:spLocks noGrp="1"/>
          </p:cNvSpPr>
          <p:nvPr>
            <p:ph sz="quarter" idx="15"/>
          </p:nvPr>
        </p:nvSpPr>
        <p:spPr>
          <a:xfrm>
            <a:off x="5556246" y="53975"/>
            <a:ext cx="3432306" cy="4271919"/>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pPr lvl="0"/>
            <a:endParaRPr lang="en-US" dirty="0"/>
          </a:p>
        </p:txBody>
      </p:sp>
      <p:sp>
        <p:nvSpPr>
          <p:cNvPr id="8" name="Date key">
            <a:extLst>
              <a:ext uri="{FF2B5EF4-FFF2-40B4-BE49-F238E27FC236}">
                <a16:creationId xmlns:a16="http://schemas.microsoft.com/office/drawing/2014/main" id="{D9CB18D6-4558-969B-524A-AB34413B44AC}"/>
              </a:ext>
            </a:extLst>
          </p:cNvPr>
          <p:cNvSpPr>
            <a:spLocks noGrp="1"/>
          </p:cNvSpPr>
          <p:nvPr>
            <p:ph type="body" sz="quarter" idx="14"/>
          </p:nvPr>
        </p:nvSpPr>
        <p:spPr>
          <a:xfrm>
            <a:off x="149223" y="4792204"/>
            <a:ext cx="5257800" cy="274320"/>
          </a:xfrm>
          <a:prstGeom prst="rect">
            <a:avLst/>
          </a:prstGeom>
        </p:spPr>
        <p:txBody>
          <a:bodyPr lIns="0" tIns="0" rIns="0" bIns="0" anchor="b"/>
          <a:lstStyle>
            <a:lvl1pPr>
              <a:defRPr sz="800">
                <a:latin typeface="Calibri" panose="020F0502020204030204" pitchFamily="34" charset="0"/>
                <a:ea typeface="Tahoma" panose="020B0604030504040204" pitchFamily="34" charset="0"/>
                <a:cs typeface="Calibri" panose="020F0502020204030204" pitchFamily="34" charset="0"/>
              </a:defRPr>
            </a:lvl1pPr>
          </a:lstStyle>
          <a:p>
            <a:pPr lvl="0"/>
            <a:r>
              <a:rPr lang="en-US" dirty="0"/>
              <a:t>Click to edit Master text styles</a:t>
            </a:r>
          </a:p>
        </p:txBody>
      </p:sp>
      <p:sp>
        <p:nvSpPr>
          <p:cNvPr id="3" name="Slide number">
            <a:extLst>
              <a:ext uri="{FF2B5EF4-FFF2-40B4-BE49-F238E27FC236}">
                <a16:creationId xmlns:a16="http://schemas.microsoft.com/office/drawing/2014/main" id="{C0D32215-85E7-AD7C-3B37-D4A23F88A2CF}"/>
              </a:ext>
            </a:extLst>
          </p:cNvPr>
          <p:cNvSpPr>
            <a:spLocks noGrp="1"/>
          </p:cNvSpPr>
          <p:nvPr>
            <p:ph type="sldNum" sz="quarter" idx="10"/>
          </p:nvPr>
        </p:nvSpPr>
        <p:spPr>
          <a:xfrm>
            <a:off x="8339328" y="4810518"/>
            <a:ext cx="649224" cy="274637"/>
          </a:xfrm>
        </p:spPr>
        <p:txBody>
          <a:bodyPr/>
          <a:lstStyle/>
          <a:p>
            <a:fld id="{4F3F24AA-65AD-4E46-94D4-95CB0FA293CB}" type="slidenum">
              <a:rPr lang="en-US" smtClean="0"/>
              <a:pPr/>
              <a:t>‹#›</a:t>
            </a:fld>
            <a:endParaRPr lang="en-US" dirty="0"/>
          </a:p>
        </p:txBody>
      </p:sp>
    </p:spTree>
    <p:extLst>
      <p:ext uri="{BB962C8B-B14F-4D97-AF65-F5344CB8AC3E}">
        <p14:creationId xmlns:p14="http://schemas.microsoft.com/office/powerpoint/2010/main" val="31327506"/>
      </p:ext>
    </p:extLst>
  </p:cSld>
  <p:clrMapOvr>
    <a:masterClrMapping/>
  </p:clrMapOvr>
  <p:extLst>
    <p:ext uri="{DCECCB84-F9BA-43D5-87BE-67443E8EF086}">
      <p15:sldGuideLst xmlns:p15="http://schemas.microsoft.com/office/powerpoint/2012/main">
        <p15:guide id="2"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4EFB2-51B3-E7C4-E47A-64F41C8B6077}"/>
              </a:ext>
            </a:extLst>
          </p:cNvPr>
          <p:cNvSpPr>
            <a:spLocks noGrp="1"/>
          </p:cNvSpPr>
          <p:nvPr>
            <p:ph type="title"/>
          </p:nvPr>
        </p:nvSpPr>
        <p:spPr/>
        <p:txBody>
          <a:bodyPr/>
          <a:lstStyle/>
          <a:p>
            <a:r>
              <a:rPr lang="en-US"/>
              <a:t>Click to edit Master title style</a:t>
            </a:r>
          </a:p>
        </p:txBody>
      </p:sp>
      <p:sp>
        <p:nvSpPr>
          <p:cNvPr id="5" name="Subtitle">
            <a:extLst>
              <a:ext uri="{FF2B5EF4-FFF2-40B4-BE49-F238E27FC236}">
                <a16:creationId xmlns:a16="http://schemas.microsoft.com/office/drawing/2014/main" id="{142B04C7-2FB5-BBFA-BD53-9DA687496E26}"/>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4" name="Photo">
            <a:extLst>
              <a:ext uri="{FF2B5EF4-FFF2-40B4-BE49-F238E27FC236}">
                <a16:creationId xmlns:a16="http://schemas.microsoft.com/office/drawing/2014/main" id="{0CD96A75-E9BD-9246-9DB0-944715FE178F}"/>
              </a:ext>
            </a:extLst>
          </p:cNvPr>
          <p:cNvSpPr>
            <a:spLocks noGrp="1"/>
          </p:cNvSpPr>
          <p:nvPr>
            <p:ph type="pic" sz="quarter" idx="11" hasCustomPrompt="1"/>
          </p:nvPr>
        </p:nvSpPr>
        <p:spPr>
          <a:xfrm>
            <a:off x="3060788" y="0"/>
            <a:ext cx="6083212" cy="5143500"/>
          </a:xfrm>
          <a:prstGeom prst="rect">
            <a:avLst/>
          </a:prstGeom>
        </p:spPr>
        <p:txBody>
          <a:bodyPr vert="horz"/>
          <a:lstStyle>
            <a:lvl1pPr marL="0" indent="0">
              <a:buNone/>
              <a:defRPr sz="1800" baseline="0"/>
            </a:lvl1pPr>
          </a:lstStyle>
          <a:p>
            <a:r>
              <a:rPr lang="en-US" dirty="0"/>
              <a:t>Click icon to add image or drag and drop image to placeholder</a:t>
            </a:r>
          </a:p>
        </p:txBody>
      </p:sp>
      <p:sp>
        <p:nvSpPr>
          <p:cNvPr id="6" name="Source">
            <a:extLst>
              <a:ext uri="{FF2B5EF4-FFF2-40B4-BE49-F238E27FC236}">
                <a16:creationId xmlns:a16="http://schemas.microsoft.com/office/drawing/2014/main" id="{3D60FC86-0A68-66F3-9239-0EC624B575F3}"/>
              </a:ext>
            </a:extLst>
          </p:cNvPr>
          <p:cNvSpPr>
            <a:spLocks noGrp="1"/>
          </p:cNvSpPr>
          <p:nvPr>
            <p:ph idx="12" hasCustomPrompt="1"/>
          </p:nvPr>
        </p:nvSpPr>
        <p:spPr>
          <a:xfrm>
            <a:off x="3158067" y="4792204"/>
            <a:ext cx="4572000" cy="274637"/>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n-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B88667E3-18C4-084D-79EA-23992620FA34}"/>
              </a:ext>
            </a:extLst>
          </p:cNvPr>
          <p:cNvSpPr>
            <a:spLocks noGrp="1"/>
          </p:cNvSpPr>
          <p:nvPr>
            <p:ph type="sldNum" sz="quarter" idx="10"/>
          </p:nvPr>
        </p:nvSpPr>
        <p:spPr>
          <a:xfrm>
            <a:off x="8342334" y="4809744"/>
            <a:ext cx="649266" cy="274637"/>
          </a:xfrm>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66149738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5" name="Bullets">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133350"/>
            <a:ext cx="5833872" cy="4453389"/>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74637"/>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56605336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p caption, 1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9" name="Caption">
            <a:extLst>
              <a:ext uri="{FF2B5EF4-FFF2-40B4-BE49-F238E27FC236}">
                <a16:creationId xmlns:a16="http://schemas.microsoft.com/office/drawing/2014/main" id="{F7B8E595-2536-5AC5-2F2B-30E2B55EA101}"/>
              </a:ext>
            </a:extLst>
          </p:cNvPr>
          <p:cNvSpPr>
            <a:spLocks noGrp="1"/>
          </p:cNvSpPr>
          <p:nvPr>
            <p:ph type="body" sz="quarter" idx="17" hasCustomPrompt="1"/>
          </p:nvPr>
        </p:nvSpPr>
        <p:spPr>
          <a:xfrm>
            <a:off x="3158067" y="133350"/>
            <a:ext cx="5833533" cy="448056"/>
          </a:xfrm>
          <a:prstGeom prst="rect">
            <a:avLst/>
          </a:prstGeom>
          <a:solidFill>
            <a:schemeClr val="accent2">
              <a:alpha val="5000"/>
            </a:scheme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5" name="Bullets">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700539"/>
            <a:ext cx="5833872" cy="388620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74637"/>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79074618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p caption, 2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4" name="Caption">
            <a:extLst>
              <a:ext uri="{FF2B5EF4-FFF2-40B4-BE49-F238E27FC236}">
                <a16:creationId xmlns:a16="http://schemas.microsoft.com/office/drawing/2014/main" id="{3A496F51-0FEB-E9A5-8BE1-7206B42AD7C2}"/>
              </a:ext>
            </a:extLst>
          </p:cNvPr>
          <p:cNvSpPr>
            <a:spLocks noGrp="1"/>
          </p:cNvSpPr>
          <p:nvPr>
            <p:ph type="body" sz="quarter" idx="17" hasCustomPrompt="1"/>
          </p:nvPr>
        </p:nvSpPr>
        <p:spPr>
          <a:xfrm>
            <a:off x="3158066" y="133350"/>
            <a:ext cx="5833533" cy="448056"/>
          </a:xfrm>
          <a:prstGeom prst="rect">
            <a:avLst/>
          </a:prstGeom>
          <a:solidFill>
            <a:schemeClr val="accent2">
              <a:alpha val="5000"/>
            </a:scheme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5" name="Bullets 1">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700539"/>
            <a:ext cx="2871216" cy="388620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8" name="Bullets 2">
            <a:extLst>
              <a:ext uri="{FF2B5EF4-FFF2-40B4-BE49-F238E27FC236}">
                <a16:creationId xmlns:a16="http://schemas.microsoft.com/office/drawing/2014/main" id="{6C8A4556-6F5B-08FD-307B-D89C45AE301E}"/>
              </a:ext>
            </a:extLst>
          </p:cNvPr>
          <p:cNvSpPr>
            <a:spLocks noGrp="1"/>
          </p:cNvSpPr>
          <p:nvPr>
            <p:ph idx="20" hasCustomPrompt="1"/>
          </p:nvPr>
        </p:nvSpPr>
        <p:spPr>
          <a:xfrm>
            <a:off x="6120383" y="700539"/>
            <a:ext cx="2871216" cy="388620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74320"/>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46879023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top captions, 2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4" name="Caption">
            <a:extLst>
              <a:ext uri="{FF2B5EF4-FFF2-40B4-BE49-F238E27FC236}">
                <a16:creationId xmlns:a16="http://schemas.microsoft.com/office/drawing/2014/main" id="{3A496F51-0FEB-E9A5-8BE1-7206B42AD7C2}"/>
              </a:ext>
            </a:extLst>
          </p:cNvPr>
          <p:cNvSpPr>
            <a:spLocks noGrp="1"/>
          </p:cNvSpPr>
          <p:nvPr>
            <p:ph type="body" sz="quarter" idx="17" hasCustomPrompt="1"/>
          </p:nvPr>
        </p:nvSpPr>
        <p:spPr>
          <a:xfrm>
            <a:off x="3158066" y="133350"/>
            <a:ext cx="2871217" cy="448056"/>
          </a:xfrm>
          <a:prstGeom prst="rect">
            <a:avLst/>
          </a:prstGeom>
          <a:solidFill>
            <a:schemeClr val="accent2">
              <a:alpha val="5000"/>
            </a:scheme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5" name="Bullets 1">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700539"/>
            <a:ext cx="2871216" cy="388620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Caption 2">
            <a:extLst>
              <a:ext uri="{FF2B5EF4-FFF2-40B4-BE49-F238E27FC236}">
                <a16:creationId xmlns:a16="http://schemas.microsoft.com/office/drawing/2014/main" id="{8360CF49-666A-35AB-22AF-5DDDB83F1F7A}"/>
              </a:ext>
            </a:extLst>
          </p:cNvPr>
          <p:cNvSpPr>
            <a:spLocks noGrp="1"/>
          </p:cNvSpPr>
          <p:nvPr>
            <p:ph type="body" sz="quarter" idx="21" hasCustomPrompt="1"/>
          </p:nvPr>
        </p:nvSpPr>
        <p:spPr>
          <a:xfrm>
            <a:off x="6120383" y="133350"/>
            <a:ext cx="2871217" cy="448056"/>
          </a:xfrm>
          <a:prstGeom prst="rect">
            <a:avLst/>
          </a:prstGeom>
          <a:solidFill>
            <a:schemeClr val="accent2">
              <a:alpha val="5000"/>
            </a:scheme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8" name="Bullets 2">
            <a:extLst>
              <a:ext uri="{FF2B5EF4-FFF2-40B4-BE49-F238E27FC236}">
                <a16:creationId xmlns:a16="http://schemas.microsoft.com/office/drawing/2014/main" id="{6C8A4556-6F5B-08FD-307B-D89C45AE301E}"/>
              </a:ext>
            </a:extLst>
          </p:cNvPr>
          <p:cNvSpPr>
            <a:spLocks noGrp="1"/>
          </p:cNvSpPr>
          <p:nvPr>
            <p:ph idx="20" hasCustomPrompt="1"/>
          </p:nvPr>
        </p:nvSpPr>
        <p:spPr>
          <a:xfrm>
            <a:off x="6120383" y="700539"/>
            <a:ext cx="2871216" cy="388620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74320"/>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45551781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ttom caption, 1 box">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5" name="Bullets">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133349"/>
            <a:ext cx="5833872" cy="388620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4" name="Caption">
            <a:extLst>
              <a:ext uri="{FF2B5EF4-FFF2-40B4-BE49-F238E27FC236}">
                <a16:creationId xmlns:a16="http://schemas.microsoft.com/office/drawing/2014/main" id="{3A496F51-0FEB-E9A5-8BE1-7206B42AD7C2}"/>
              </a:ext>
            </a:extLst>
          </p:cNvPr>
          <p:cNvSpPr>
            <a:spLocks noGrp="1"/>
          </p:cNvSpPr>
          <p:nvPr>
            <p:ph type="body" sz="quarter" idx="17" hasCustomPrompt="1"/>
          </p:nvPr>
        </p:nvSpPr>
        <p:spPr>
          <a:xfrm>
            <a:off x="3158067" y="4138683"/>
            <a:ext cx="5833872" cy="448056"/>
          </a:xfrm>
          <a:prstGeom prst="rect">
            <a:avLst/>
          </a:prstGeom>
          <a:solidFill>
            <a:schemeClr val="accent2">
              <a:alpha val="5000"/>
            </a:scheme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298090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5" name="Bullets 1">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133350"/>
            <a:ext cx="2871216" cy="4453389"/>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ullets 2">
            <a:extLst>
              <a:ext uri="{FF2B5EF4-FFF2-40B4-BE49-F238E27FC236}">
                <a16:creationId xmlns:a16="http://schemas.microsoft.com/office/drawing/2014/main" id="{F1705080-92B1-1DB1-ADAD-7511472E8D5F}"/>
              </a:ext>
            </a:extLst>
          </p:cNvPr>
          <p:cNvSpPr>
            <a:spLocks noGrp="1"/>
          </p:cNvSpPr>
          <p:nvPr>
            <p:ph idx="20" hasCustomPrompt="1"/>
          </p:nvPr>
        </p:nvSpPr>
        <p:spPr>
          <a:xfrm>
            <a:off x="6120384" y="133350"/>
            <a:ext cx="2871216" cy="4453389"/>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893321005"/>
      </p:ext>
    </p:extLst>
  </p:cSld>
  <p:clrMapOvr>
    <a:masterClrMapping/>
  </p:clrMapOvr>
  <p:extLst>
    <p:ext uri="{DCECCB84-F9BA-43D5-87BE-67443E8EF086}">
      <p15:sldGuideLst xmlns:p15="http://schemas.microsoft.com/office/powerpoint/2012/main">
        <p15:guide id="1" orient="horz" pos="1620">
          <p15:clr>
            <a:srgbClr val="FBAE40"/>
          </p15:clr>
        </p15:guide>
        <p15:guide id="2" pos="1992">
          <p15:clr>
            <a:srgbClr val="FBAE40"/>
          </p15:clr>
        </p15:guide>
        <p15:guide id="4" pos="3816">
          <p15:clr>
            <a:srgbClr val="F26B43"/>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ottom caption, 2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5" name="Bullets 1">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133350"/>
            <a:ext cx="2871216" cy="388620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ullets 2">
            <a:extLst>
              <a:ext uri="{FF2B5EF4-FFF2-40B4-BE49-F238E27FC236}">
                <a16:creationId xmlns:a16="http://schemas.microsoft.com/office/drawing/2014/main" id="{F1705080-92B1-1DB1-ADAD-7511472E8D5F}"/>
              </a:ext>
            </a:extLst>
          </p:cNvPr>
          <p:cNvSpPr>
            <a:spLocks noGrp="1"/>
          </p:cNvSpPr>
          <p:nvPr>
            <p:ph idx="20" hasCustomPrompt="1"/>
          </p:nvPr>
        </p:nvSpPr>
        <p:spPr>
          <a:xfrm>
            <a:off x="6120384" y="133350"/>
            <a:ext cx="2871216" cy="388620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8" name="Caption">
            <a:extLst>
              <a:ext uri="{FF2B5EF4-FFF2-40B4-BE49-F238E27FC236}">
                <a16:creationId xmlns:a16="http://schemas.microsoft.com/office/drawing/2014/main" id="{B2BCA533-FA9C-9292-A033-F594F4D8E37F}"/>
              </a:ext>
            </a:extLst>
          </p:cNvPr>
          <p:cNvSpPr>
            <a:spLocks noGrp="1"/>
          </p:cNvSpPr>
          <p:nvPr>
            <p:ph type="body" sz="quarter" idx="17" hasCustomPrompt="1"/>
          </p:nvPr>
        </p:nvSpPr>
        <p:spPr>
          <a:xfrm>
            <a:off x="3158067" y="4138683"/>
            <a:ext cx="5833872" cy="448056"/>
          </a:xfrm>
          <a:prstGeom prst="rect">
            <a:avLst/>
          </a:prstGeom>
          <a:solidFill>
            <a:schemeClr val="accent2">
              <a:alpha val="5000"/>
            </a:scheme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523109085"/>
      </p:ext>
    </p:extLst>
  </p:cSld>
  <p:clrMapOvr>
    <a:masterClrMapping/>
  </p:clrMapOvr>
  <p:extLst>
    <p:ext uri="{DCECCB84-F9BA-43D5-87BE-67443E8EF086}">
      <p15:sldGuideLst xmlns:p15="http://schemas.microsoft.com/office/powerpoint/2012/main">
        <p15:guide id="1" orient="horz" pos="1620">
          <p15:clr>
            <a:srgbClr val="FBAE40"/>
          </p15:clr>
        </p15:guide>
        <p15:guide id="2" pos="1992">
          <p15:clr>
            <a:srgbClr val="FBAE40"/>
          </p15:clr>
        </p15:guide>
        <p15:guide id="4" pos="3816">
          <p15:clr>
            <a:srgbClr val="F26B43"/>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wide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5" name="Bullets 1">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133350"/>
            <a:ext cx="5833872"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8" name="Bullets 2">
            <a:extLst>
              <a:ext uri="{FF2B5EF4-FFF2-40B4-BE49-F238E27FC236}">
                <a16:creationId xmlns:a16="http://schemas.microsoft.com/office/drawing/2014/main" id="{A68F05D6-0709-73C4-11F1-5443F80BC37B}"/>
              </a:ext>
            </a:extLst>
          </p:cNvPr>
          <p:cNvSpPr>
            <a:spLocks noGrp="1"/>
          </p:cNvSpPr>
          <p:nvPr>
            <p:ph idx="22" hasCustomPrompt="1"/>
          </p:nvPr>
        </p:nvSpPr>
        <p:spPr>
          <a:xfrm>
            <a:off x="3158067" y="2387266"/>
            <a:ext cx="5833872"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92872334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1992">
          <p15:clr>
            <a:srgbClr val="FBAE40"/>
          </p15:clr>
        </p15:guide>
        <p15:guide id="4" pos="3816">
          <p15:clr>
            <a:srgbClr val="F26B43"/>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5" name="Bullets 1">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133350"/>
            <a:ext cx="2871216"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8" name="Bullets 2">
            <a:extLst>
              <a:ext uri="{FF2B5EF4-FFF2-40B4-BE49-F238E27FC236}">
                <a16:creationId xmlns:a16="http://schemas.microsoft.com/office/drawing/2014/main" id="{A68F05D6-0709-73C4-11F1-5443F80BC37B}"/>
              </a:ext>
            </a:extLst>
          </p:cNvPr>
          <p:cNvSpPr>
            <a:spLocks noGrp="1"/>
          </p:cNvSpPr>
          <p:nvPr>
            <p:ph idx="22" hasCustomPrompt="1"/>
          </p:nvPr>
        </p:nvSpPr>
        <p:spPr>
          <a:xfrm>
            <a:off x="3158067" y="2387266"/>
            <a:ext cx="2871216"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4" name="Bullets 3">
            <a:extLst>
              <a:ext uri="{FF2B5EF4-FFF2-40B4-BE49-F238E27FC236}">
                <a16:creationId xmlns:a16="http://schemas.microsoft.com/office/drawing/2014/main" id="{82637396-0CB2-9F42-010E-26E938851B05}"/>
              </a:ext>
            </a:extLst>
          </p:cNvPr>
          <p:cNvSpPr>
            <a:spLocks noGrp="1"/>
          </p:cNvSpPr>
          <p:nvPr>
            <p:ph idx="23" hasCustomPrompt="1"/>
          </p:nvPr>
        </p:nvSpPr>
        <p:spPr>
          <a:xfrm>
            <a:off x="6120384" y="133350"/>
            <a:ext cx="2871216"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ullets 4">
            <a:extLst>
              <a:ext uri="{FF2B5EF4-FFF2-40B4-BE49-F238E27FC236}">
                <a16:creationId xmlns:a16="http://schemas.microsoft.com/office/drawing/2014/main" id="{89810AAC-C918-EC13-7D27-B9EA0441E8AD}"/>
              </a:ext>
            </a:extLst>
          </p:cNvPr>
          <p:cNvSpPr>
            <a:spLocks noGrp="1"/>
          </p:cNvSpPr>
          <p:nvPr>
            <p:ph idx="24" hasCustomPrompt="1"/>
          </p:nvPr>
        </p:nvSpPr>
        <p:spPr>
          <a:xfrm>
            <a:off x="6120384" y="2387266"/>
            <a:ext cx="2871216"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17167818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1992">
          <p15:clr>
            <a:srgbClr val="FBAE40"/>
          </p15:clr>
        </p15:guide>
        <p15:guide id="4" pos="3816">
          <p15:clr>
            <a:srgbClr val="F26B43"/>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top box, 2 bottom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5" name="Bullets 1">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133350"/>
            <a:ext cx="5833872"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8" name="Bullets 2">
            <a:extLst>
              <a:ext uri="{FF2B5EF4-FFF2-40B4-BE49-F238E27FC236}">
                <a16:creationId xmlns:a16="http://schemas.microsoft.com/office/drawing/2014/main" id="{A68F05D6-0709-73C4-11F1-5443F80BC37B}"/>
              </a:ext>
            </a:extLst>
          </p:cNvPr>
          <p:cNvSpPr>
            <a:spLocks noGrp="1"/>
          </p:cNvSpPr>
          <p:nvPr>
            <p:ph idx="22" hasCustomPrompt="1"/>
          </p:nvPr>
        </p:nvSpPr>
        <p:spPr>
          <a:xfrm>
            <a:off x="3158067" y="2387266"/>
            <a:ext cx="2871216"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ullets 4">
            <a:extLst>
              <a:ext uri="{FF2B5EF4-FFF2-40B4-BE49-F238E27FC236}">
                <a16:creationId xmlns:a16="http://schemas.microsoft.com/office/drawing/2014/main" id="{89810AAC-C918-EC13-7D27-B9EA0441E8AD}"/>
              </a:ext>
            </a:extLst>
          </p:cNvPr>
          <p:cNvSpPr>
            <a:spLocks noGrp="1"/>
          </p:cNvSpPr>
          <p:nvPr>
            <p:ph idx="24" hasCustomPrompt="1"/>
          </p:nvPr>
        </p:nvSpPr>
        <p:spPr>
          <a:xfrm>
            <a:off x="6120384" y="2387266"/>
            <a:ext cx="2871216"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63330389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1992">
          <p15:clr>
            <a:srgbClr val="FBAE40"/>
          </p15:clr>
        </p15:guide>
        <p15:guide id="4" pos="3816">
          <p15:clr>
            <a:srgbClr val="F26B43"/>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top boxes, 1 bottom box">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5" name="Bullets 1">
            <a:extLst>
              <a:ext uri="{FF2B5EF4-FFF2-40B4-BE49-F238E27FC236}">
                <a16:creationId xmlns:a16="http://schemas.microsoft.com/office/drawing/2014/main" id="{CF1A5C81-D2FD-5C93-725A-010DC8AE0526}"/>
              </a:ext>
            </a:extLst>
          </p:cNvPr>
          <p:cNvSpPr>
            <a:spLocks noGrp="1"/>
          </p:cNvSpPr>
          <p:nvPr>
            <p:ph idx="19" hasCustomPrompt="1"/>
          </p:nvPr>
        </p:nvSpPr>
        <p:spPr>
          <a:xfrm>
            <a:off x="3158067" y="133350"/>
            <a:ext cx="2871216"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4" name="Bullets 2">
            <a:extLst>
              <a:ext uri="{FF2B5EF4-FFF2-40B4-BE49-F238E27FC236}">
                <a16:creationId xmlns:a16="http://schemas.microsoft.com/office/drawing/2014/main" id="{82637396-0CB2-9F42-010E-26E938851B05}"/>
              </a:ext>
            </a:extLst>
          </p:cNvPr>
          <p:cNvSpPr>
            <a:spLocks noGrp="1"/>
          </p:cNvSpPr>
          <p:nvPr>
            <p:ph idx="23" hasCustomPrompt="1"/>
          </p:nvPr>
        </p:nvSpPr>
        <p:spPr>
          <a:xfrm>
            <a:off x="6120384" y="133350"/>
            <a:ext cx="2871216"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8" name="Bullets 3">
            <a:extLst>
              <a:ext uri="{FF2B5EF4-FFF2-40B4-BE49-F238E27FC236}">
                <a16:creationId xmlns:a16="http://schemas.microsoft.com/office/drawing/2014/main" id="{A68F05D6-0709-73C4-11F1-5443F80BC37B}"/>
              </a:ext>
            </a:extLst>
          </p:cNvPr>
          <p:cNvSpPr>
            <a:spLocks noGrp="1"/>
          </p:cNvSpPr>
          <p:nvPr>
            <p:ph idx="22" hasCustomPrompt="1"/>
          </p:nvPr>
        </p:nvSpPr>
        <p:spPr>
          <a:xfrm>
            <a:off x="3158067" y="2387266"/>
            <a:ext cx="5833872" cy="2194560"/>
          </a:xfrm>
          <a:prstGeom prst="rect">
            <a:avLst/>
          </a:prstGeom>
          <a:ln w="9525" cmpd="sng">
            <a:solidFill>
              <a:srgbClr val="6CACE4">
                <a:alpha val="25000"/>
              </a:srgbClr>
            </a:solidFill>
          </a:ln>
        </p:spPr>
        <p:txBody>
          <a:bodyPr/>
          <a:lstStyle>
            <a:lvl1pPr marL="292608" indent="-292608">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spcBef>
                <a:spcPts val="0"/>
              </a:spcBef>
              <a:buClr>
                <a:srgbClr val="418FDE"/>
              </a:buClr>
              <a:buSzPct val="80000"/>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3275" indent="-230188">
              <a:spcBef>
                <a:spcPts val="0"/>
              </a:spcBef>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412563462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1992">
          <p15:clr>
            <a:srgbClr val="FBAE40"/>
          </p15:clr>
        </p15:guide>
        <p15:guide id="4" pos="3816">
          <p15:clr>
            <a:srgbClr val="F26B43"/>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full slide vertical">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254C1EC-461D-277D-61F7-8A9B5D4DE3B5}"/>
              </a:ext>
            </a:extLst>
          </p:cNvPr>
          <p:cNvSpPr>
            <a:spLocks noGrp="1"/>
          </p:cNvSpPr>
          <p:nvPr>
            <p:ph type="title"/>
          </p:nvPr>
        </p:nvSpPr>
        <p:spPr/>
        <p:txBody>
          <a:bodyPr/>
          <a:lstStyle/>
          <a:p>
            <a:r>
              <a:rPr lang="en-US"/>
              <a:t>Click to edit Master title style</a:t>
            </a:r>
          </a:p>
        </p:txBody>
      </p:sp>
      <p:sp>
        <p:nvSpPr>
          <p:cNvPr id="7" name="Subtitle">
            <a:extLst>
              <a:ext uri="{FF2B5EF4-FFF2-40B4-BE49-F238E27FC236}">
                <a16:creationId xmlns:a16="http://schemas.microsoft.com/office/drawing/2014/main" id="{93A253B3-5980-57FA-DD03-213CF6BCED5C}"/>
              </a:ext>
            </a:extLst>
          </p:cNvPr>
          <p:cNvSpPr>
            <a:spLocks noGrp="1"/>
          </p:cNvSpPr>
          <p:nvPr>
            <p:ph type="body" sz="quarter" idx="14" hasCustomPrompt="1"/>
          </p:nvPr>
        </p:nvSpPr>
        <p:spPr>
          <a:xfrm>
            <a:off x="149315" y="2900920"/>
            <a:ext cx="2736760"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5" name="Quote">
            <a:extLst>
              <a:ext uri="{FF2B5EF4-FFF2-40B4-BE49-F238E27FC236}">
                <a16:creationId xmlns:a16="http://schemas.microsoft.com/office/drawing/2014/main" id="{CF1A5C81-D2FD-5C93-725A-010DC8AE0526}"/>
              </a:ext>
            </a:extLst>
          </p:cNvPr>
          <p:cNvSpPr>
            <a:spLocks noGrp="1"/>
          </p:cNvSpPr>
          <p:nvPr>
            <p:ph idx="19" hasCustomPrompt="1"/>
          </p:nvPr>
        </p:nvSpPr>
        <p:spPr>
          <a:xfrm>
            <a:off x="3189240" y="833003"/>
            <a:ext cx="5833533" cy="3346704"/>
          </a:xfrm>
          <a:prstGeom prst="rect">
            <a:avLst/>
          </a:prstGeom>
          <a:solidFill>
            <a:schemeClr val="accent2">
              <a:alpha val="5000"/>
            </a:schemeClr>
          </a:solidFill>
          <a:ln w="9525" cmpd="sng">
            <a:noFill/>
          </a:ln>
        </p:spPr>
        <p:txBody>
          <a:bodyPr anchor="ctr"/>
          <a:lstStyle>
            <a:lvl1pPr marL="0" indent="0">
              <a:spcBef>
                <a:spcPts val="2400"/>
              </a:spcBef>
              <a:buClr>
                <a:srgbClr val="418FDE"/>
              </a:buClr>
              <a:buSzPct val="80000"/>
              <a:buFont typeface="Arial" panose="020B0604020202020204" pitchFamily="34" charset="0"/>
              <a:buNone/>
              <a:defRPr lang="en-US" sz="1600" kern="1200" baseline="0" dirty="0" smtClean="0">
                <a:solidFill>
                  <a:schemeClr val="tx1"/>
                </a:solidFill>
                <a:latin typeface="Georgia" panose="02040502050405020303" pitchFamily="18" charset="0"/>
                <a:ea typeface="+mn-ea"/>
                <a:cs typeface="+mn-cs"/>
              </a:defRPr>
            </a:lvl1pPr>
            <a:lvl2pPr marL="284162" indent="0">
              <a:spcBef>
                <a:spcPts val="0"/>
              </a:spcBef>
              <a:buClr>
                <a:srgbClr val="418FDE"/>
              </a:buClr>
              <a:buSzPct val="80000"/>
              <a:buFont typeface="Arial" panose="020B0604020202020204" pitchFamily="34" charset="0"/>
              <a:buNone/>
              <a:defRPr sz="1600">
                <a:latin typeface="Georgia" panose="02040502050405020303" pitchFamily="18" charset="0"/>
              </a:defRPr>
            </a:lvl2pPr>
            <a:lvl3pPr marL="573087" indent="0">
              <a:spcBef>
                <a:spcPts val="0"/>
              </a:spcBef>
              <a:buClr>
                <a:srgbClr val="418FDE"/>
              </a:buClr>
              <a:buFont typeface="Arial" panose="020B0604020202020204" pitchFamily="34" charset="0"/>
              <a:buNone/>
              <a:tabLst/>
              <a:defRPr sz="1600">
                <a:latin typeface="Georgia" panose="02040502050405020303" pitchFamily="18" charset="0"/>
              </a:defRPr>
            </a:lvl3pPr>
            <a:lvl4pPr marL="1371600" indent="0">
              <a:buNone/>
              <a:defRPr/>
            </a:lvl4pPr>
            <a:lvl5pPr marL="1828800" indent="0">
              <a:buNone/>
              <a:defRPr/>
            </a:lvl5pPr>
          </a:lstStyle>
          <a:p>
            <a:pPr lvl="0"/>
            <a:r>
              <a:rPr lang="en-US" dirty="0"/>
              <a:t>Click to add quote</a:t>
            </a:r>
          </a:p>
        </p:txBody>
      </p:sp>
      <p:sp>
        <p:nvSpPr>
          <p:cNvPr id="6" name="Source">
            <a:extLst>
              <a:ext uri="{FF2B5EF4-FFF2-40B4-BE49-F238E27FC236}">
                <a16:creationId xmlns:a16="http://schemas.microsoft.com/office/drawing/2014/main" id="{97CC260C-9163-8F68-B4AF-B8E49D23A463}"/>
              </a:ext>
            </a:extLst>
          </p:cNvPr>
          <p:cNvSpPr>
            <a:spLocks noGrp="1"/>
          </p:cNvSpPr>
          <p:nvPr>
            <p:ph idx="12" hasCustomPrompt="1"/>
          </p:nvPr>
        </p:nvSpPr>
        <p:spPr>
          <a:xfrm>
            <a:off x="3158067" y="4792204"/>
            <a:ext cx="4572000" cy="274637"/>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7A96F85-5CC0-49EE-0E65-B3A8B25D75F1}"/>
              </a:ext>
            </a:extLst>
          </p:cNvPr>
          <p:cNvSpPr>
            <a:spLocks noGrp="1"/>
          </p:cNvSpPr>
          <p:nvPr>
            <p:ph type="sldNum" sz="quarter" idx="10"/>
          </p:nvPr>
        </p:nvSpPr>
        <p:spPr/>
        <p:txBody>
          <a:bodyPr/>
          <a:lstStyle/>
          <a:p>
            <a:fld id="{8ABDC324-684B-9C44-A484-D2B69E2467CF}" type="slidenum">
              <a:rPr lang="en-US" smtClean="0"/>
              <a:pPr/>
              <a:t>‹#›</a:t>
            </a:fld>
            <a:endParaRPr lang="en-US" dirty="0"/>
          </a:p>
        </p:txBody>
      </p:sp>
      <p:pic>
        <p:nvPicPr>
          <p:cNvPr id="4" name="Left curly quote">
            <a:extLst>
              <a:ext uri="{FF2B5EF4-FFF2-40B4-BE49-F238E27FC236}">
                <a16:creationId xmlns:a16="http://schemas.microsoft.com/office/drawing/2014/main" id="{0811DFCE-693C-842E-160E-E9B9C39A2BD8}"/>
              </a:ext>
              <a:ext uri="{C183D7F6-B498-43B3-948B-1728B52AA6E4}">
                <adec:decorative xmlns:adec="http://schemas.microsoft.com/office/drawing/2017/decorative" val="1"/>
              </a:ext>
            </a:extLst>
          </p:cNvPr>
          <p:cNvPicPr>
            <a:picLocks noChangeAspect="1"/>
          </p:cNvPicPr>
          <p:nvPr userDrawn="1"/>
        </p:nvPicPr>
        <p:blipFill>
          <a:blip r:embed="rId2">
            <a:alphaModFix amt="30000"/>
          </a:blip>
          <a:stretch>
            <a:fillRect/>
          </a:stretch>
        </p:blipFill>
        <p:spPr>
          <a:xfrm>
            <a:off x="3158067" y="316215"/>
            <a:ext cx="552336" cy="552336"/>
          </a:xfrm>
          <a:prstGeom prst="rect">
            <a:avLst/>
          </a:prstGeom>
        </p:spPr>
      </p:pic>
      <p:pic>
        <p:nvPicPr>
          <p:cNvPr id="9" name="Right curly quote" descr="A blue quote symbol&#10;&#10;AI-generated content may be incorrect.">
            <a:extLst>
              <a:ext uri="{FF2B5EF4-FFF2-40B4-BE49-F238E27FC236}">
                <a16:creationId xmlns:a16="http://schemas.microsoft.com/office/drawing/2014/main" id="{9FBCE339-4D04-D64D-9AD4-72C3DCF2D8F7}"/>
              </a:ext>
            </a:extLst>
          </p:cNvPr>
          <p:cNvPicPr>
            <a:picLocks noChangeAspect="1"/>
          </p:cNvPicPr>
          <p:nvPr userDrawn="1"/>
        </p:nvPicPr>
        <p:blipFill>
          <a:blip r:embed="rId2">
            <a:alphaModFix amt="30000"/>
          </a:blip>
          <a:stretch>
            <a:fillRect/>
          </a:stretch>
        </p:blipFill>
        <p:spPr>
          <a:xfrm rot="10800000">
            <a:off x="8439264" y="4151376"/>
            <a:ext cx="552336" cy="552336"/>
          </a:xfrm>
          <a:prstGeom prst="rect">
            <a:avLst/>
          </a:prstGeom>
        </p:spPr>
      </p:pic>
    </p:spTree>
    <p:extLst>
      <p:ext uri="{BB962C8B-B14F-4D97-AF65-F5344CB8AC3E}">
        <p14:creationId xmlns:p14="http://schemas.microsoft.com/office/powerpoint/2010/main" val="1322639597"/>
      </p:ext>
    </p:extLst>
  </p:cSld>
  <p:clrMapOvr>
    <a:masterClrMapping/>
  </p:clrMapOvr>
  <p:extLst>
    <p:ext uri="{DCECCB84-F9BA-43D5-87BE-67443E8EF086}">
      <p15:sldGuideLst xmlns:p15="http://schemas.microsoft.com/office/powerpoint/2012/main">
        <p15:guide id="2" pos="3840">
          <p15:clr>
            <a:srgbClr val="FBAE40"/>
          </p15:clr>
        </p15:guide>
        <p15:guide id="3" orient="horz" pos="84">
          <p15:clr>
            <a:srgbClr val="FBAE40"/>
          </p15:clr>
        </p15:guide>
        <p15:guide id="4" orient="horz" pos="289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ypical-bullets">
    <p:bg>
      <p:bgPr>
        <a:solidFill>
          <a:srgbClr val="FFFFFF"/>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49313" y="53975"/>
            <a:ext cx="8842287" cy="857250"/>
          </a:xfrm>
        </p:spPr>
        <p:txBody>
          <a:bodyPr/>
          <a:lstStyle/>
          <a:p>
            <a:r>
              <a:rPr lang="en-US" dirty="0"/>
              <a:t>Click to add slide title</a:t>
            </a:r>
          </a:p>
        </p:txBody>
      </p:sp>
      <p:sp>
        <p:nvSpPr>
          <p:cNvPr id="7" name="Bullets">
            <a:extLst>
              <a:ext uri="{FF2B5EF4-FFF2-40B4-BE49-F238E27FC236}">
                <a16:creationId xmlns:a16="http://schemas.microsoft.com/office/drawing/2014/main" id="{7C60B256-AB51-AF4E-8137-B91D1CF9FC88}"/>
              </a:ext>
            </a:extLst>
          </p:cNvPr>
          <p:cNvSpPr>
            <a:spLocks noGrp="1"/>
          </p:cNvSpPr>
          <p:nvPr>
            <p:ph idx="1"/>
          </p:nvPr>
        </p:nvSpPr>
        <p:spPr>
          <a:xfrm>
            <a:off x="149313" y="1200151"/>
            <a:ext cx="8842287" cy="3390899"/>
          </a:xfrm>
          <a:prstGeom prst="rect">
            <a:avLst/>
          </a:prstGeom>
          <a:ln>
            <a:solidFill>
              <a:srgbClr val="6CACE4">
                <a:alpha val="25000"/>
              </a:srgbClr>
            </a:solidFill>
          </a:ln>
        </p:spPr>
        <p:txBody>
          <a:bodyPr vert="horz" lIns="91440" tIns="45720" rIns="91440" bIns="45720" rtlCol="0">
            <a:normAutofit/>
          </a:bodyPr>
          <a:lstStyle/>
          <a:p>
            <a:pPr lvl="0"/>
            <a:r>
              <a:rPr lang="en-US" dirty="0"/>
              <a:t>Click to add first-level bullet</a:t>
            </a:r>
          </a:p>
          <a:p>
            <a:pPr lvl="1"/>
            <a:r>
              <a:rPr lang="en-US" dirty="0"/>
              <a:t>Second level</a:t>
            </a:r>
          </a:p>
          <a:p>
            <a:pPr lvl="2"/>
            <a:r>
              <a:rPr lang="en-US" dirty="0"/>
              <a:t>Third level</a:t>
            </a:r>
          </a:p>
        </p:txBody>
      </p:sp>
      <p:sp>
        <p:nvSpPr>
          <p:cNvPr id="8" name="Source">
            <a:extLst>
              <a:ext uri="{FF2B5EF4-FFF2-40B4-BE49-F238E27FC236}">
                <a16:creationId xmlns:a16="http://schemas.microsoft.com/office/drawing/2014/main" id="{0249B332-CABF-854E-B6E9-46A2BE5A2C6D}"/>
              </a:ext>
            </a:extLst>
          </p:cNvPr>
          <p:cNvSpPr>
            <a:spLocks noGrp="1"/>
          </p:cNvSpPr>
          <p:nvPr>
            <p:ph idx="12" hasCustomPrompt="1"/>
          </p:nvPr>
        </p:nvSpPr>
        <p:spPr>
          <a:xfrm>
            <a:off x="149313" y="4792204"/>
            <a:ext cx="7820311"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4" name="Slide number ">
            <a:extLst>
              <a:ext uri="{FF2B5EF4-FFF2-40B4-BE49-F238E27FC236}">
                <a16:creationId xmlns:a16="http://schemas.microsoft.com/office/drawing/2014/main" id="{EF0C2086-C256-6E42-A847-C3F176454950}"/>
              </a:ext>
            </a:extLst>
          </p:cNvPr>
          <p:cNvSpPr>
            <a:spLocks noGrp="1"/>
          </p:cNvSpPr>
          <p:nvPr>
            <p:ph type="sldNum" sz="quarter" idx="13"/>
          </p:nvPr>
        </p:nvSpPr>
        <p:spPr>
          <a:xfrm>
            <a:off x="8342334" y="4809744"/>
            <a:ext cx="649266" cy="274637"/>
          </a:xfrm>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105593172"/>
      </p:ext>
    </p:extLst>
  </p:cSld>
  <p:clrMapOvr>
    <a:masterClrMapping/>
  </p:clrMapOvr>
  <p:extLst>
    <p:ext uri="{DCECCB84-F9BA-43D5-87BE-67443E8EF086}">
      <p15:sldGuideLst xmlns:p15="http://schemas.microsoft.com/office/powerpoint/2012/main">
        <p15:guide id="1" pos="2880">
          <p15:clr>
            <a:srgbClr val="FBAE40"/>
          </p15:clr>
        </p15:guide>
        <p15:guide id="2" orient="horz" pos="1620">
          <p15:clr>
            <a:srgbClr val="FBAE40"/>
          </p15:clr>
        </p15:guide>
        <p15:guide id="3" orient="horz" pos="3180">
          <p15:clr>
            <a:srgbClr val="547EBF"/>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ourth bullet">
    <p:bg>
      <p:bgPr>
        <a:solidFill>
          <a:srgbClr val="FFFFFF"/>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49313" y="53975"/>
            <a:ext cx="8842248" cy="857250"/>
          </a:xfrm>
        </p:spPr>
        <p:txBody>
          <a:bodyPr/>
          <a:lstStyle/>
          <a:p>
            <a:r>
              <a:rPr lang="en-US" dirty="0"/>
              <a:t>Click to add slide title</a:t>
            </a:r>
          </a:p>
        </p:txBody>
      </p:sp>
      <p:sp>
        <p:nvSpPr>
          <p:cNvPr id="7" name="Bullets">
            <a:extLst>
              <a:ext uri="{FF2B5EF4-FFF2-40B4-BE49-F238E27FC236}">
                <a16:creationId xmlns:a16="http://schemas.microsoft.com/office/drawing/2014/main" id="{7C60B256-AB51-AF4E-8137-B91D1CF9FC88}"/>
              </a:ext>
            </a:extLst>
          </p:cNvPr>
          <p:cNvSpPr>
            <a:spLocks noGrp="1"/>
          </p:cNvSpPr>
          <p:nvPr>
            <p:ph idx="1" hasCustomPrompt="1"/>
          </p:nvPr>
        </p:nvSpPr>
        <p:spPr>
          <a:xfrm>
            <a:off x="149313" y="1200151"/>
            <a:ext cx="8842287" cy="3390899"/>
          </a:xfrm>
          <a:prstGeom prst="rect">
            <a:avLst/>
          </a:prstGeom>
          <a:ln>
            <a:solidFill>
              <a:srgbClr val="6CACE4">
                <a:alpha val="25000"/>
              </a:srgbClr>
            </a:solidFill>
          </a:ln>
        </p:spPr>
        <p:txBody>
          <a:bodyPr vert="horz" lIns="91440" tIns="45720" rIns="91440" bIns="45720" rtlCol="0">
            <a:normAutofit/>
          </a:bodyPr>
          <a:lstStyle>
            <a:lvl1pPr>
              <a:buClr>
                <a:srgbClr val="418FDE"/>
              </a:buClr>
              <a:defRPr/>
            </a:lvl1pPr>
            <a:lvl2pPr>
              <a:buClr>
                <a:srgbClr val="418FDE"/>
              </a:buClr>
              <a:defRPr/>
            </a:lvl2pPr>
            <a:lvl3pPr>
              <a:buClr>
                <a:srgbClr val="418FDE"/>
              </a:buClr>
              <a:defRPr/>
            </a:lvl3pPr>
            <a:lvl4pPr marL="1031875" indent="-228600">
              <a:buClr>
                <a:srgbClr val="418FDE"/>
              </a:buClr>
              <a:buSzPct val="100000"/>
              <a:buFont typeface="System Font Regular"/>
              <a:buChar char="■"/>
              <a:defRPr sz="1400">
                <a:latin typeface="Tahoma" panose="020B0604030504040204" pitchFamily="34" charset="0"/>
                <a:ea typeface="Tahoma" panose="020B0604030504040204" pitchFamily="34" charset="0"/>
                <a:cs typeface="Tahoma" panose="020B0604030504040204" pitchFamily="34" charset="0"/>
              </a:defRPr>
            </a:lvl4pPr>
          </a:lstStyle>
          <a:p>
            <a:pPr lvl="0"/>
            <a:r>
              <a:rPr lang="en-US" dirty="0"/>
              <a:t>Click to add first-level bullet</a:t>
            </a:r>
          </a:p>
          <a:p>
            <a:pPr lvl="1"/>
            <a:r>
              <a:rPr lang="en-US" dirty="0"/>
              <a:t>Second level</a:t>
            </a:r>
          </a:p>
          <a:p>
            <a:pPr lvl="2"/>
            <a:r>
              <a:rPr lang="en-US" dirty="0"/>
              <a:t>Third level</a:t>
            </a:r>
          </a:p>
          <a:p>
            <a:pPr lvl="3"/>
            <a:r>
              <a:rPr lang="en-US" dirty="0"/>
              <a:t>Fourth level</a:t>
            </a:r>
          </a:p>
        </p:txBody>
      </p:sp>
      <p:sp>
        <p:nvSpPr>
          <p:cNvPr id="8" name="Source">
            <a:extLst>
              <a:ext uri="{FF2B5EF4-FFF2-40B4-BE49-F238E27FC236}">
                <a16:creationId xmlns:a16="http://schemas.microsoft.com/office/drawing/2014/main" id="{0249B332-CABF-854E-B6E9-46A2BE5A2C6D}"/>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4" name="Slide number ">
            <a:extLst>
              <a:ext uri="{FF2B5EF4-FFF2-40B4-BE49-F238E27FC236}">
                <a16:creationId xmlns:a16="http://schemas.microsoft.com/office/drawing/2014/main" id="{EF0C2086-C256-6E42-A847-C3F176454950}"/>
              </a:ext>
            </a:extLst>
          </p:cNvPr>
          <p:cNvSpPr>
            <a:spLocks noGrp="1"/>
          </p:cNvSpPr>
          <p:nvPr>
            <p:ph type="sldNum" sz="quarter" idx="13"/>
          </p:nvPr>
        </p:nvSpPr>
        <p:spPr>
          <a:xfrm>
            <a:off x="8342334" y="4809744"/>
            <a:ext cx="649266" cy="274637"/>
          </a:xfrm>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12619445"/>
      </p:ext>
    </p:extLst>
  </p:cSld>
  <p:clrMapOvr>
    <a:masterClrMapping/>
  </p:clrMapOvr>
  <p:extLst>
    <p:ext uri="{DCECCB84-F9BA-43D5-87BE-67443E8EF086}">
      <p15:sldGuideLst xmlns:p15="http://schemas.microsoft.com/office/powerpoint/2012/main">
        <p15:guide id="1" pos="2880">
          <p15:clr>
            <a:srgbClr val="FBAE40"/>
          </p15:clr>
        </p15:guide>
        <p15:guide id="2" orient="horz" pos="16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ulllets 1"/>
          <p:cNvSpPr>
            <a:spLocks noGrp="1"/>
          </p:cNvSpPr>
          <p:nvPr>
            <p:ph idx="13" hasCustomPrompt="1"/>
          </p:nvPr>
        </p:nvSpPr>
        <p:spPr>
          <a:xfrm>
            <a:off x="149314" y="1200152"/>
            <a:ext cx="4379420" cy="3393200"/>
          </a:xfrm>
        </p:spPr>
        <p:txBody>
          <a:bodyPr/>
          <a:lstStyle>
            <a:lvl1pPr marL="288925" indent="-288925">
              <a:buClr>
                <a:srgbClr val="418FDE"/>
              </a:buClr>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ullets 2"/>
          <p:cNvSpPr>
            <a:spLocks noGrp="1"/>
          </p:cNvSpPr>
          <p:nvPr>
            <p:ph idx="12" hasCustomPrompt="1"/>
          </p:nvPr>
        </p:nvSpPr>
        <p:spPr>
          <a:xfrm>
            <a:off x="4615267" y="1201422"/>
            <a:ext cx="4376334" cy="3391930"/>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9CB6042A-9A7B-5FA6-181D-B873C9B790A7}"/>
              </a:ext>
            </a:extLst>
          </p:cNvPr>
          <p:cNvSpPr>
            <a:spLocks noGrp="1"/>
          </p:cNvSpPr>
          <p:nvPr>
            <p:ph idx="17"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035A0F40-518B-B546-B0B2-A1824EC12054}"/>
              </a:ext>
            </a:extLst>
          </p:cNvPr>
          <p:cNvSpPr>
            <a:spLocks noGrp="1"/>
          </p:cNvSpPr>
          <p:nvPr>
            <p:ph type="sldNum" sz="quarter" idx="16"/>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5009210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top captions, 2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0" name="Caption 1">
            <a:extLst>
              <a:ext uri="{FF2B5EF4-FFF2-40B4-BE49-F238E27FC236}">
                <a16:creationId xmlns:a16="http://schemas.microsoft.com/office/drawing/2014/main" id="{8B37B293-A260-7A40-879C-C745FD04AF7A}"/>
              </a:ext>
            </a:extLst>
          </p:cNvPr>
          <p:cNvSpPr>
            <a:spLocks noGrp="1"/>
          </p:cNvSpPr>
          <p:nvPr>
            <p:ph type="body" sz="quarter" idx="17" hasCustomPrompt="1"/>
          </p:nvPr>
        </p:nvSpPr>
        <p:spPr>
          <a:xfrm>
            <a:off x="149312" y="1200150"/>
            <a:ext cx="4381499"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8" name="Bullets 1"/>
          <p:cNvSpPr>
            <a:spLocks noGrp="1"/>
          </p:cNvSpPr>
          <p:nvPr>
            <p:ph idx="13" hasCustomPrompt="1"/>
          </p:nvPr>
        </p:nvSpPr>
        <p:spPr>
          <a:xfrm>
            <a:off x="149314" y="1728216"/>
            <a:ext cx="4379420" cy="2860873"/>
          </a:xfrm>
        </p:spPr>
        <p:txBody>
          <a:bodyPr/>
          <a:lstStyle>
            <a:lvl1pPr marL="288925" indent="-288925">
              <a:buFont typeface="Arial" panose="020B0604020202020204" pitchFamily="34" charset="0"/>
              <a:buChar char="►"/>
              <a:defRPr sz="1600" baseline="0">
                <a:latin typeface="Calibri" panose="020F050202020403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Caption 2">
            <a:extLst>
              <a:ext uri="{FF2B5EF4-FFF2-40B4-BE49-F238E27FC236}">
                <a16:creationId xmlns:a16="http://schemas.microsoft.com/office/drawing/2014/main" id="{E1366CE7-594B-2C44-9137-C4F594D4D4DD}"/>
              </a:ext>
            </a:extLst>
          </p:cNvPr>
          <p:cNvSpPr>
            <a:spLocks noGrp="1"/>
          </p:cNvSpPr>
          <p:nvPr>
            <p:ph type="body" sz="quarter" idx="18" hasCustomPrompt="1"/>
          </p:nvPr>
        </p:nvSpPr>
        <p:spPr>
          <a:xfrm>
            <a:off x="4615266" y="1201308"/>
            <a:ext cx="4376334"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ullets 2"/>
          <p:cNvSpPr>
            <a:spLocks noGrp="1"/>
          </p:cNvSpPr>
          <p:nvPr>
            <p:ph idx="12" hasCustomPrompt="1"/>
          </p:nvPr>
        </p:nvSpPr>
        <p:spPr>
          <a:xfrm>
            <a:off x="4615267" y="1728216"/>
            <a:ext cx="4376334" cy="2859802"/>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3F0F8A84-6627-A159-E8AB-0FD01F915C9E}"/>
              </a:ext>
            </a:extLst>
          </p:cNvPr>
          <p:cNvSpPr>
            <a:spLocks noGrp="1"/>
          </p:cNvSpPr>
          <p:nvPr>
            <p:ph idx="20"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B4232E93-E99A-9E42-9AE6-9CECC488A9D2}"/>
              </a:ext>
            </a:extLst>
          </p:cNvPr>
          <p:cNvSpPr>
            <a:spLocks noGrp="1"/>
          </p:cNvSpPr>
          <p:nvPr>
            <p:ph type="sldNum" sz="quarter" idx="19"/>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5371538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op caption and 2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0" name="Caption">
            <a:extLst>
              <a:ext uri="{FF2B5EF4-FFF2-40B4-BE49-F238E27FC236}">
                <a16:creationId xmlns:a16="http://schemas.microsoft.com/office/drawing/2014/main" id="{8B37B293-A260-7A40-879C-C745FD04AF7A}"/>
              </a:ext>
            </a:extLst>
          </p:cNvPr>
          <p:cNvSpPr>
            <a:spLocks noGrp="1"/>
          </p:cNvSpPr>
          <p:nvPr>
            <p:ph type="body" sz="quarter" idx="17" hasCustomPrompt="1"/>
          </p:nvPr>
        </p:nvSpPr>
        <p:spPr>
          <a:xfrm>
            <a:off x="149312" y="1200150"/>
            <a:ext cx="8842287"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8" name="Bullets 1"/>
          <p:cNvSpPr>
            <a:spLocks noGrp="1"/>
          </p:cNvSpPr>
          <p:nvPr>
            <p:ph idx="13" hasCustomPrompt="1"/>
          </p:nvPr>
        </p:nvSpPr>
        <p:spPr>
          <a:xfrm>
            <a:off x="149314" y="1732478"/>
            <a:ext cx="4379420" cy="2860873"/>
          </a:xfrm>
        </p:spPr>
        <p:txBody>
          <a:bodyPr/>
          <a:lstStyle>
            <a:lvl1pPr marL="288925" indent="-288925">
              <a:buClr>
                <a:srgbClr val="418FDE"/>
              </a:buClr>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ullets 2"/>
          <p:cNvSpPr>
            <a:spLocks noGrp="1"/>
          </p:cNvSpPr>
          <p:nvPr>
            <p:ph idx="12" hasCustomPrompt="1"/>
          </p:nvPr>
        </p:nvSpPr>
        <p:spPr>
          <a:xfrm>
            <a:off x="4615267" y="1728216"/>
            <a:ext cx="4376334" cy="2859802"/>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2DDCF19F-A0FE-CB44-767F-C6D97AC286C9}"/>
              </a:ext>
            </a:extLst>
          </p:cNvPr>
          <p:cNvSpPr>
            <a:spLocks noGrp="1"/>
          </p:cNvSpPr>
          <p:nvPr>
            <p:ph idx="20"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B4232E93-E99A-9E42-9AE6-9CECC488A9D2}"/>
              </a:ext>
            </a:extLst>
          </p:cNvPr>
          <p:cNvSpPr>
            <a:spLocks noGrp="1"/>
          </p:cNvSpPr>
          <p:nvPr>
            <p:ph type="sldNum" sz="quarter" idx="19"/>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9063075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p left caption and 2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0" name="Caption">
            <a:extLst>
              <a:ext uri="{FF2B5EF4-FFF2-40B4-BE49-F238E27FC236}">
                <a16:creationId xmlns:a16="http://schemas.microsoft.com/office/drawing/2014/main" id="{8B37B293-A260-7A40-879C-C745FD04AF7A}"/>
              </a:ext>
            </a:extLst>
          </p:cNvPr>
          <p:cNvSpPr>
            <a:spLocks noGrp="1"/>
          </p:cNvSpPr>
          <p:nvPr>
            <p:ph type="body" sz="quarter" idx="17" hasCustomPrompt="1"/>
          </p:nvPr>
        </p:nvSpPr>
        <p:spPr>
          <a:xfrm>
            <a:off x="149312" y="1200150"/>
            <a:ext cx="4381499"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8" name="Bullets 1"/>
          <p:cNvSpPr>
            <a:spLocks noGrp="1"/>
          </p:cNvSpPr>
          <p:nvPr>
            <p:ph idx="13" hasCustomPrompt="1"/>
          </p:nvPr>
        </p:nvSpPr>
        <p:spPr>
          <a:xfrm>
            <a:off x="149314" y="1732478"/>
            <a:ext cx="4379420" cy="2860873"/>
          </a:xfrm>
        </p:spPr>
        <p:txBody>
          <a:bodyPr/>
          <a:lstStyle>
            <a:lvl1pPr marL="288925" indent="-288925">
              <a:buClr>
                <a:srgbClr val="418FDE"/>
              </a:buClr>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ullets 2"/>
          <p:cNvSpPr>
            <a:spLocks noGrp="1"/>
          </p:cNvSpPr>
          <p:nvPr>
            <p:ph idx="12" hasCustomPrompt="1"/>
          </p:nvPr>
        </p:nvSpPr>
        <p:spPr>
          <a:xfrm>
            <a:off x="4615267" y="1200150"/>
            <a:ext cx="4376334" cy="3393202"/>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FE5B6DA7-7358-9F06-9AB7-E6F0EA55093D}"/>
              </a:ext>
            </a:extLst>
          </p:cNvPr>
          <p:cNvSpPr>
            <a:spLocks noGrp="1"/>
          </p:cNvSpPr>
          <p:nvPr>
            <p:ph idx="19"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A99857AD-EF38-344F-9DB2-381017A53D5A}"/>
              </a:ext>
            </a:extLst>
          </p:cNvPr>
          <p:cNvSpPr>
            <a:spLocks noGrp="1"/>
          </p:cNvSpPr>
          <p:nvPr>
            <p:ph type="sldNum" sz="quarter" idx="18"/>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4357001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p right caption and 2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ullets 1"/>
          <p:cNvSpPr>
            <a:spLocks noGrp="1"/>
          </p:cNvSpPr>
          <p:nvPr>
            <p:ph idx="13" hasCustomPrompt="1"/>
          </p:nvPr>
        </p:nvSpPr>
        <p:spPr>
          <a:xfrm>
            <a:off x="149314" y="1201308"/>
            <a:ext cx="4379420" cy="3392043"/>
          </a:xfrm>
        </p:spPr>
        <p:txBody>
          <a:bodyPr/>
          <a:lstStyle>
            <a:lvl1pPr marL="288925" indent="-288925">
              <a:buClr>
                <a:srgbClr val="418FDE"/>
              </a:buClr>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Clr>
                <a:srgbClr val="418FDE"/>
              </a:buClr>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Caption">
            <a:extLst>
              <a:ext uri="{FF2B5EF4-FFF2-40B4-BE49-F238E27FC236}">
                <a16:creationId xmlns:a16="http://schemas.microsoft.com/office/drawing/2014/main" id="{E1366CE7-594B-2C44-9137-C4F594D4D4DD}"/>
              </a:ext>
            </a:extLst>
          </p:cNvPr>
          <p:cNvSpPr>
            <a:spLocks noGrp="1"/>
          </p:cNvSpPr>
          <p:nvPr>
            <p:ph type="body" sz="quarter" idx="18" hasCustomPrompt="1"/>
          </p:nvPr>
        </p:nvSpPr>
        <p:spPr>
          <a:xfrm>
            <a:off x="4615266" y="1201308"/>
            <a:ext cx="4376334"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ullets 2"/>
          <p:cNvSpPr>
            <a:spLocks noGrp="1"/>
          </p:cNvSpPr>
          <p:nvPr>
            <p:ph idx="12" hasCustomPrompt="1"/>
          </p:nvPr>
        </p:nvSpPr>
        <p:spPr>
          <a:xfrm>
            <a:off x="4615267" y="1728216"/>
            <a:ext cx="4376334" cy="2859802"/>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BBAEBF50-5201-D8F2-7885-5328BC4A3A7F}"/>
              </a:ext>
            </a:extLst>
          </p:cNvPr>
          <p:cNvSpPr>
            <a:spLocks noGrp="1"/>
          </p:cNvSpPr>
          <p:nvPr>
            <p:ph idx="20"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0EA6F4E2-BACB-E94F-A7ED-E5489A75FA58}"/>
              </a:ext>
            </a:extLst>
          </p:cNvPr>
          <p:cNvSpPr>
            <a:spLocks noGrp="1"/>
          </p:cNvSpPr>
          <p:nvPr>
            <p:ph type="sldNum" sz="quarter" idx="19"/>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4738158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aptions, 2 boxes">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12" name="Caption 1">
            <a:extLst>
              <a:ext uri="{FF2B5EF4-FFF2-40B4-BE49-F238E27FC236}">
                <a16:creationId xmlns:a16="http://schemas.microsoft.com/office/drawing/2014/main" id="{4D6E7788-1BC1-BC4A-A3A3-605ED8B641AB}"/>
              </a:ext>
            </a:extLst>
          </p:cNvPr>
          <p:cNvSpPr>
            <a:spLocks noGrp="1"/>
          </p:cNvSpPr>
          <p:nvPr>
            <p:ph type="body" sz="quarter" idx="21" hasCustomPrompt="1"/>
          </p:nvPr>
        </p:nvSpPr>
        <p:spPr>
          <a:xfrm>
            <a:off x="149313" y="1200150"/>
            <a:ext cx="8840849"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8" name="Caption 2">
            <a:extLst>
              <a:ext uri="{FF2B5EF4-FFF2-40B4-BE49-F238E27FC236}">
                <a16:creationId xmlns:a16="http://schemas.microsoft.com/office/drawing/2014/main" id="{32AB41CC-EBC0-1C48-BE6D-CB034EC38E3C}"/>
              </a:ext>
            </a:extLst>
          </p:cNvPr>
          <p:cNvSpPr>
            <a:spLocks noGrp="1"/>
          </p:cNvSpPr>
          <p:nvPr>
            <p:ph type="body" sz="quarter" idx="15" hasCustomPrompt="1"/>
          </p:nvPr>
        </p:nvSpPr>
        <p:spPr>
          <a:xfrm>
            <a:off x="149313" y="1696072"/>
            <a:ext cx="4381499" cy="448056"/>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3" name="Bullets 1"/>
          <p:cNvSpPr>
            <a:spLocks noGrp="1"/>
          </p:cNvSpPr>
          <p:nvPr>
            <p:ph idx="1" hasCustomPrompt="1"/>
          </p:nvPr>
        </p:nvSpPr>
        <p:spPr>
          <a:xfrm>
            <a:off x="149314" y="2231135"/>
            <a:ext cx="4381414" cy="2359915"/>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Caption 3">
            <a:extLst>
              <a:ext uri="{FF2B5EF4-FFF2-40B4-BE49-F238E27FC236}">
                <a16:creationId xmlns:a16="http://schemas.microsoft.com/office/drawing/2014/main" id="{A4957100-72FC-2A42-8D11-3C05EDC1A526}"/>
              </a:ext>
            </a:extLst>
          </p:cNvPr>
          <p:cNvSpPr>
            <a:spLocks noGrp="1"/>
          </p:cNvSpPr>
          <p:nvPr>
            <p:ph type="body" sz="quarter" idx="18" hasCustomPrompt="1"/>
          </p:nvPr>
        </p:nvSpPr>
        <p:spPr>
          <a:xfrm>
            <a:off x="4615266" y="1697230"/>
            <a:ext cx="4376334" cy="448056"/>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6" name="Bullets 2"/>
          <p:cNvSpPr>
            <a:spLocks noGrp="1"/>
          </p:cNvSpPr>
          <p:nvPr>
            <p:ph idx="12" hasCustomPrompt="1"/>
          </p:nvPr>
        </p:nvSpPr>
        <p:spPr>
          <a:xfrm>
            <a:off x="4610186" y="2231136"/>
            <a:ext cx="4379976" cy="2359914"/>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18474B13-1193-4B1F-958B-1BA3BD361D98}"/>
              </a:ext>
            </a:extLst>
          </p:cNvPr>
          <p:cNvSpPr>
            <a:spLocks noGrp="1"/>
          </p:cNvSpPr>
          <p:nvPr>
            <p:ph idx="2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2537B3CC-36F5-6348-ADBA-0F2C88D56821}"/>
              </a:ext>
            </a:extLst>
          </p:cNvPr>
          <p:cNvSpPr>
            <a:spLocks noGrp="1"/>
          </p:cNvSpPr>
          <p:nvPr>
            <p:ph type="sldNum" sz="quarter" idx="20"/>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0692346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op caption, 1 box">
    <p:bg>
      <p:bgPr>
        <a:solidFill>
          <a:srgbClr val="FFFFFF"/>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11" name="Caption">
            <a:extLst>
              <a:ext uri="{FF2B5EF4-FFF2-40B4-BE49-F238E27FC236}">
                <a16:creationId xmlns:a16="http://schemas.microsoft.com/office/drawing/2014/main" id="{1F55D65F-DFFC-FC4A-A7A1-5282732454C1}"/>
              </a:ext>
            </a:extLst>
          </p:cNvPr>
          <p:cNvSpPr>
            <a:spLocks noGrp="1"/>
          </p:cNvSpPr>
          <p:nvPr>
            <p:ph type="body" sz="quarter" idx="17" hasCustomPrompt="1"/>
          </p:nvPr>
        </p:nvSpPr>
        <p:spPr>
          <a:xfrm>
            <a:off x="149313" y="1200150"/>
            <a:ext cx="8842286"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ullets">
            <a:extLst>
              <a:ext uri="{FF2B5EF4-FFF2-40B4-BE49-F238E27FC236}">
                <a16:creationId xmlns:a16="http://schemas.microsoft.com/office/drawing/2014/main" id="{469FABCF-7953-3149-8EE5-C34571F9028F}"/>
              </a:ext>
            </a:extLst>
          </p:cNvPr>
          <p:cNvSpPr>
            <a:spLocks noGrp="1"/>
          </p:cNvSpPr>
          <p:nvPr>
            <p:ph idx="13" hasCustomPrompt="1"/>
          </p:nvPr>
        </p:nvSpPr>
        <p:spPr>
          <a:xfrm>
            <a:off x="149314" y="1732478"/>
            <a:ext cx="8842286" cy="2860873"/>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852AD5DD-DB97-7468-3B6D-4F03C9A024BE}"/>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81CCAF77-B6EA-254F-A963-E59E78C0B915}"/>
              </a:ext>
            </a:extLst>
          </p:cNvPr>
          <p:cNvSpPr>
            <a:spLocks noGrp="1"/>
          </p:cNvSpPr>
          <p:nvPr>
            <p:ph type="sldNum" sz="quarter" idx="15"/>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7101009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op caption and 2 wide boxes">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8" name="Caption">
            <a:extLst>
              <a:ext uri="{FF2B5EF4-FFF2-40B4-BE49-F238E27FC236}">
                <a16:creationId xmlns:a16="http://schemas.microsoft.com/office/drawing/2014/main" id="{00FA151C-83E9-504F-92AE-CBD9AB722F88}"/>
              </a:ext>
            </a:extLst>
          </p:cNvPr>
          <p:cNvSpPr>
            <a:spLocks noGrp="1"/>
          </p:cNvSpPr>
          <p:nvPr>
            <p:ph type="body" sz="quarter" idx="18" hasCustomPrompt="1"/>
          </p:nvPr>
        </p:nvSpPr>
        <p:spPr>
          <a:xfrm>
            <a:off x="149313" y="1200150"/>
            <a:ext cx="8842286"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1" name="Bullets 1">
            <a:extLst>
              <a:ext uri="{FF2B5EF4-FFF2-40B4-BE49-F238E27FC236}">
                <a16:creationId xmlns:a16="http://schemas.microsoft.com/office/drawing/2014/main" id="{8BF4410D-F187-0A4F-B2DE-2009559C8F5E}"/>
              </a:ext>
            </a:extLst>
          </p:cNvPr>
          <p:cNvSpPr>
            <a:spLocks noGrp="1"/>
          </p:cNvSpPr>
          <p:nvPr>
            <p:ph idx="13" hasCustomPrompt="1"/>
          </p:nvPr>
        </p:nvSpPr>
        <p:spPr>
          <a:xfrm>
            <a:off x="149314" y="1732478"/>
            <a:ext cx="8842286" cy="1399683"/>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ullets 2">
            <a:extLst>
              <a:ext uri="{FF2B5EF4-FFF2-40B4-BE49-F238E27FC236}">
                <a16:creationId xmlns:a16="http://schemas.microsoft.com/office/drawing/2014/main" id="{E7C68EF4-EEA6-3542-99D5-BFE95DDC826A}"/>
              </a:ext>
            </a:extLst>
          </p:cNvPr>
          <p:cNvSpPr>
            <a:spLocks noGrp="1"/>
          </p:cNvSpPr>
          <p:nvPr>
            <p:ph idx="16" hasCustomPrompt="1"/>
          </p:nvPr>
        </p:nvSpPr>
        <p:spPr>
          <a:xfrm>
            <a:off x="149313" y="3194940"/>
            <a:ext cx="8842288" cy="1399683"/>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572A3753-4AAA-01E0-CFF7-F48C4D6DAB94}"/>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DB859A34-2E93-5043-82FD-B9D7706159B0}"/>
              </a:ext>
            </a:extLst>
          </p:cNvPr>
          <p:cNvSpPr>
            <a:spLocks noGrp="1"/>
          </p:cNvSpPr>
          <p:nvPr>
            <p:ph type="sldNum" sz="quarter" idx="17"/>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9056161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wide boxes">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ullets 1"/>
          <p:cNvSpPr>
            <a:spLocks noGrp="1"/>
          </p:cNvSpPr>
          <p:nvPr>
            <p:ph idx="1" hasCustomPrompt="1"/>
          </p:nvPr>
        </p:nvSpPr>
        <p:spPr>
          <a:xfrm>
            <a:off x="149313" y="1200151"/>
            <a:ext cx="8842287" cy="1664969"/>
          </a:xfrm>
        </p:spPr>
        <p:txBody>
          <a:bodyPr/>
          <a:lstStyle>
            <a:lvl1pPr marL="288925" indent="-288925">
              <a:buClr>
                <a:srgbClr val="418FDE"/>
              </a:buClr>
              <a:buFont typeface="Arial" panose="020B0604020202020204" pitchFamily="34" charset="0"/>
              <a:buChar char="►"/>
              <a:defRPr baseline="0"/>
            </a:lvl1pPr>
            <a:lvl2pPr marL="568325" indent="-284163">
              <a:buClr>
                <a:srgbClr val="418FDE"/>
              </a:buClr>
              <a:buFont typeface="Arial" panose="020B0604020202020204" pitchFamily="34" charset="0"/>
              <a:buChar char="►"/>
              <a:defRPr/>
            </a:lvl2pPr>
            <a:lvl3pPr marL="808038" indent="-234950">
              <a:buClr>
                <a:srgbClr val="418FDE"/>
              </a:buClr>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ullets 2">
            <a:extLst>
              <a:ext uri="{FF2B5EF4-FFF2-40B4-BE49-F238E27FC236}">
                <a16:creationId xmlns:a16="http://schemas.microsoft.com/office/drawing/2014/main" id="{E7C68EF4-EEA6-3542-99D5-BFE95DDC826A}"/>
              </a:ext>
            </a:extLst>
          </p:cNvPr>
          <p:cNvSpPr>
            <a:spLocks noGrp="1"/>
          </p:cNvSpPr>
          <p:nvPr>
            <p:ph idx="16" hasCustomPrompt="1"/>
          </p:nvPr>
        </p:nvSpPr>
        <p:spPr>
          <a:xfrm>
            <a:off x="149313" y="2926081"/>
            <a:ext cx="8842288" cy="1668542"/>
          </a:xfrm>
        </p:spPr>
        <p:txBody>
          <a:bodyPr/>
          <a:lstStyle>
            <a:lvl1pPr marL="288925" indent="-288925">
              <a:buClr>
                <a:srgbClr val="418FDE"/>
              </a:buClr>
              <a:buFont typeface="Arial" panose="020B0604020202020204" pitchFamily="34" charset="0"/>
              <a:buChar char="►"/>
              <a:defRPr baseline="0"/>
            </a:lvl1pPr>
            <a:lvl2pPr marL="568325" indent="-284163">
              <a:buClr>
                <a:srgbClr val="418FDE"/>
              </a:buClr>
              <a:buFont typeface="Arial" panose="020B0604020202020204" pitchFamily="34" charset="0"/>
              <a:buChar char="►"/>
              <a:defRPr/>
            </a:lvl2pPr>
            <a:lvl3pPr marL="808038" indent="-234950">
              <a:buClr>
                <a:srgbClr val="418FDE"/>
              </a:buClr>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5499206F-54AA-2589-00E3-4116F4FA25AD}"/>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DB859A34-2E93-5043-82FD-B9D7706159B0}"/>
              </a:ext>
            </a:extLst>
          </p:cNvPr>
          <p:cNvSpPr>
            <a:spLocks noGrp="1"/>
          </p:cNvSpPr>
          <p:nvPr>
            <p:ph type="sldNum" sz="quarter" idx="17"/>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478291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full slide">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1" name="Quote">
            <a:extLst>
              <a:ext uri="{FF2B5EF4-FFF2-40B4-BE49-F238E27FC236}">
                <a16:creationId xmlns:a16="http://schemas.microsoft.com/office/drawing/2014/main" id="{6B55774B-FB3F-211B-B0A1-EAEA8DC36353}"/>
              </a:ext>
            </a:extLst>
          </p:cNvPr>
          <p:cNvSpPr>
            <a:spLocks noGrp="1"/>
          </p:cNvSpPr>
          <p:nvPr>
            <p:ph idx="13" hasCustomPrompt="1"/>
          </p:nvPr>
        </p:nvSpPr>
        <p:spPr>
          <a:xfrm>
            <a:off x="731520" y="1200150"/>
            <a:ext cx="7665372" cy="3392424"/>
          </a:xfrm>
          <a:solidFill>
            <a:srgbClr val="0072CB">
              <a:alpha val="4706"/>
            </a:srgbClr>
          </a:solidFill>
          <a:ln>
            <a:noFill/>
          </a:ln>
        </p:spPr>
        <p:txBody>
          <a:bodyPr anchor="ctr"/>
          <a:lstStyle>
            <a:lvl1pPr marL="0" indent="0" algn="l">
              <a:buFontTx/>
              <a:buNone/>
              <a:defRPr baseline="0">
                <a:latin typeface="Georgia" panose="02040502050405020303" pitchFamily="18" charset="0"/>
              </a:defRPr>
            </a:lvl1pPr>
            <a:lvl2pPr marL="284162" indent="0" algn="l">
              <a:buFontTx/>
              <a:buNone/>
              <a:defRPr>
                <a:latin typeface="Georgia" panose="02040502050405020303" pitchFamily="18" charset="0"/>
              </a:defRPr>
            </a:lvl2pPr>
            <a:lvl3pPr marL="573088" indent="0" algn="l">
              <a:buFontTx/>
              <a:buNone/>
              <a:tabLst/>
              <a:defRPr>
                <a:latin typeface="Georgia" panose="02040502050405020303" pitchFamily="18" charset="0"/>
              </a:defRPr>
            </a:lvl3pPr>
            <a:lvl4pPr marL="1371600" indent="0">
              <a:buNone/>
              <a:defRPr/>
            </a:lvl4pPr>
            <a:lvl5pPr marL="1828800" indent="0">
              <a:buNone/>
              <a:defRPr/>
            </a:lvl5pPr>
          </a:lstStyle>
          <a:p>
            <a:pPr lvl="0"/>
            <a:r>
              <a:rPr lang="en-US" dirty="0"/>
              <a:t>Click to add quote</a:t>
            </a:r>
          </a:p>
        </p:txBody>
      </p:sp>
      <p:sp>
        <p:nvSpPr>
          <p:cNvPr id="4" name="Source">
            <a:extLst>
              <a:ext uri="{FF2B5EF4-FFF2-40B4-BE49-F238E27FC236}">
                <a16:creationId xmlns:a16="http://schemas.microsoft.com/office/drawing/2014/main" id="{E885FB96-0FFC-6A80-79A5-5A078B71E001}"/>
              </a:ext>
            </a:extLst>
          </p:cNvPr>
          <p:cNvSpPr>
            <a:spLocks noGrp="1"/>
          </p:cNvSpPr>
          <p:nvPr>
            <p:ph idx="17"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FF1ADCC-B5A4-164E-B850-77B49E1210D4}"/>
              </a:ext>
            </a:extLst>
          </p:cNvPr>
          <p:cNvSpPr>
            <a:spLocks noGrp="1"/>
          </p:cNvSpPr>
          <p:nvPr>
            <p:ph type="sldNum" sz="quarter" idx="16"/>
          </p:nvPr>
        </p:nvSpPr>
        <p:spPr/>
        <p:txBody>
          <a:bodyPr/>
          <a:lstStyle/>
          <a:p>
            <a:fld id="{8ABDC324-684B-9C44-A484-D2B69E2467CF}" type="slidenum">
              <a:rPr lang="en-US" smtClean="0"/>
              <a:pPr/>
              <a:t>‹#›</a:t>
            </a:fld>
            <a:endParaRPr lang="en-US" dirty="0"/>
          </a:p>
        </p:txBody>
      </p:sp>
      <p:pic>
        <p:nvPicPr>
          <p:cNvPr id="2" name="Left curly  quote">
            <a:extLst>
              <a:ext uri="{FF2B5EF4-FFF2-40B4-BE49-F238E27FC236}">
                <a16:creationId xmlns:a16="http://schemas.microsoft.com/office/drawing/2014/main" id="{B7301D22-F44E-30CA-30B3-EFBD837D758A}"/>
              </a:ext>
              <a:ext uri="{C183D7F6-B498-43B3-948B-1728B52AA6E4}">
                <adec:decorative xmlns:adec="http://schemas.microsoft.com/office/drawing/2017/decorative" val="1"/>
              </a:ext>
            </a:extLst>
          </p:cNvPr>
          <p:cNvPicPr>
            <a:picLocks noChangeAspect="1"/>
          </p:cNvPicPr>
          <p:nvPr userDrawn="1"/>
        </p:nvPicPr>
        <p:blipFill>
          <a:blip r:embed="rId2">
            <a:alphaModFix amt="30000"/>
          </a:blip>
          <a:stretch>
            <a:fillRect/>
          </a:stretch>
        </p:blipFill>
        <p:spPr>
          <a:xfrm>
            <a:off x="149313" y="1093305"/>
            <a:ext cx="552336" cy="552336"/>
          </a:xfrm>
          <a:prstGeom prst="rect">
            <a:avLst/>
          </a:prstGeom>
        </p:spPr>
      </p:pic>
      <p:pic>
        <p:nvPicPr>
          <p:cNvPr id="5" name="Right curly quote" descr="A blue quote symbol&#10;&#10;AI-generated content may be incorrect.">
            <a:extLst>
              <a:ext uri="{FF2B5EF4-FFF2-40B4-BE49-F238E27FC236}">
                <a16:creationId xmlns:a16="http://schemas.microsoft.com/office/drawing/2014/main" id="{843FC6D5-92B5-E72D-9566-44B8609CAB65}"/>
              </a:ext>
            </a:extLst>
          </p:cNvPr>
          <p:cNvPicPr>
            <a:picLocks noChangeAspect="1"/>
          </p:cNvPicPr>
          <p:nvPr userDrawn="1"/>
        </p:nvPicPr>
        <p:blipFill>
          <a:blip r:embed="rId2">
            <a:alphaModFix amt="30000"/>
          </a:blip>
          <a:stretch>
            <a:fillRect/>
          </a:stretch>
        </p:blipFill>
        <p:spPr>
          <a:xfrm rot="10800000">
            <a:off x="8439264" y="4151376"/>
            <a:ext cx="552336" cy="552336"/>
          </a:xfrm>
          <a:prstGeom prst="rect">
            <a:avLst/>
          </a:prstGeom>
        </p:spPr>
      </p:pic>
    </p:spTree>
    <p:extLst>
      <p:ext uri="{BB962C8B-B14F-4D97-AF65-F5344CB8AC3E}">
        <p14:creationId xmlns:p14="http://schemas.microsoft.com/office/powerpoint/2010/main" val="4001621193"/>
      </p:ext>
    </p:extLst>
  </p:cSld>
  <p:clrMapOvr>
    <a:masterClrMapping/>
  </p:clrMapOvr>
  <p:extLst>
    <p:ext uri="{DCECCB84-F9BA-43D5-87BE-67443E8EF086}">
      <p15:sldGuideLst xmlns:p15="http://schemas.microsoft.com/office/powerpoint/2012/main">
        <p15:guide id="1" orient="horz" pos="2892">
          <p15:clr>
            <a:srgbClr val="FBAE40"/>
          </p15:clr>
        </p15:guide>
        <p15:guide id="2" orient="horz" pos="1720">
          <p15:clr>
            <a:srgbClr val="FBAE40"/>
          </p15:clr>
        </p15:guide>
        <p15:guide id="3" orient="horz" pos="1820">
          <p15:clr>
            <a:srgbClr val="FBAE40"/>
          </p15:clr>
        </p15:guide>
        <p15:guide id="4" orient="horz" pos="1920">
          <p15:clr>
            <a:srgbClr val="FBAE40"/>
          </p15:clr>
        </p15:guide>
        <p15:guide id="5"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half slide, left">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2" name="Quote">
            <a:extLst>
              <a:ext uri="{FF2B5EF4-FFF2-40B4-BE49-F238E27FC236}">
                <a16:creationId xmlns:a16="http://schemas.microsoft.com/office/drawing/2014/main" id="{96780F5E-D44A-6E57-0E77-118991825C33}"/>
              </a:ext>
            </a:extLst>
          </p:cNvPr>
          <p:cNvSpPr>
            <a:spLocks noGrp="1"/>
          </p:cNvSpPr>
          <p:nvPr>
            <p:ph idx="13" hasCustomPrompt="1"/>
          </p:nvPr>
        </p:nvSpPr>
        <p:spPr>
          <a:xfrm>
            <a:off x="732823" y="1200928"/>
            <a:ext cx="3215723" cy="3392424"/>
          </a:xfrm>
          <a:solidFill>
            <a:srgbClr val="0072CB">
              <a:alpha val="5000"/>
            </a:srgbClr>
          </a:solidFill>
          <a:ln>
            <a:noFill/>
          </a:ln>
        </p:spPr>
        <p:txBody>
          <a:bodyPr anchor="ctr"/>
          <a:lstStyle>
            <a:lvl1pPr marL="0" indent="0" algn="l">
              <a:buFontTx/>
              <a:buNone/>
              <a:defRPr baseline="0">
                <a:latin typeface="Georgia" panose="02040502050405020303" pitchFamily="18" charset="0"/>
              </a:defRPr>
            </a:lvl1pPr>
            <a:lvl2pPr marL="284162" indent="0" algn="l">
              <a:buFontTx/>
              <a:buNone/>
              <a:defRPr>
                <a:latin typeface="Georgia" panose="02040502050405020303" pitchFamily="18" charset="0"/>
              </a:defRPr>
            </a:lvl2pPr>
            <a:lvl3pPr marL="573088" indent="0" algn="l">
              <a:buFontTx/>
              <a:buNone/>
              <a:tabLst/>
              <a:defRPr>
                <a:latin typeface="Georgia" panose="02040502050405020303" pitchFamily="18" charset="0"/>
              </a:defRPr>
            </a:lvl3pPr>
            <a:lvl4pPr marL="1371600" indent="0">
              <a:buNone/>
              <a:defRPr/>
            </a:lvl4pPr>
            <a:lvl5pPr marL="1828800" indent="0">
              <a:buNone/>
              <a:defRPr/>
            </a:lvl5pPr>
          </a:lstStyle>
          <a:p>
            <a:pPr lvl="0"/>
            <a:r>
              <a:rPr lang="en-US" dirty="0"/>
              <a:t>Click to add quote</a:t>
            </a:r>
          </a:p>
        </p:txBody>
      </p:sp>
      <p:sp>
        <p:nvSpPr>
          <p:cNvPr id="6" name="Bullets 1">
            <a:extLst>
              <a:ext uri="{FF2B5EF4-FFF2-40B4-BE49-F238E27FC236}">
                <a16:creationId xmlns:a16="http://schemas.microsoft.com/office/drawing/2014/main" id="{8C971A48-E80F-9EA2-0ECF-69E7AFB839BD}"/>
              </a:ext>
            </a:extLst>
          </p:cNvPr>
          <p:cNvSpPr>
            <a:spLocks noGrp="1"/>
          </p:cNvSpPr>
          <p:nvPr>
            <p:ph idx="12" hasCustomPrompt="1"/>
          </p:nvPr>
        </p:nvSpPr>
        <p:spPr>
          <a:xfrm>
            <a:off x="4859613" y="1201422"/>
            <a:ext cx="4131987" cy="3391930"/>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a:t>
            </a:r>
            <a:r>
              <a:rPr lang="en-US" dirty="0" err="1"/>
              <a:t>levele</a:t>
            </a:r>
            <a:endParaRPr lang="en-US" dirty="0"/>
          </a:p>
        </p:txBody>
      </p:sp>
      <p:sp>
        <p:nvSpPr>
          <p:cNvPr id="4" name="Source">
            <a:extLst>
              <a:ext uri="{FF2B5EF4-FFF2-40B4-BE49-F238E27FC236}">
                <a16:creationId xmlns:a16="http://schemas.microsoft.com/office/drawing/2014/main" id="{E885FB96-0FFC-6A80-79A5-5A078B71E001}"/>
              </a:ext>
            </a:extLst>
          </p:cNvPr>
          <p:cNvSpPr>
            <a:spLocks noGrp="1"/>
          </p:cNvSpPr>
          <p:nvPr>
            <p:ph idx="17"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FF1ADCC-B5A4-164E-B850-77B49E1210D4}"/>
              </a:ext>
            </a:extLst>
          </p:cNvPr>
          <p:cNvSpPr>
            <a:spLocks noGrp="1"/>
          </p:cNvSpPr>
          <p:nvPr>
            <p:ph type="sldNum" sz="quarter" idx="16"/>
          </p:nvPr>
        </p:nvSpPr>
        <p:spPr/>
        <p:txBody>
          <a:bodyPr/>
          <a:lstStyle/>
          <a:p>
            <a:fld id="{8ABDC324-684B-9C44-A484-D2B69E2467CF}" type="slidenum">
              <a:rPr lang="en-US" smtClean="0"/>
              <a:pPr/>
              <a:t>‹#›</a:t>
            </a:fld>
            <a:endParaRPr lang="en-US" dirty="0"/>
          </a:p>
        </p:txBody>
      </p:sp>
      <p:pic>
        <p:nvPicPr>
          <p:cNvPr id="9" name="Picture 8">
            <a:extLst>
              <a:ext uri="{FF2B5EF4-FFF2-40B4-BE49-F238E27FC236}">
                <a16:creationId xmlns:a16="http://schemas.microsoft.com/office/drawing/2014/main" id="{1578D316-DF96-1FCE-D729-5D663EA2BAFE}"/>
              </a:ext>
              <a:ext uri="{C183D7F6-B498-43B3-948B-1728B52AA6E4}">
                <adec:decorative xmlns:adec="http://schemas.microsoft.com/office/drawing/2017/decorative" val="1"/>
              </a:ext>
            </a:extLst>
          </p:cNvPr>
          <p:cNvPicPr>
            <a:picLocks noChangeAspect="1"/>
          </p:cNvPicPr>
          <p:nvPr userDrawn="1"/>
        </p:nvPicPr>
        <p:blipFill>
          <a:blip r:embed="rId2">
            <a:alphaModFix amt="30000"/>
          </a:blip>
          <a:stretch>
            <a:fillRect/>
          </a:stretch>
        </p:blipFill>
        <p:spPr>
          <a:xfrm>
            <a:off x="149313" y="1093305"/>
            <a:ext cx="552336" cy="552336"/>
          </a:xfrm>
          <a:prstGeom prst="rect">
            <a:avLst/>
          </a:prstGeom>
        </p:spPr>
      </p:pic>
      <p:pic>
        <p:nvPicPr>
          <p:cNvPr id="7" name="Picture 6">
            <a:extLst>
              <a:ext uri="{FF2B5EF4-FFF2-40B4-BE49-F238E27FC236}">
                <a16:creationId xmlns:a16="http://schemas.microsoft.com/office/drawing/2014/main" id="{E7E4D9CC-CDE3-EF7F-5492-53479E584614}"/>
              </a:ext>
              <a:ext uri="{C183D7F6-B498-43B3-948B-1728B52AA6E4}">
                <adec:decorative xmlns:adec="http://schemas.microsoft.com/office/drawing/2017/decorative" val="1"/>
              </a:ext>
            </a:extLst>
          </p:cNvPr>
          <p:cNvPicPr>
            <a:picLocks noChangeAspect="1"/>
          </p:cNvPicPr>
          <p:nvPr userDrawn="1"/>
        </p:nvPicPr>
        <p:blipFill>
          <a:blip r:embed="rId2">
            <a:alphaModFix amt="30000"/>
          </a:blip>
          <a:stretch>
            <a:fillRect/>
          </a:stretch>
        </p:blipFill>
        <p:spPr>
          <a:xfrm rot="10800000">
            <a:off x="4008220" y="4150833"/>
            <a:ext cx="552336" cy="552336"/>
          </a:xfrm>
          <a:prstGeom prst="rect">
            <a:avLst/>
          </a:prstGeom>
        </p:spPr>
      </p:pic>
    </p:spTree>
    <p:extLst>
      <p:ext uri="{BB962C8B-B14F-4D97-AF65-F5344CB8AC3E}">
        <p14:creationId xmlns:p14="http://schemas.microsoft.com/office/powerpoint/2010/main" val="31703627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half slide, right">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2" name="Bullets 1">
            <a:extLst>
              <a:ext uri="{FF2B5EF4-FFF2-40B4-BE49-F238E27FC236}">
                <a16:creationId xmlns:a16="http://schemas.microsoft.com/office/drawing/2014/main" id="{B9543381-25D9-2E91-282A-C80302D379B2}"/>
              </a:ext>
            </a:extLst>
          </p:cNvPr>
          <p:cNvSpPr>
            <a:spLocks noGrp="1"/>
          </p:cNvSpPr>
          <p:nvPr>
            <p:ph idx="12" hasCustomPrompt="1"/>
          </p:nvPr>
        </p:nvSpPr>
        <p:spPr>
          <a:xfrm>
            <a:off x="154512" y="1201422"/>
            <a:ext cx="4153782" cy="3391930"/>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2" name="Quote">
            <a:extLst>
              <a:ext uri="{FF2B5EF4-FFF2-40B4-BE49-F238E27FC236}">
                <a16:creationId xmlns:a16="http://schemas.microsoft.com/office/drawing/2014/main" id="{96780F5E-D44A-6E57-0E77-118991825C33}"/>
              </a:ext>
            </a:extLst>
          </p:cNvPr>
          <p:cNvSpPr>
            <a:spLocks noGrp="1"/>
          </p:cNvSpPr>
          <p:nvPr>
            <p:ph idx="13" hasCustomPrompt="1"/>
          </p:nvPr>
        </p:nvSpPr>
        <p:spPr>
          <a:xfrm>
            <a:off x="5168621" y="1200150"/>
            <a:ext cx="3218688" cy="3392424"/>
          </a:xfrm>
          <a:solidFill>
            <a:schemeClr val="accent2">
              <a:alpha val="5000"/>
            </a:schemeClr>
          </a:solidFill>
          <a:ln>
            <a:noFill/>
          </a:ln>
        </p:spPr>
        <p:txBody>
          <a:bodyPr anchor="ctr"/>
          <a:lstStyle>
            <a:lvl1pPr marL="0" indent="0" algn="l">
              <a:buFontTx/>
              <a:buNone/>
              <a:defRPr baseline="0">
                <a:latin typeface="Georgia" panose="02040502050405020303" pitchFamily="18" charset="0"/>
              </a:defRPr>
            </a:lvl1pPr>
            <a:lvl2pPr marL="284162" indent="0" algn="l">
              <a:buFontTx/>
              <a:buNone/>
              <a:defRPr>
                <a:latin typeface="Georgia" panose="02040502050405020303" pitchFamily="18" charset="0"/>
              </a:defRPr>
            </a:lvl2pPr>
            <a:lvl3pPr marL="573088" indent="0" algn="l">
              <a:buFontTx/>
              <a:buNone/>
              <a:tabLst/>
              <a:defRPr>
                <a:latin typeface="Georgia" panose="02040502050405020303" pitchFamily="18" charset="0"/>
              </a:defRPr>
            </a:lvl3pPr>
            <a:lvl4pPr marL="1371600" indent="0">
              <a:buNone/>
              <a:defRPr/>
            </a:lvl4pPr>
            <a:lvl5pPr marL="1828800" indent="0">
              <a:buNone/>
              <a:defRPr/>
            </a:lvl5pPr>
          </a:lstStyle>
          <a:p>
            <a:pPr lvl="0"/>
            <a:r>
              <a:rPr lang="en-US" dirty="0"/>
              <a:t>Click to add quote</a:t>
            </a:r>
          </a:p>
        </p:txBody>
      </p:sp>
      <p:sp>
        <p:nvSpPr>
          <p:cNvPr id="4" name="Source">
            <a:extLst>
              <a:ext uri="{FF2B5EF4-FFF2-40B4-BE49-F238E27FC236}">
                <a16:creationId xmlns:a16="http://schemas.microsoft.com/office/drawing/2014/main" id="{E885FB96-0FFC-6A80-79A5-5A078B71E001}"/>
              </a:ext>
            </a:extLst>
          </p:cNvPr>
          <p:cNvSpPr>
            <a:spLocks noGrp="1"/>
          </p:cNvSpPr>
          <p:nvPr>
            <p:ph idx="17"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FF1ADCC-B5A4-164E-B850-77B49E1210D4}"/>
              </a:ext>
            </a:extLst>
          </p:cNvPr>
          <p:cNvSpPr>
            <a:spLocks noGrp="1"/>
          </p:cNvSpPr>
          <p:nvPr>
            <p:ph type="sldNum" sz="quarter" idx="16"/>
          </p:nvPr>
        </p:nvSpPr>
        <p:spPr/>
        <p:txBody>
          <a:bodyPr/>
          <a:lstStyle/>
          <a:p>
            <a:fld id="{8ABDC324-684B-9C44-A484-D2B69E2467CF}" type="slidenum">
              <a:rPr lang="en-US" smtClean="0"/>
              <a:pPr/>
              <a:t>‹#›</a:t>
            </a:fld>
            <a:endParaRPr lang="en-US" dirty="0"/>
          </a:p>
        </p:txBody>
      </p:sp>
      <p:pic>
        <p:nvPicPr>
          <p:cNvPr id="9" name="Picture 8" descr="A blue quote symbol&#10;&#10;AI-generated content may be incorrect.">
            <a:extLst>
              <a:ext uri="{FF2B5EF4-FFF2-40B4-BE49-F238E27FC236}">
                <a16:creationId xmlns:a16="http://schemas.microsoft.com/office/drawing/2014/main" id="{1578D316-DF96-1FCE-D729-5D663EA2BAFE}"/>
              </a:ext>
            </a:extLst>
          </p:cNvPr>
          <p:cNvPicPr>
            <a:picLocks noChangeAspect="1"/>
          </p:cNvPicPr>
          <p:nvPr userDrawn="1"/>
        </p:nvPicPr>
        <p:blipFill>
          <a:blip r:embed="rId2">
            <a:alphaModFix amt="30000"/>
          </a:blip>
          <a:stretch>
            <a:fillRect/>
          </a:stretch>
        </p:blipFill>
        <p:spPr>
          <a:xfrm rot="10800000">
            <a:off x="8439264" y="4151376"/>
            <a:ext cx="552336" cy="552336"/>
          </a:xfrm>
          <a:prstGeom prst="rect">
            <a:avLst/>
          </a:prstGeom>
        </p:spPr>
      </p:pic>
      <p:pic>
        <p:nvPicPr>
          <p:cNvPr id="6" name="Picture 5" descr="A blue quote symbol&#10;&#10;AI-generated content may be incorrect.">
            <a:extLst>
              <a:ext uri="{FF2B5EF4-FFF2-40B4-BE49-F238E27FC236}">
                <a16:creationId xmlns:a16="http://schemas.microsoft.com/office/drawing/2014/main" id="{C26B4A11-308E-2262-DBB1-864131F264EE}"/>
              </a:ext>
            </a:extLst>
          </p:cNvPr>
          <p:cNvPicPr>
            <a:picLocks noChangeAspect="1"/>
          </p:cNvPicPr>
          <p:nvPr userDrawn="1"/>
        </p:nvPicPr>
        <p:blipFill>
          <a:blip r:embed="rId2">
            <a:alphaModFix amt="30000"/>
          </a:blip>
          <a:stretch>
            <a:fillRect/>
          </a:stretch>
        </p:blipFill>
        <p:spPr>
          <a:xfrm>
            <a:off x="4559540" y="1093305"/>
            <a:ext cx="552336" cy="552336"/>
          </a:xfrm>
          <a:prstGeom prst="rect">
            <a:avLst/>
          </a:prstGeom>
        </p:spPr>
      </p:pic>
    </p:spTree>
    <p:extLst>
      <p:ext uri="{BB962C8B-B14F-4D97-AF65-F5344CB8AC3E}">
        <p14:creationId xmlns:p14="http://schemas.microsoft.com/office/powerpoint/2010/main" val="39318649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ubble quote on left">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5" name="Quote">
            <a:extLst>
              <a:ext uri="{FF2B5EF4-FFF2-40B4-BE49-F238E27FC236}">
                <a16:creationId xmlns:a16="http://schemas.microsoft.com/office/drawing/2014/main" id="{6B8DEB26-E367-07E0-3441-6944276E0378}"/>
              </a:ext>
              <a:ext uri="{C183D7F6-B498-43B3-948B-1728B52AA6E4}">
                <adec:decorative xmlns:adec="http://schemas.microsoft.com/office/drawing/2017/decorative" val="0"/>
              </a:ext>
            </a:extLst>
          </p:cNvPr>
          <p:cNvSpPr>
            <a:spLocks noGrp="1"/>
          </p:cNvSpPr>
          <p:nvPr>
            <p:ph type="body" sz="quarter" idx="18"/>
          </p:nvPr>
        </p:nvSpPr>
        <p:spPr>
          <a:xfrm>
            <a:off x="149313" y="1201422"/>
            <a:ext cx="3715756" cy="3391930"/>
          </a:xfrm>
          <a:prstGeom prst="wedgeRoundRectCallout">
            <a:avLst>
              <a:gd name="adj1" fmla="val 85926"/>
              <a:gd name="adj2" fmla="val -32283"/>
              <a:gd name="adj3" fmla="val 16667"/>
            </a:avLst>
          </a:prstGeom>
          <a:solidFill>
            <a:schemeClr val="accent2">
              <a:alpha val="5000"/>
            </a:schemeClr>
          </a:solidFill>
          <a:ln>
            <a:noFill/>
          </a:ln>
        </p:spPr>
        <p:txBody>
          <a:bodyPr anchor="ctr"/>
          <a:lstStyle>
            <a:lvl1pPr marL="0" indent="0">
              <a:buFontTx/>
              <a:buNone/>
              <a:defRPr sz="1600">
                <a:latin typeface="Georgia" panose="02040502050405020303" pitchFamily="18" charset="0"/>
              </a:defRPr>
            </a:lvl1pPr>
            <a:lvl2pPr marL="282765" indent="0">
              <a:buFontTx/>
              <a:buNone/>
              <a:defRPr/>
            </a:lvl2pPr>
            <a:lvl3pPr marL="571500" indent="0">
              <a:buFontTx/>
              <a:buNone/>
              <a:defRPr/>
            </a:lvl3pPr>
            <a:lvl4pPr marL="803275" indent="0">
              <a:buFontTx/>
              <a:buNone/>
              <a:defRPr/>
            </a:lvl4pPr>
            <a:lvl5pPr marL="1828800" indent="0">
              <a:buFontTx/>
              <a:buNone/>
              <a:defRPr/>
            </a:lvl5pPr>
          </a:lstStyle>
          <a:p>
            <a:pPr lvl="0"/>
            <a:r>
              <a:rPr lang="en-US" dirty="0"/>
              <a:t>Click to edit Master text styles</a:t>
            </a:r>
          </a:p>
        </p:txBody>
      </p:sp>
      <p:sp>
        <p:nvSpPr>
          <p:cNvPr id="6" name="Image">
            <a:extLst>
              <a:ext uri="{FF2B5EF4-FFF2-40B4-BE49-F238E27FC236}">
                <a16:creationId xmlns:a16="http://schemas.microsoft.com/office/drawing/2014/main" id="{65FA5B9D-EFFC-BBB5-F373-09653F822209}"/>
              </a:ext>
            </a:extLst>
          </p:cNvPr>
          <p:cNvSpPr>
            <a:spLocks noGrp="1"/>
          </p:cNvSpPr>
          <p:nvPr>
            <p:ph type="pic" sz="quarter" idx="19"/>
          </p:nvPr>
        </p:nvSpPr>
        <p:spPr>
          <a:xfrm>
            <a:off x="5207726" y="1130300"/>
            <a:ext cx="3783835" cy="3463052"/>
          </a:xfrm>
        </p:spPr>
        <p:txBody>
          <a:bodyPr/>
          <a:lstStyle>
            <a:lvl1pPr marL="0" indent="0">
              <a:buFontTx/>
              <a:buNone/>
              <a:defRPr/>
            </a:lvl1pPr>
          </a:lstStyle>
          <a:p>
            <a:endParaRPr lang="en-US" dirty="0"/>
          </a:p>
        </p:txBody>
      </p:sp>
      <p:sp>
        <p:nvSpPr>
          <p:cNvPr id="4" name="Source">
            <a:extLst>
              <a:ext uri="{FF2B5EF4-FFF2-40B4-BE49-F238E27FC236}">
                <a16:creationId xmlns:a16="http://schemas.microsoft.com/office/drawing/2014/main" id="{E885FB96-0FFC-6A80-79A5-5A078B71E001}"/>
              </a:ext>
            </a:extLst>
          </p:cNvPr>
          <p:cNvSpPr>
            <a:spLocks noGrp="1"/>
          </p:cNvSpPr>
          <p:nvPr>
            <p:ph idx="17"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FF1ADCC-B5A4-164E-B850-77B49E1210D4}"/>
              </a:ext>
            </a:extLst>
          </p:cNvPr>
          <p:cNvSpPr>
            <a:spLocks noGrp="1"/>
          </p:cNvSpPr>
          <p:nvPr>
            <p:ph type="sldNum" sz="quarter" idx="16"/>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0463406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 boxes above 1 wide box">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ullets 1"/>
          <p:cNvSpPr>
            <a:spLocks noGrp="1"/>
          </p:cNvSpPr>
          <p:nvPr>
            <p:ph idx="1" hasCustomPrompt="1"/>
          </p:nvPr>
        </p:nvSpPr>
        <p:spPr>
          <a:xfrm>
            <a:off x="149314" y="120015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ullets 2"/>
          <p:cNvSpPr>
            <a:spLocks noGrp="1"/>
          </p:cNvSpPr>
          <p:nvPr>
            <p:ph idx="13" hasCustomPrompt="1"/>
          </p:nvPr>
        </p:nvSpPr>
        <p:spPr>
          <a:xfrm>
            <a:off x="4610187" y="120015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8" name="Bullets 3">
            <a:extLst>
              <a:ext uri="{FF2B5EF4-FFF2-40B4-BE49-F238E27FC236}">
                <a16:creationId xmlns:a16="http://schemas.microsoft.com/office/drawing/2014/main" id="{60B4135F-3A7E-1A4E-967C-135820232CF9}"/>
              </a:ext>
            </a:extLst>
          </p:cNvPr>
          <p:cNvSpPr>
            <a:spLocks noGrp="1"/>
          </p:cNvSpPr>
          <p:nvPr>
            <p:ph idx="17" hasCustomPrompt="1"/>
          </p:nvPr>
        </p:nvSpPr>
        <p:spPr>
          <a:xfrm>
            <a:off x="149313" y="2926081"/>
            <a:ext cx="8842288" cy="1668542"/>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Source">
            <a:extLst>
              <a:ext uri="{FF2B5EF4-FFF2-40B4-BE49-F238E27FC236}">
                <a16:creationId xmlns:a16="http://schemas.microsoft.com/office/drawing/2014/main" id="{4E4DF456-0890-C00D-7E47-5DBF22DB756F}"/>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9BD4753A-493E-144C-B822-E2BF2B99E1DA}"/>
              </a:ext>
            </a:extLst>
          </p:cNvPr>
          <p:cNvSpPr>
            <a:spLocks noGrp="1"/>
          </p:cNvSpPr>
          <p:nvPr>
            <p:ph type="sldNum" sz="quarter" idx="18"/>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3519472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boxes below one wide box">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ullets 1"/>
          <p:cNvSpPr>
            <a:spLocks noGrp="1"/>
          </p:cNvSpPr>
          <p:nvPr>
            <p:ph idx="1" hasCustomPrompt="1"/>
          </p:nvPr>
        </p:nvSpPr>
        <p:spPr>
          <a:xfrm>
            <a:off x="149313" y="1200151"/>
            <a:ext cx="8842287"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Bullets 2"/>
          <p:cNvSpPr>
            <a:spLocks noGrp="1"/>
          </p:cNvSpPr>
          <p:nvPr>
            <p:ph idx="12" hasCustomPrompt="1"/>
          </p:nvPr>
        </p:nvSpPr>
        <p:spPr>
          <a:xfrm>
            <a:off x="149313" y="292608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Bullets 3"/>
          <p:cNvSpPr>
            <a:spLocks noGrp="1"/>
          </p:cNvSpPr>
          <p:nvPr>
            <p:ph idx="14" hasCustomPrompt="1"/>
          </p:nvPr>
        </p:nvSpPr>
        <p:spPr>
          <a:xfrm>
            <a:off x="4610186" y="292608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Source">
            <a:extLst>
              <a:ext uri="{FF2B5EF4-FFF2-40B4-BE49-F238E27FC236}">
                <a16:creationId xmlns:a16="http://schemas.microsoft.com/office/drawing/2014/main" id="{862A1AE7-22E1-7ACE-4290-48550DAE8898}"/>
              </a:ext>
            </a:extLst>
          </p:cNvPr>
          <p:cNvSpPr>
            <a:spLocks noGrp="1"/>
          </p:cNvSpPr>
          <p:nvPr>
            <p:ph idx="18"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C3344012-2CDA-A84E-A8AA-DB53FCF92F26}"/>
              </a:ext>
            </a:extLst>
          </p:cNvPr>
          <p:cNvSpPr>
            <a:spLocks noGrp="1"/>
          </p:cNvSpPr>
          <p:nvPr>
            <p:ph type="sldNum" sz="quarter" idx="17"/>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3011581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 boxes on left, 1 box on righ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ullets 1"/>
          <p:cNvSpPr>
            <a:spLocks noGrp="1"/>
          </p:cNvSpPr>
          <p:nvPr>
            <p:ph idx="1" hasCustomPrompt="1"/>
          </p:nvPr>
        </p:nvSpPr>
        <p:spPr>
          <a:xfrm>
            <a:off x="149314" y="120015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Bullets 2"/>
          <p:cNvSpPr>
            <a:spLocks noGrp="1"/>
          </p:cNvSpPr>
          <p:nvPr>
            <p:ph idx="12" hasCustomPrompt="1"/>
          </p:nvPr>
        </p:nvSpPr>
        <p:spPr>
          <a:xfrm>
            <a:off x="149313" y="292608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Bullets 3"/>
          <p:cNvSpPr>
            <a:spLocks noGrp="1"/>
          </p:cNvSpPr>
          <p:nvPr>
            <p:ph idx="14" hasCustomPrompt="1"/>
          </p:nvPr>
        </p:nvSpPr>
        <p:spPr>
          <a:xfrm>
            <a:off x="4610186" y="1200151"/>
            <a:ext cx="4381414" cy="339089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Source">
            <a:extLst>
              <a:ext uri="{FF2B5EF4-FFF2-40B4-BE49-F238E27FC236}">
                <a16:creationId xmlns:a16="http://schemas.microsoft.com/office/drawing/2014/main" id="{98DC1C9E-1C9D-7E15-5893-8FB08A76013E}"/>
              </a:ext>
            </a:extLst>
          </p:cNvPr>
          <p:cNvSpPr>
            <a:spLocks noGrp="1"/>
          </p:cNvSpPr>
          <p:nvPr>
            <p:ph idx="18"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67CD6385-6F4D-3F44-BD78-F89F4928FA8A}"/>
              </a:ext>
            </a:extLst>
          </p:cNvPr>
          <p:cNvSpPr>
            <a:spLocks noGrp="1"/>
          </p:cNvSpPr>
          <p:nvPr>
            <p:ph type="sldNum" sz="quarter" idx="17"/>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2859146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 box on left, 2 boxes on righ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ullets 1"/>
          <p:cNvSpPr>
            <a:spLocks noGrp="1"/>
          </p:cNvSpPr>
          <p:nvPr>
            <p:ph idx="1" hasCustomPrompt="1"/>
          </p:nvPr>
        </p:nvSpPr>
        <p:spPr>
          <a:xfrm>
            <a:off x="149314" y="1200151"/>
            <a:ext cx="4381414" cy="339089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Bullets 2"/>
          <p:cNvSpPr>
            <a:spLocks noGrp="1"/>
          </p:cNvSpPr>
          <p:nvPr>
            <p:ph idx="14" hasCustomPrompt="1"/>
          </p:nvPr>
        </p:nvSpPr>
        <p:spPr>
          <a:xfrm>
            <a:off x="4610186" y="1200151"/>
            <a:ext cx="4379976"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Bullets 3"/>
          <p:cNvSpPr>
            <a:spLocks noGrp="1"/>
          </p:cNvSpPr>
          <p:nvPr>
            <p:ph idx="12" hasCustomPrompt="1"/>
          </p:nvPr>
        </p:nvSpPr>
        <p:spPr>
          <a:xfrm>
            <a:off x="4610186" y="2926081"/>
            <a:ext cx="4379976"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Source">
            <a:extLst>
              <a:ext uri="{FF2B5EF4-FFF2-40B4-BE49-F238E27FC236}">
                <a16:creationId xmlns:a16="http://schemas.microsoft.com/office/drawing/2014/main" id="{F609F503-48E5-1E90-5413-FFC6128B6E07}"/>
              </a:ext>
            </a:extLst>
          </p:cNvPr>
          <p:cNvSpPr>
            <a:spLocks noGrp="1"/>
          </p:cNvSpPr>
          <p:nvPr>
            <p:ph idx="18"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0F1B3B74-CA45-9F43-8241-CF5C9EA05722}"/>
              </a:ext>
            </a:extLst>
          </p:cNvPr>
          <p:cNvSpPr>
            <a:spLocks noGrp="1"/>
          </p:cNvSpPr>
          <p:nvPr>
            <p:ph type="sldNum" sz="quarter" idx="17"/>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8759486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7" name="Bullets 1"/>
          <p:cNvSpPr>
            <a:spLocks noGrp="1"/>
          </p:cNvSpPr>
          <p:nvPr>
            <p:ph idx="1" hasCustomPrompt="1"/>
          </p:nvPr>
        </p:nvSpPr>
        <p:spPr>
          <a:xfrm>
            <a:off x="149314" y="1200151"/>
            <a:ext cx="2832014" cy="3394472"/>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3" name="Bullets 2"/>
          <p:cNvSpPr>
            <a:spLocks noGrp="1"/>
          </p:cNvSpPr>
          <p:nvPr>
            <p:ph idx="13" hasCustomPrompt="1"/>
          </p:nvPr>
        </p:nvSpPr>
        <p:spPr>
          <a:xfrm>
            <a:off x="3154450" y="1200151"/>
            <a:ext cx="2832014" cy="3394472"/>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2" name="Bullets 3"/>
          <p:cNvSpPr>
            <a:spLocks noGrp="1"/>
          </p:cNvSpPr>
          <p:nvPr>
            <p:ph idx="12" hasCustomPrompt="1"/>
          </p:nvPr>
        </p:nvSpPr>
        <p:spPr>
          <a:xfrm>
            <a:off x="6159587" y="1200151"/>
            <a:ext cx="2832014" cy="3394472"/>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51C3E79F-470F-68C8-36F1-EE00DE5BC89B}"/>
              </a:ext>
            </a:extLst>
          </p:cNvPr>
          <p:cNvSpPr>
            <a:spLocks noGrp="1"/>
          </p:cNvSpPr>
          <p:nvPr>
            <p:ph idx="17"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n-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BCEF632-72BE-BB4D-AE8C-524A9756AB33}"/>
              </a:ext>
            </a:extLst>
          </p:cNvPr>
          <p:cNvSpPr>
            <a:spLocks noGrp="1"/>
          </p:cNvSpPr>
          <p:nvPr>
            <p:ph type="sldNum" sz="quarter" idx="16"/>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5752587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boxes and 3 top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0" name="Caption 1">
            <a:extLst>
              <a:ext uri="{FF2B5EF4-FFF2-40B4-BE49-F238E27FC236}">
                <a16:creationId xmlns:a16="http://schemas.microsoft.com/office/drawing/2014/main" id="{8B37B293-A260-7A40-879C-C745FD04AF7A}"/>
              </a:ext>
            </a:extLst>
          </p:cNvPr>
          <p:cNvSpPr>
            <a:spLocks noGrp="1"/>
          </p:cNvSpPr>
          <p:nvPr>
            <p:ph type="body" sz="quarter" idx="17" hasCustomPrompt="1"/>
          </p:nvPr>
        </p:nvSpPr>
        <p:spPr>
          <a:xfrm>
            <a:off x="149312" y="1200150"/>
            <a:ext cx="2834640"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8" name="Bullets 1"/>
          <p:cNvSpPr>
            <a:spLocks noGrp="1"/>
          </p:cNvSpPr>
          <p:nvPr>
            <p:ph idx="13" hasCustomPrompt="1"/>
          </p:nvPr>
        </p:nvSpPr>
        <p:spPr>
          <a:xfrm>
            <a:off x="149314" y="1732478"/>
            <a:ext cx="2834640" cy="2860873"/>
          </a:xfrm>
          <a:ln>
            <a:solidFill>
              <a:srgbClr val="6CACE4">
                <a:alpha val="25000"/>
              </a:srgbClr>
            </a:solidFill>
          </a:ln>
        </p:spPr>
        <p:txBody>
          <a:bodyPr/>
          <a:lstStyle>
            <a:lvl1pPr marL="288925" indent="-288925">
              <a:buFont typeface="Arial" panose="020B0604020202020204" pitchFamily="34" charset="0"/>
              <a:buChar char="►"/>
              <a:defRPr sz="1600" baseline="0">
                <a:latin typeface="Calibri" panose="020F050202020403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 name="Caption 2">
            <a:extLst>
              <a:ext uri="{FF2B5EF4-FFF2-40B4-BE49-F238E27FC236}">
                <a16:creationId xmlns:a16="http://schemas.microsoft.com/office/drawing/2014/main" id="{D388EBA1-2190-091E-505D-09054D2CA531}"/>
              </a:ext>
            </a:extLst>
          </p:cNvPr>
          <p:cNvSpPr>
            <a:spLocks noGrp="1"/>
          </p:cNvSpPr>
          <p:nvPr>
            <p:ph type="body" sz="quarter" idx="21" hasCustomPrompt="1"/>
          </p:nvPr>
        </p:nvSpPr>
        <p:spPr>
          <a:xfrm>
            <a:off x="3153136" y="1201307"/>
            <a:ext cx="2834640"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5" name="Bullets 2">
            <a:extLst>
              <a:ext uri="{FF2B5EF4-FFF2-40B4-BE49-F238E27FC236}">
                <a16:creationId xmlns:a16="http://schemas.microsoft.com/office/drawing/2014/main" id="{76F5A91C-DF46-77A3-78FE-0F14ABA31148}"/>
              </a:ext>
            </a:extLst>
          </p:cNvPr>
          <p:cNvSpPr>
            <a:spLocks noGrp="1"/>
          </p:cNvSpPr>
          <p:nvPr>
            <p:ph idx="22" hasCustomPrompt="1"/>
          </p:nvPr>
        </p:nvSpPr>
        <p:spPr>
          <a:xfrm>
            <a:off x="3153137" y="1733549"/>
            <a:ext cx="2834640" cy="2859802"/>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1" name="Caption 3">
            <a:extLst>
              <a:ext uri="{FF2B5EF4-FFF2-40B4-BE49-F238E27FC236}">
                <a16:creationId xmlns:a16="http://schemas.microsoft.com/office/drawing/2014/main" id="{E1366CE7-594B-2C44-9137-C4F594D4D4DD}"/>
              </a:ext>
            </a:extLst>
          </p:cNvPr>
          <p:cNvSpPr>
            <a:spLocks noGrp="1"/>
          </p:cNvSpPr>
          <p:nvPr>
            <p:ph type="body" sz="quarter" idx="18" hasCustomPrompt="1"/>
          </p:nvPr>
        </p:nvSpPr>
        <p:spPr>
          <a:xfrm>
            <a:off x="6156959" y="1201308"/>
            <a:ext cx="2834640"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ullets 3"/>
          <p:cNvSpPr>
            <a:spLocks noGrp="1"/>
          </p:cNvSpPr>
          <p:nvPr>
            <p:ph idx="12" hasCustomPrompt="1"/>
          </p:nvPr>
        </p:nvSpPr>
        <p:spPr>
          <a:xfrm>
            <a:off x="6156960" y="1733550"/>
            <a:ext cx="2834640" cy="2859802"/>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3F0F8A84-6627-A159-E8AB-0FD01F915C9E}"/>
              </a:ext>
            </a:extLst>
          </p:cNvPr>
          <p:cNvSpPr>
            <a:spLocks noGrp="1"/>
          </p:cNvSpPr>
          <p:nvPr>
            <p:ph idx="20"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B4232E93-E99A-9E42-9AE6-9CECC488A9D2}"/>
              </a:ext>
            </a:extLst>
          </p:cNvPr>
          <p:cNvSpPr>
            <a:spLocks noGrp="1"/>
          </p:cNvSpPr>
          <p:nvPr>
            <p:ph type="sldNum" sz="quarter" idx="19"/>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320738751"/>
      </p:ext>
    </p:extLst>
  </p:cSld>
  <p:clrMapOvr>
    <a:masterClrMapping/>
  </p:clrMapOvr>
  <p:extLst>
    <p:ext uri="{DCECCB84-F9BA-43D5-87BE-67443E8EF086}">
      <p15:sldGuideLst xmlns:p15="http://schemas.microsoft.com/office/powerpoint/2012/main">
        <p15:guide id="1" orient="horz" pos="2892">
          <p15:clr>
            <a:srgbClr val="FBAE40"/>
          </p15:clr>
        </p15:guide>
        <p15:guide id="2" orient="horz" pos="172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boxes and 3 bottom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7" name="Bullets 1"/>
          <p:cNvSpPr>
            <a:spLocks noGrp="1"/>
          </p:cNvSpPr>
          <p:nvPr>
            <p:ph idx="1" hasCustomPrompt="1"/>
          </p:nvPr>
        </p:nvSpPr>
        <p:spPr>
          <a:xfrm>
            <a:off x="149314" y="1200151"/>
            <a:ext cx="2832014" cy="2856842"/>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7" name="Caption 1"/>
          <p:cNvSpPr>
            <a:spLocks noGrp="1"/>
          </p:cNvSpPr>
          <p:nvPr>
            <p:ph type="body" sz="quarter" idx="15" hasCustomPrompt="1"/>
          </p:nvPr>
        </p:nvSpPr>
        <p:spPr>
          <a:xfrm>
            <a:off x="162558" y="4140200"/>
            <a:ext cx="2832015"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3" name="Bullets 2"/>
          <p:cNvSpPr>
            <a:spLocks noGrp="1"/>
          </p:cNvSpPr>
          <p:nvPr>
            <p:ph idx="13" hasCustomPrompt="1"/>
          </p:nvPr>
        </p:nvSpPr>
        <p:spPr>
          <a:xfrm>
            <a:off x="3154451" y="1200151"/>
            <a:ext cx="2832014" cy="2856842"/>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8" name="Caption 2"/>
          <p:cNvSpPr>
            <a:spLocks noGrp="1"/>
          </p:cNvSpPr>
          <p:nvPr>
            <p:ph type="body" sz="quarter" idx="19" hasCustomPrompt="1"/>
          </p:nvPr>
        </p:nvSpPr>
        <p:spPr>
          <a:xfrm>
            <a:off x="3149600" y="4140200"/>
            <a:ext cx="2832015"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2" name="Bullets 3"/>
          <p:cNvSpPr>
            <a:spLocks noGrp="1"/>
          </p:cNvSpPr>
          <p:nvPr>
            <p:ph idx="12" hasCustomPrompt="1"/>
          </p:nvPr>
        </p:nvSpPr>
        <p:spPr>
          <a:xfrm>
            <a:off x="6159587" y="1200151"/>
            <a:ext cx="2832014" cy="2856842"/>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9" name="Caption 3"/>
          <p:cNvSpPr>
            <a:spLocks noGrp="1"/>
          </p:cNvSpPr>
          <p:nvPr>
            <p:ph type="body" sz="quarter" idx="20" hasCustomPrompt="1"/>
          </p:nvPr>
        </p:nvSpPr>
        <p:spPr>
          <a:xfrm>
            <a:off x="6149428" y="4140200"/>
            <a:ext cx="2832014"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4" name="Source">
            <a:extLst>
              <a:ext uri="{FF2B5EF4-FFF2-40B4-BE49-F238E27FC236}">
                <a16:creationId xmlns:a16="http://schemas.microsoft.com/office/drawing/2014/main" id="{5988C3E7-921B-1E65-4941-5ADF6762DEA0}"/>
              </a:ext>
            </a:extLst>
          </p:cNvPr>
          <p:cNvSpPr>
            <a:spLocks noGrp="1"/>
          </p:cNvSpPr>
          <p:nvPr>
            <p:ph idx="24"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FA219B8C-1C75-2743-BE01-F5A178A5CDBE}"/>
              </a:ext>
            </a:extLst>
          </p:cNvPr>
          <p:cNvSpPr>
            <a:spLocks noGrp="1"/>
          </p:cNvSpPr>
          <p:nvPr>
            <p:ph type="sldNum" sz="quarter" idx="23"/>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1366886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9" name="Bullets 1">
            <a:extLst>
              <a:ext uri="{FF2B5EF4-FFF2-40B4-BE49-F238E27FC236}">
                <a16:creationId xmlns:a16="http://schemas.microsoft.com/office/drawing/2014/main" id="{320901F1-5615-9445-8877-7C38D152ACB3}"/>
              </a:ext>
            </a:extLst>
          </p:cNvPr>
          <p:cNvSpPr>
            <a:spLocks noGrp="1"/>
          </p:cNvSpPr>
          <p:nvPr>
            <p:ph idx="23" hasCustomPrompt="1"/>
          </p:nvPr>
        </p:nvSpPr>
        <p:spPr>
          <a:xfrm>
            <a:off x="149817" y="1200151"/>
            <a:ext cx="2136686" cy="3401479"/>
          </a:xfrm>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2" name="Bullets 2">
            <a:extLst>
              <a:ext uri="{FF2B5EF4-FFF2-40B4-BE49-F238E27FC236}">
                <a16:creationId xmlns:a16="http://schemas.microsoft.com/office/drawing/2014/main" id="{D6209DD7-63FB-524C-82F9-D954FCA32434}"/>
              </a:ext>
            </a:extLst>
          </p:cNvPr>
          <p:cNvSpPr>
            <a:spLocks noGrp="1"/>
          </p:cNvSpPr>
          <p:nvPr>
            <p:ph idx="20" hasCustomPrompt="1"/>
          </p:nvPr>
        </p:nvSpPr>
        <p:spPr>
          <a:xfrm>
            <a:off x="2377513" y="1198879"/>
            <a:ext cx="2138732" cy="3401479"/>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4" name="Bullets 3">
            <a:extLst>
              <a:ext uri="{FF2B5EF4-FFF2-40B4-BE49-F238E27FC236}">
                <a16:creationId xmlns:a16="http://schemas.microsoft.com/office/drawing/2014/main" id="{EA390478-31CD-D446-9187-12E5BF0AC69C}"/>
              </a:ext>
            </a:extLst>
          </p:cNvPr>
          <p:cNvSpPr>
            <a:spLocks noGrp="1"/>
          </p:cNvSpPr>
          <p:nvPr>
            <p:ph idx="22" hasCustomPrompt="1"/>
          </p:nvPr>
        </p:nvSpPr>
        <p:spPr>
          <a:xfrm>
            <a:off x="4623127" y="1198879"/>
            <a:ext cx="2138732" cy="3401479"/>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7" name="Bullets 4"/>
          <p:cNvSpPr>
            <a:spLocks noGrp="1"/>
          </p:cNvSpPr>
          <p:nvPr>
            <p:ph idx="12" hasCustomPrompt="1"/>
          </p:nvPr>
        </p:nvSpPr>
        <p:spPr>
          <a:xfrm>
            <a:off x="6852869" y="1198879"/>
            <a:ext cx="2138732" cy="3401479"/>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F806246F-4048-68B9-1827-306AD6405027}"/>
              </a:ext>
            </a:extLst>
          </p:cNvPr>
          <p:cNvSpPr>
            <a:spLocks noGrp="1"/>
          </p:cNvSpPr>
          <p:nvPr>
            <p:ph idx="25"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2BBB55E-7AC7-D64C-B251-6D158172D5BD}"/>
              </a:ext>
            </a:extLst>
          </p:cNvPr>
          <p:cNvSpPr>
            <a:spLocks noGrp="1"/>
          </p:cNvSpPr>
          <p:nvPr>
            <p:ph type="sldNum" sz="quarter" idx="24"/>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42860807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 boxes with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2" name="Caption 1">
            <a:extLst>
              <a:ext uri="{FF2B5EF4-FFF2-40B4-BE49-F238E27FC236}">
                <a16:creationId xmlns:a16="http://schemas.microsoft.com/office/drawing/2014/main" id="{68FDF31E-1311-DA58-3488-BE37DF1AAB66}"/>
              </a:ext>
            </a:extLst>
          </p:cNvPr>
          <p:cNvSpPr>
            <a:spLocks noGrp="1"/>
          </p:cNvSpPr>
          <p:nvPr>
            <p:ph type="body" sz="quarter" idx="15" hasCustomPrompt="1"/>
          </p:nvPr>
        </p:nvSpPr>
        <p:spPr>
          <a:xfrm>
            <a:off x="149817" y="1201421"/>
            <a:ext cx="2138732"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9" name="Bullets 1">
            <a:extLst>
              <a:ext uri="{FF2B5EF4-FFF2-40B4-BE49-F238E27FC236}">
                <a16:creationId xmlns:a16="http://schemas.microsoft.com/office/drawing/2014/main" id="{320901F1-5615-9445-8877-7C38D152ACB3}"/>
              </a:ext>
            </a:extLst>
          </p:cNvPr>
          <p:cNvSpPr>
            <a:spLocks noGrp="1"/>
          </p:cNvSpPr>
          <p:nvPr>
            <p:ph idx="23" hasCustomPrompt="1"/>
          </p:nvPr>
        </p:nvSpPr>
        <p:spPr>
          <a:xfrm>
            <a:off x="149817" y="1728216"/>
            <a:ext cx="2136686" cy="2871216"/>
          </a:xfrm>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Caption 2">
            <a:extLst>
              <a:ext uri="{FF2B5EF4-FFF2-40B4-BE49-F238E27FC236}">
                <a16:creationId xmlns:a16="http://schemas.microsoft.com/office/drawing/2014/main" id="{D7CB2C2B-0708-2624-334D-8222C0A57FD7}"/>
              </a:ext>
            </a:extLst>
          </p:cNvPr>
          <p:cNvSpPr>
            <a:spLocks noGrp="1"/>
          </p:cNvSpPr>
          <p:nvPr>
            <p:ph type="body" sz="quarter" idx="26" hasCustomPrompt="1"/>
          </p:nvPr>
        </p:nvSpPr>
        <p:spPr>
          <a:xfrm>
            <a:off x="2377513" y="1201421"/>
            <a:ext cx="2138732"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2" name="Bullets 2">
            <a:extLst>
              <a:ext uri="{FF2B5EF4-FFF2-40B4-BE49-F238E27FC236}">
                <a16:creationId xmlns:a16="http://schemas.microsoft.com/office/drawing/2014/main" id="{D6209DD7-63FB-524C-82F9-D954FCA32434}"/>
              </a:ext>
            </a:extLst>
          </p:cNvPr>
          <p:cNvSpPr>
            <a:spLocks noGrp="1"/>
          </p:cNvSpPr>
          <p:nvPr>
            <p:ph idx="20" hasCustomPrompt="1"/>
          </p:nvPr>
        </p:nvSpPr>
        <p:spPr>
          <a:xfrm>
            <a:off x="2377513" y="1728216"/>
            <a:ext cx="2138732" cy="2871216"/>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8" name="Caption 3">
            <a:extLst>
              <a:ext uri="{FF2B5EF4-FFF2-40B4-BE49-F238E27FC236}">
                <a16:creationId xmlns:a16="http://schemas.microsoft.com/office/drawing/2014/main" id="{FF7F5A95-3FDB-8E78-CB34-4E5B04EE833C}"/>
              </a:ext>
            </a:extLst>
          </p:cNvPr>
          <p:cNvSpPr>
            <a:spLocks noGrp="1"/>
          </p:cNvSpPr>
          <p:nvPr>
            <p:ph type="body" sz="quarter" idx="27" hasCustomPrompt="1"/>
          </p:nvPr>
        </p:nvSpPr>
        <p:spPr>
          <a:xfrm>
            <a:off x="4623127" y="1201421"/>
            <a:ext cx="2138732"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4" name="Bullets 3">
            <a:extLst>
              <a:ext uri="{FF2B5EF4-FFF2-40B4-BE49-F238E27FC236}">
                <a16:creationId xmlns:a16="http://schemas.microsoft.com/office/drawing/2014/main" id="{EA390478-31CD-D446-9187-12E5BF0AC69C}"/>
              </a:ext>
            </a:extLst>
          </p:cNvPr>
          <p:cNvSpPr>
            <a:spLocks noGrp="1"/>
          </p:cNvSpPr>
          <p:nvPr>
            <p:ph idx="22" hasCustomPrompt="1"/>
          </p:nvPr>
        </p:nvSpPr>
        <p:spPr>
          <a:xfrm>
            <a:off x="4623127" y="1728216"/>
            <a:ext cx="2138732" cy="2871216"/>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9" name="Caption 4">
            <a:extLst>
              <a:ext uri="{FF2B5EF4-FFF2-40B4-BE49-F238E27FC236}">
                <a16:creationId xmlns:a16="http://schemas.microsoft.com/office/drawing/2014/main" id="{0980433D-D908-73B1-55AB-72BBCE35EF6B}"/>
              </a:ext>
            </a:extLst>
          </p:cNvPr>
          <p:cNvSpPr>
            <a:spLocks noGrp="1"/>
          </p:cNvSpPr>
          <p:nvPr>
            <p:ph type="body" sz="quarter" idx="28" hasCustomPrompt="1"/>
          </p:nvPr>
        </p:nvSpPr>
        <p:spPr>
          <a:xfrm>
            <a:off x="6852869" y="1201421"/>
            <a:ext cx="2138732"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ullets 4"/>
          <p:cNvSpPr>
            <a:spLocks noGrp="1"/>
          </p:cNvSpPr>
          <p:nvPr>
            <p:ph idx="12" hasCustomPrompt="1"/>
          </p:nvPr>
        </p:nvSpPr>
        <p:spPr>
          <a:xfrm>
            <a:off x="6852869" y="1728216"/>
            <a:ext cx="2138732" cy="2871216"/>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F806246F-4048-68B9-1827-306AD6405027}"/>
              </a:ext>
            </a:extLst>
          </p:cNvPr>
          <p:cNvSpPr>
            <a:spLocks noGrp="1"/>
          </p:cNvSpPr>
          <p:nvPr>
            <p:ph idx="25"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2BBB55E-7AC7-D64C-B251-6D158172D5BD}"/>
              </a:ext>
            </a:extLst>
          </p:cNvPr>
          <p:cNvSpPr>
            <a:spLocks noGrp="1"/>
          </p:cNvSpPr>
          <p:nvPr>
            <p:ph type="sldNum" sz="quarter" idx="24"/>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8210337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blue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9" name="Bullets 1">
            <a:extLst>
              <a:ext uri="{FF2B5EF4-FFF2-40B4-BE49-F238E27FC236}">
                <a16:creationId xmlns:a16="http://schemas.microsoft.com/office/drawing/2014/main" id="{320901F1-5615-9445-8877-7C38D152ACB3}"/>
              </a:ext>
            </a:extLst>
          </p:cNvPr>
          <p:cNvSpPr>
            <a:spLocks noGrp="1"/>
          </p:cNvSpPr>
          <p:nvPr>
            <p:ph idx="23" hasCustomPrompt="1"/>
          </p:nvPr>
        </p:nvSpPr>
        <p:spPr>
          <a:xfrm>
            <a:off x="149817" y="1200151"/>
            <a:ext cx="2136686" cy="3401479"/>
          </a:xfrm>
          <a:prstGeom prst="rect">
            <a:avLst/>
          </a:prstGeom>
          <a:solidFill>
            <a:schemeClr val="accent2">
              <a:alpha val="5000"/>
            </a:schemeClr>
          </a:solidFill>
          <a:ln>
            <a:solidFill>
              <a:srgbClr val="6CACE4">
                <a:alpha val="20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2" name="Bullets 2">
            <a:extLst>
              <a:ext uri="{FF2B5EF4-FFF2-40B4-BE49-F238E27FC236}">
                <a16:creationId xmlns:a16="http://schemas.microsoft.com/office/drawing/2014/main" id="{D6209DD7-63FB-524C-82F9-D954FCA32434}"/>
              </a:ext>
            </a:extLst>
          </p:cNvPr>
          <p:cNvSpPr>
            <a:spLocks noGrp="1"/>
          </p:cNvSpPr>
          <p:nvPr>
            <p:ph idx="20" hasCustomPrompt="1"/>
          </p:nvPr>
        </p:nvSpPr>
        <p:spPr>
          <a:xfrm>
            <a:off x="2377513" y="1198879"/>
            <a:ext cx="2138732" cy="3401479"/>
          </a:xfrm>
          <a:prstGeom prst="rect">
            <a:avLst/>
          </a:prstGeom>
          <a:solidFill>
            <a:schemeClr val="accent2">
              <a:alpha val="5000"/>
            </a:schemeClr>
          </a:solidFill>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4" name="Bullets 3">
            <a:extLst>
              <a:ext uri="{FF2B5EF4-FFF2-40B4-BE49-F238E27FC236}">
                <a16:creationId xmlns:a16="http://schemas.microsoft.com/office/drawing/2014/main" id="{EA390478-31CD-D446-9187-12E5BF0AC69C}"/>
              </a:ext>
            </a:extLst>
          </p:cNvPr>
          <p:cNvSpPr>
            <a:spLocks noGrp="1"/>
          </p:cNvSpPr>
          <p:nvPr>
            <p:ph idx="22" hasCustomPrompt="1"/>
          </p:nvPr>
        </p:nvSpPr>
        <p:spPr>
          <a:xfrm>
            <a:off x="4623127" y="1198879"/>
            <a:ext cx="2138732" cy="3401479"/>
          </a:xfrm>
          <a:prstGeom prst="rect">
            <a:avLst/>
          </a:prstGeom>
          <a:solidFill>
            <a:schemeClr val="accent2">
              <a:alpha val="5000"/>
            </a:schemeClr>
          </a:solidFill>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7" name="Bullets 4"/>
          <p:cNvSpPr>
            <a:spLocks noGrp="1"/>
          </p:cNvSpPr>
          <p:nvPr>
            <p:ph idx="12" hasCustomPrompt="1"/>
          </p:nvPr>
        </p:nvSpPr>
        <p:spPr>
          <a:xfrm>
            <a:off x="6852869" y="1198879"/>
            <a:ext cx="2138732" cy="3401479"/>
          </a:xfrm>
          <a:prstGeom prst="rect">
            <a:avLst/>
          </a:prstGeom>
          <a:solidFill>
            <a:schemeClr val="accent2">
              <a:alpha val="5000"/>
            </a:schemeClr>
          </a:solidFill>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F806246F-4048-68B9-1827-306AD6405027}"/>
              </a:ext>
            </a:extLst>
          </p:cNvPr>
          <p:cNvSpPr>
            <a:spLocks noGrp="1"/>
          </p:cNvSpPr>
          <p:nvPr>
            <p:ph idx="25"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2BBB55E-7AC7-D64C-B251-6D158172D5BD}"/>
              </a:ext>
            </a:extLst>
          </p:cNvPr>
          <p:cNvSpPr>
            <a:spLocks noGrp="1"/>
          </p:cNvSpPr>
          <p:nvPr>
            <p:ph type="sldNum" sz="quarter" idx="24"/>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8065504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 boxes and 4 bottom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9" name="Bullets 1">
            <a:extLst>
              <a:ext uri="{FF2B5EF4-FFF2-40B4-BE49-F238E27FC236}">
                <a16:creationId xmlns:a16="http://schemas.microsoft.com/office/drawing/2014/main" id="{416E5DA1-136A-384D-85B8-D3676B29E3F3}"/>
              </a:ext>
            </a:extLst>
          </p:cNvPr>
          <p:cNvSpPr>
            <a:spLocks noGrp="1"/>
          </p:cNvSpPr>
          <p:nvPr>
            <p:ph idx="13" hasCustomPrompt="1"/>
          </p:nvPr>
        </p:nvSpPr>
        <p:spPr>
          <a:xfrm>
            <a:off x="149314" y="1198879"/>
            <a:ext cx="2138732" cy="2852928"/>
          </a:xfrm>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Caption 1"/>
          <p:cNvSpPr>
            <a:spLocks noGrp="1"/>
          </p:cNvSpPr>
          <p:nvPr>
            <p:ph type="body" sz="quarter" idx="15" hasCustomPrompt="1"/>
          </p:nvPr>
        </p:nvSpPr>
        <p:spPr>
          <a:xfrm>
            <a:off x="141692" y="4140200"/>
            <a:ext cx="2138732"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2" name="Bullets 2">
            <a:extLst>
              <a:ext uri="{FF2B5EF4-FFF2-40B4-BE49-F238E27FC236}">
                <a16:creationId xmlns:a16="http://schemas.microsoft.com/office/drawing/2014/main" id="{D6209DD7-63FB-524C-82F9-D954FCA32434}"/>
              </a:ext>
            </a:extLst>
          </p:cNvPr>
          <p:cNvSpPr>
            <a:spLocks noGrp="1"/>
          </p:cNvSpPr>
          <p:nvPr>
            <p:ph idx="20" hasCustomPrompt="1"/>
          </p:nvPr>
        </p:nvSpPr>
        <p:spPr>
          <a:xfrm>
            <a:off x="2377512" y="1198879"/>
            <a:ext cx="2131111" cy="2852929"/>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3" name="Caption 2">
            <a:extLst>
              <a:ext uri="{FF2B5EF4-FFF2-40B4-BE49-F238E27FC236}">
                <a16:creationId xmlns:a16="http://schemas.microsoft.com/office/drawing/2014/main" id="{EDD1DE12-0BA4-B145-9486-015B603AE781}"/>
              </a:ext>
            </a:extLst>
          </p:cNvPr>
          <p:cNvSpPr>
            <a:spLocks noGrp="1"/>
          </p:cNvSpPr>
          <p:nvPr>
            <p:ph type="body" sz="quarter" idx="21" hasCustomPrompt="1"/>
          </p:nvPr>
        </p:nvSpPr>
        <p:spPr>
          <a:xfrm>
            <a:off x="2377512" y="4140200"/>
            <a:ext cx="2138732"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4" name="Bullets 3">
            <a:extLst>
              <a:ext uri="{FF2B5EF4-FFF2-40B4-BE49-F238E27FC236}">
                <a16:creationId xmlns:a16="http://schemas.microsoft.com/office/drawing/2014/main" id="{EA390478-31CD-D446-9187-12E5BF0AC69C}"/>
              </a:ext>
            </a:extLst>
          </p:cNvPr>
          <p:cNvSpPr>
            <a:spLocks noGrp="1"/>
          </p:cNvSpPr>
          <p:nvPr>
            <p:ph idx="22" hasCustomPrompt="1"/>
          </p:nvPr>
        </p:nvSpPr>
        <p:spPr>
          <a:xfrm>
            <a:off x="4623127" y="1198879"/>
            <a:ext cx="2138732" cy="2852929"/>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5" name="Caption 3">
            <a:extLst>
              <a:ext uri="{FF2B5EF4-FFF2-40B4-BE49-F238E27FC236}">
                <a16:creationId xmlns:a16="http://schemas.microsoft.com/office/drawing/2014/main" id="{319416A7-ED6C-B24A-AFAF-A5B75A980488}"/>
              </a:ext>
            </a:extLst>
          </p:cNvPr>
          <p:cNvSpPr>
            <a:spLocks noGrp="1"/>
          </p:cNvSpPr>
          <p:nvPr>
            <p:ph type="body" sz="quarter" idx="23" hasCustomPrompt="1"/>
          </p:nvPr>
        </p:nvSpPr>
        <p:spPr>
          <a:xfrm>
            <a:off x="4623126" y="4140200"/>
            <a:ext cx="2138732"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ullets 4"/>
          <p:cNvSpPr>
            <a:spLocks noGrp="1"/>
          </p:cNvSpPr>
          <p:nvPr>
            <p:ph idx="12" hasCustomPrompt="1"/>
          </p:nvPr>
        </p:nvSpPr>
        <p:spPr>
          <a:xfrm>
            <a:off x="6852869" y="1198879"/>
            <a:ext cx="2138732" cy="2852929"/>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1" name="Caption 4">
            <a:extLst>
              <a:ext uri="{FF2B5EF4-FFF2-40B4-BE49-F238E27FC236}">
                <a16:creationId xmlns:a16="http://schemas.microsoft.com/office/drawing/2014/main" id="{D0FFB876-B606-7D40-AAF7-965A40885FB9}"/>
              </a:ext>
            </a:extLst>
          </p:cNvPr>
          <p:cNvSpPr>
            <a:spLocks noGrp="1"/>
          </p:cNvSpPr>
          <p:nvPr>
            <p:ph type="body" sz="quarter" idx="19" hasCustomPrompt="1"/>
          </p:nvPr>
        </p:nvSpPr>
        <p:spPr>
          <a:xfrm>
            <a:off x="6852868" y="4140200"/>
            <a:ext cx="2138732"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4" name="Source">
            <a:extLst>
              <a:ext uri="{FF2B5EF4-FFF2-40B4-BE49-F238E27FC236}">
                <a16:creationId xmlns:a16="http://schemas.microsoft.com/office/drawing/2014/main" id="{80A88CC8-35C0-5F61-ACF2-470F62E32AD9}"/>
              </a:ext>
            </a:extLst>
          </p:cNvPr>
          <p:cNvSpPr>
            <a:spLocks noGrp="1"/>
          </p:cNvSpPr>
          <p:nvPr>
            <p:ph idx="25"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35468B1C-F8D9-EF42-BC01-36CBB39F389B}"/>
              </a:ext>
            </a:extLst>
          </p:cNvPr>
          <p:cNvSpPr>
            <a:spLocks noGrp="1"/>
          </p:cNvSpPr>
          <p:nvPr>
            <p:ph type="sldNum" sz="quarter" idx="24"/>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9964157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9" name="Bullets 1">
            <a:extLst>
              <a:ext uri="{FF2B5EF4-FFF2-40B4-BE49-F238E27FC236}">
                <a16:creationId xmlns:a16="http://schemas.microsoft.com/office/drawing/2014/main" id="{416E5DA1-136A-384D-85B8-D3676B29E3F3}"/>
              </a:ext>
            </a:extLst>
          </p:cNvPr>
          <p:cNvSpPr>
            <a:spLocks noGrp="1"/>
          </p:cNvSpPr>
          <p:nvPr>
            <p:ph idx="13" hasCustomPrompt="1"/>
          </p:nvPr>
        </p:nvSpPr>
        <p:spPr>
          <a:xfrm>
            <a:off x="149313" y="1198878"/>
            <a:ext cx="1646887" cy="3396023"/>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7" name="Bullets 2">
            <a:extLst>
              <a:ext uri="{FF2B5EF4-FFF2-40B4-BE49-F238E27FC236}">
                <a16:creationId xmlns:a16="http://schemas.microsoft.com/office/drawing/2014/main" id="{A514C5D4-6321-9940-AA7B-6DD9C2896472}"/>
              </a:ext>
            </a:extLst>
          </p:cNvPr>
          <p:cNvSpPr>
            <a:spLocks noGrp="1"/>
          </p:cNvSpPr>
          <p:nvPr>
            <p:ph idx="27" hasCustomPrompt="1"/>
          </p:nvPr>
        </p:nvSpPr>
        <p:spPr>
          <a:xfrm>
            <a:off x="1948163" y="1198878"/>
            <a:ext cx="1646887" cy="3396024"/>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6" name="Bullets 3">
            <a:extLst>
              <a:ext uri="{FF2B5EF4-FFF2-40B4-BE49-F238E27FC236}">
                <a16:creationId xmlns:a16="http://schemas.microsoft.com/office/drawing/2014/main" id="{7BAF17F4-7FA8-2B40-BF9E-55A8E4E91B05}"/>
              </a:ext>
            </a:extLst>
          </p:cNvPr>
          <p:cNvSpPr>
            <a:spLocks noGrp="1"/>
          </p:cNvSpPr>
          <p:nvPr>
            <p:ph idx="26" hasCustomPrompt="1"/>
          </p:nvPr>
        </p:nvSpPr>
        <p:spPr>
          <a:xfrm>
            <a:off x="3747013" y="1198878"/>
            <a:ext cx="1646887" cy="3396023"/>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5" name="Bullets 4">
            <a:extLst>
              <a:ext uri="{FF2B5EF4-FFF2-40B4-BE49-F238E27FC236}">
                <a16:creationId xmlns:a16="http://schemas.microsoft.com/office/drawing/2014/main" id="{18A288B6-F1B3-BD44-ADC4-D449FA33766B}"/>
              </a:ext>
            </a:extLst>
          </p:cNvPr>
          <p:cNvSpPr>
            <a:spLocks noGrp="1"/>
          </p:cNvSpPr>
          <p:nvPr>
            <p:ph idx="25" hasCustomPrompt="1"/>
          </p:nvPr>
        </p:nvSpPr>
        <p:spPr>
          <a:xfrm>
            <a:off x="5545863" y="1198878"/>
            <a:ext cx="1646887" cy="3396023"/>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4" name="Bullets 5">
            <a:extLst>
              <a:ext uri="{FF2B5EF4-FFF2-40B4-BE49-F238E27FC236}">
                <a16:creationId xmlns:a16="http://schemas.microsoft.com/office/drawing/2014/main" id="{9D2AB08B-3B1E-854B-864B-C1FD8C306D83}"/>
              </a:ext>
            </a:extLst>
          </p:cNvPr>
          <p:cNvSpPr>
            <a:spLocks noGrp="1"/>
          </p:cNvSpPr>
          <p:nvPr>
            <p:ph idx="24" hasCustomPrompt="1"/>
          </p:nvPr>
        </p:nvSpPr>
        <p:spPr>
          <a:xfrm>
            <a:off x="7344713" y="1198878"/>
            <a:ext cx="1646887" cy="3396023"/>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01A0D38D-35BA-E791-63ED-8BA55B836AAF}"/>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C746464B-6D50-0444-88FB-F2C6D2DA4234}"/>
              </a:ext>
            </a:extLst>
          </p:cNvPr>
          <p:cNvSpPr>
            <a:spLocks noGrp="1"/>
          </p:cNvSpPr>
          <p:nvPr>
            <p:ph type="sldNum" sz="quarter" idx="28"/>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4595198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 boxes and 5 top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1" name="Caption 1">
            <a:extLst>
              <a:ext uri="{FF2B5EF4-FFF2-40B4-BE49-F238E27FC236}">
                <a16:creationId xmlns:a16="http://schemas.microsoft.com/office/drawing/2014/main" id="{BB745127-661B-9745-8FCF-E340BA695B9D}"/>
              </a:ext>
            </a:extLst>
          </p:cNvPr>
          <p:cNvSpPr>
            <a:spLocks noGrp="1"/>
          </p:cNvSpPr>
          <p:nvPr>
            <p:ph type="body" sz="quarter" idx="15" hasCustomPrompt="1"/>
          </p:nvPr>
        </p:nvSpPr>
        <p:spPr>
          <a:xfrm>
            <a:off x="149313" y="1193315"/>
            <a:ext cx="1642579"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9" name="Bullets 1">
            <a:extLst>
              <a:ext uri="{FF2B5EF4-FFF2-40B4-BE49-F238E27FC236}">
                <a16:creationId xmlns:a16="http://schemas.microsoft.com/office/drawing/2014/main" id="{416E5DA1-136A-384D-85B8-D3676B29E3F3}"/>
              </a:ext>
            </a:extLst>
          </p:cNvPr>
          <p:cNvSpPr>
            <a:spLocks noGrp="1"/>
          </p:cNvSpPr>
          <p:nvPr>
            <p:ph idx="13" hasCustomPrompt="1"/>
          </p:nvPr>
        </p:nvSpPr>
        <p:spPr>
          <a:xfrm>
            <a:off x="149313" y="1728216"/>
            <a:ext cx="1646887" cy="2868722"/>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7" name="Caption 2">
            <a:extLst>
              <a:ext uri="{FF2B5EF4-FFF2-40B4-BE49-F238E27FC236}">
                <a16:creationId xmlns:a16="http://schemas.microsoft.com/office/drawing/2014/main" id="{1A66F37F-CE60-7A4C-AE09-7B3BAA75FFFA}"/>
              </a:ext>
            </a:extLst>
          </p:cNvPr>
          <p:cNvSpPr>
            <a:spLocks noGrp="1"/>
          </p:cNvSpPr>
          <p:nvPr>
            <p:ph type="body" sz="quarter" idx="29" hasCustomPrompt="1"/>
          </p:nvPr>
        </p:nvSpPr>
        <p:spPr>
          <a:xfrm>
            <a:off x="1948163" y="1193315"/>
            <a:ext cx="1642579"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7" name="Bullets 2">
            <a:extLst>
              <a:ext uri="{FF2B5EF4-FFF2-40B4-BE49-F238E27FC236}">
                <a16:creationId xmlns:a16="http://schemas.microsoft.com/office/drawing/2014/main" id="{A514C5D4-6321-9940-AA7B-6DD9C2896472}"/>
              </a:ext>
            </a:extLst>
          </p:cNvPr>
          <p:cNvSpPr>
            <a:spLocks noGrp="1"/>
          </p:cNvSpPr>
          <p:nvPr>
            <p:ph idx="27" hasCustomPrompt="1"/>
          </p:nvPr>
        </p:nvSpPr>
        <p:spPr>
          <a:xfrm>
            <a:off x="1948163" y="1728216"/>
            <a:ext cx="1646887" cy="2871216"/>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 first-level bullet</a:t>
            </a:r>
          </a:p>
          <a:p>
            <a:pPr lvl="1"/>
            <a:r>
              <a:rPr lang="en-US" dirty="0"/>
              <a:t>Second level</a:t>
            </a:r>
          </a:p>
          <a:p>
            <a:pPr lvl="2"/>
            <a:r>
              <a:rPr lang="en-US" dirty="0"/>
              <a:t>Third level</a:t>
            </a:r>
          </a:p>
        </p:txBody>
      </p:sp>
      <p:sp>
        <p:nvSpPr>
          <p:cNvPr id="18" name="Caption 3">
            <a:extLst>
              <a:ext uri="{FF2B5EF4-FFF2-40B4-BE49-F238E27FC236}">
                <a16:creationId xmlns:a16="http://schemas.microsoft.com/office/drawing/2014/main" id="{6BCAA78E-33F4-9B41-A03A-FD2F0EFDD7C6}"/>
              </a:ext>
            </a:extLst>
          </p:cNvPr>
          <p:cNvSpPr>
            <a:spLocks noGrp="1"/>
          </p:cNvSpPr>
          <p:nvPr>
            <p:ph type="body" sz="quarter" idx="30" hasCustomPrompt="1"/>
          </p:nvPr>
        </p:nvSpPr>
        <p:spPr>
          <a:xfrm>
            <a:off x="3747013" y="1193315"/>
            <a:ext cx="1642579"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6" name="Bullets 3">
            <a:extLst>
              <a:ext uri="{FF2B5EF4-FFF2-40B4-BE49-F238E27FC236}">
                <a16:creationId xmlns:a16="http://schemas.microsoft.com/office/drawing/2014/main" id="{7BAF17F4-7FA8-2B40-BF9E-55A8E4E91B05}"/>
              </a:ext>
            </a:extLst>
          </p:cNvPr>
          <p:cNvSpPr>
            <a:spLocks noGrp="1"/>
          </p:cNvSpPr>
          <p:nvPr>
            <p:ph idx="26" hasCustomPrompt="1"/>
          </p:nvPr>
        </p:nvSpPr>
        <p:spPr>
          <a:xfrm>
            <a:off x="3747013" y="1728216"/>
            <a:ext cx="1646887" cy="2871216"/>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0" name="Caption 4">
            <a:extLst>
              <a:ext uri="{FF2B5EF4-FFF2-40B4-BE49-F238E27FC236}">
                <a16:creationId xmlns:a16="http://schemas.microsoft.com/office/drawing/2014/main" id="{E9C0D689-A19A-624C-B850-755B195EA6B4}"/>
              </a:ext>
            </a:extLst>
          </p:cNvPr>
          <p:cNvSpPr>
            <a:spLocks noGrp="1"/>
          </p:cNvSpPr>
          <p:nvPr>
            <p:ph type="body" sz="quarter" idx="31" hasCustomPrompt="1"/>
          </p:nvPr>
        </p:nvSpPr>
        <p:spPr>
          <a:xfrm>
            <a:off x="5545863" y="1193315"/>
            <a:ext cx="1642579"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5" name="Bullets 4">
            <a:extLst>
              <a:ext uri="{FF2B5EF4-FFF2-40B4-BE49-F238E27FC236}">
                <a16:creationId xmlns:a16="http://schemas.microsoft.com/office/drawing/2014/main" id="{18A288B6-F1B3-BD44-ADC4-D449FA33766B}"/>
              </a:ext>
            </a:extLst>
          </p:cNvPr>
          <p:cNvSpPr>
            <a:spLocks noGrp="1"/>
          </p:cNvSpPr>
          <p:nvPr>
            <p:ph idx="25" hasCustomPrompt="1"/>
          </p:nvPr>
        </p:nvSpPr>
        <p:spPr>
          <a:xfrm>
            <a:off x="5545863" y="1728216"/>
            <a:ext cx="1646887" cy="2871216"/>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1" name="Caption 5">
            <a:extLst>
              <a:ext uri="{FF2B5EF4-FFF2-40B4-BE49-F238E27FC236}">
                <a16:creationId xmlns:a16="http://schemas.microsoft.com/office/drawing/2014/main" id="{4E426E23-1667-1B4E-AF61-2206D7F1AE56}"/>
              </a:ext>
            </a:extLst>
          </p:cNvPr>
          <p:cNvSpPr>
            <a:spLocks noGrp="1"/>
          </p:cNvSpPr>
          <p:nvPr>
            <p:ph type="body" sz="quarter" idx="32" hasCustomPrompt="1"/>
          </p:nvPr>
        </p:nvSpPr>
        <p:spPr>
          <a:xfrm>
            <a:off x="7344713" y="1193315"/>
            <a:ext cx="1642579"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4" name="Bullets 5">
            <a:extLst>
              <a:ext uri="{FF2B5EF4-FFF2-40B4-BE49-F238E27FC236}">
                <a16:creationId xmlns:a16="http://schemas.microsoft.com/office/drawing/2014/main" id="{9D2AB08B-3B1E-854B-864B-C1FD8C306D83}"/>
              </a:ext>
            </a:extLst>
          </p:cNvPr>
          <p:cNvSpPr>
            <a:spLocks noGrp="1"/>
          </p:cNvSpPr>
          <p:nvPr>
            <p:ph idx="24" hasCustomPrompt="1"/>
          </p:nvPr>
        </p:nvSpPr>
        <p:spPr>
          <a:xfrm>
            <a:off x="7344713" y="1728216"/>
            <a:ext cx="1646887" cy="2871216"/>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4311759D-EE5A-51FF-52E2-753CC4B96271}"/>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D3B8EB7D-BD26-C942-9526-4280491D4C0A}"/>
              </a:ext>
            </a:extLst>
          </p:cNvPr>
          <p:cNvSpPr>
            <a:spLocks noGrp="1"/>
          </p:cNvSpPr>
          <p:nvPr>
            <p:ph type="sldNum" sz="quarter" idx="33"/>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216476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 boxes and 5 bottom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9" name="Bullets 1">
            <a:extLst>
              <a:ext uri="{FF2B5EF4-FFF2-40B4-BE49-F238E27FC236}">
                <a16:creationId xmlns:a16="http://schemas.microsoft.com/office/drawing/2014/main" id="{416E5DA1-136A-384D-85B8-D3676B29E3F3}"/>
              </a:ext>
            </a:extLst>
          </p:cNvPr>
          <p:cNvSpPr>
            <a:spLocks noGrp="1"/>
          </p:cNvSpPr>
          <p:nvPr>
            <p:ph idx="13" hasCustomPrompt="1"/>
          </p:nvPr>
        </p:nvSpPr>
        <p:spPr>
          <a:xfrm>
            <a:off x="149313" y="1198878"/>
            <a:ext cx="1646887" cy="2869790"/>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5" name="Caption 1">
            <a:extLst>
              <a:ext uri="{FF2B5EF4-FFF2-40B4-BE49-F238E27FC236}">
                <a16:creationId xmlns:a16="http://schemas.microsoft.com/office/drawing/2014/main" id="{B40349D6-932C-9040-BBA4-56765862890B}"/>
              </a:ext>
            </a:extLst>
          </p:cNvPr>
          <p:cNvSpPr>
            <a:spLocks noGrp="1"/>
          </p:cNvSpPr>
          <p:nvPr>
            <p:ph type="body" sz="quarter" idx="33" hasCustomPrompt="1"/>
          </p:nvPr>
        </p:nvSpPr>
        <p:spPr>
          <a:xfrm>
            <a:off x="153620" y="4149508"/>
            <a:ext cx="1642580"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7" name="Bullets 2">
            <a:extLst>
              <a:ext uri="{FF2B5EF4-FFF2-40B4-BE49-F238E27FC236}">
                <a16:creationId xmlns:a16="http://schemas.microsoft.com/office/drawing/2014/main" id="{A514C5D4-6321-9940-AA7B-6DD9C2896472}"/>
              </a:ext>
            </a:extLst>
          </p:cNvPr>
          <p:cNvSpPr>
            <a:spLocks noGrp="1"/>
          </p:cNvSpPr>
          <p:nvPr>
            <p:ph idx="27" hasCustomPrompt="1"/>
          </p:nvPr>
        </p:nvSpPr>
        <p:spPr>
          <a:xfrm>
            <a:off x="1948163" y="1198878"/>
            <a:ext cx="1646887" cy="2869791"/>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2" name="Caption 2">
            <a:extLst>
              <a:ext uri="{FF2B5EF4-FFF2-40B4-BE49-F238E27FC236}">
                <a16:creationId xmlns:a16="http://schemas.microsoft.com/office/drawing/2014/main" id="{F14D6E3B-AF9B-BE47-AF94-6625E87FFCB0}"/>
              </a:ext>
            </a:extLst>
          </p:cNvPr>
          <p:cNvSpPr>
            <a:spLocks noGrp="1"/>
          </p:cNvSpPr>
          <p:nvPr>
            <p:ph type="body" sz="quarter" idx="34" hasCustomPrompt="1"/>
          </p:nvPr>
        </p:nvSpPr>
        <p:spPr>
          <a:xfrm>
            <a:off x="1944286" y="4149508"/>
            <a:ext cx="1642713"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6" name="Bullets 3">
            <a:extLst>
              <a:ext uri="{FF2B5EF4-FFF2-40B4-BE49-F238E27FC236}">
                <a16:creationId xmlns:a16="http://schemas.microsoft.com/office/drawing/2014/main" id="{7BAF17F4-7FA8-2B40-BF9E-55A8E4E91B05}"/>
              </a:ext>
            </a:extLst>
          </p:cNvPr>
          <p:cNvSpPr>
            <a:spLocks noGrp="1"/>
          </p:cNvSpPr>
          <p:nvPr>
            <p:ph idx="26" hasCustomPrompt="1"/>
          </p:nvPr>
        </p:nvSpPr>
        <p:spPr>
          <a:xfrm>
            <a:off x="3747013" y="1198878"/>
            <a:ext cx="1646887" cy="2869790"/>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3" name="Caption 3">
            <a:extLst>
              <a:ext uri="{FF2B5EF4-FFF2-40B4-BE49-F238E27FC236}">
                <a16:creationId xmlns:a16="http://schemas.microsoft.com/office/drawing/2014/main" id="{6F360711-13BC-BE4F-9AF8-2EADB23241C9}"/>
              </a:ext>
            </a:extLst>
          </p:cNvPr>
          <p:cNvSpPr>
            <a:spLocks noGrp="1"/>
          </p:cNvSpPr>
          <p:nvPr>
            <p:ph type="body" sz="quarter" idx="35" hasCustomPrompt="1"/>
          </p:nvPr>
        </p:nvSpPr>
        <p:spPr>
          <a:xfrm>
            <a:off x="3734952" y="4149508"/>
            <a:ext cx="1642713"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5" name="Bullets 4">
            <a:extLst>
              <a:ext uri="{FF2B5EF4-FFF2-40B4-BE49-F238E27FC236}">
                <a16:creationId xmlns:a16="http://schemas.microsoft.com/office/drawing/2014/main" id="{18A288B6-F1B3-BD44-ADC4-D449FA33766B}"/>
              </a:ext>
            </a:extLst>
          </p:cNvPr>
          <p:cNvSpPr>
            <a:spLocks noGrp="1"/>
          </p:cNvSpPr>
          <p:nvPr>
            <p:ph idx="25" hasCustomPrompt="1"/>
          </p:nvPr>
        </p:nvSpPr>
        <p:spPr>
          <a:xfrm>
            <a:off x="5545863" y="1198878"/>
            <a:ext cx="1646887" cy="2869790"/>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8" name="Caption 4">
            <a:extLst>
              <a:ext uri="{FF2B5EF4-FFF2-40B4-BE49-F238E27FC236}">
                <a16:creationId xmlns:a16="http://schemas.microsoft.com/office/drawing/2014/main" id="{59E347D3-CDD7-8C4A-87D0-E5A9695AF2D9}"/>
              </a:ext>
            </a:extLst>
          </p:cNvPr>
          <p:cNvSpPr>
            <a:spLocks noGrp="1"/>
          </p:cNvSpPr>
          <p:nvPr>
            <p:ph type="body" sz="quarter" idx="36" hasCustomPrompt="1"/>
          </p:nvPr>
        </p:nvSpPr>
        <p:spPr>
          <a:xfrm>
            <a:off x="5545076" y="4149508"/>
            <a:ext cx="1642713"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4" name="Bullets 5">
            <a:extLst>
              <a:ext uri="{FF2B5EF4-FFF2-40B4-BE49-F238E27FC236}">
                <a16:creationId xmlns:a16="http://schemas.microsoft.com/office/drawing/2014/main" id="{9D2AB08B-3B1E-854B-864B-C1FD8C306D83}"/>
              </a:ext>
            </a:extLst>
          </p:cNvPr>
          <p:cNvSpPr>
            <a:spLocks noGrp="1"/>
          </p:cNvSpPr>
          <p:nvPr>
            <p:ph idx="24" hasCustomPrompt="1"/>
          </p:nvPr>
        </p:nvSpPr>
        <p:spPr>
          <a:xfrm>
            <a:off x="7344713" y="1198878"/>
            <a:ext cx="1646887" cy="2869790"/>
          </a:xfrm>
          <a:ln>
            <a:solidFill>
              <a:srgbClr val="6CACE4">
                <a:alpha val="25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9" name="Caption 5">
            <a:extLst>
              <a:ext uri="{FF2B5EF4-FFF2-40B4-BE49-F238E27FC236}">
                <a16:creationId xmlns:a16="http://schemas.microsoft.com/office/drawing/2014/main" id="{2688850F-B675-3D49-A922-78AD18ECD4FB}"/>
              </a:ext>
            </a:extLst>
          </p:cNvPr>
          <p:cNvSpPr>
            <a:spLocks noGrp="1"/>
          </p:cNvSpPr>
          <p:nvPr>
            <p:ph type="body" sz="quarter" idx="37" hasCustomPrompt="1"/>
          </p:nvPr>
        </p:nvSpPr>
        <p:spPr>
          <a:xfrm>
            <a:off x="7347667" y="4149508"/>
            <a:ext cx="1642713"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4" name="Source">
            <a:extLst>
              <a:ext uri="{FF2B5EF4-FFF2-40B4-BE49-F238E27FC236}">
                <a16:creationId xmlns:a16="http://schemas.microsoft.com/office/drawing/2014/main" id="{4C069058-DAED-36BA-A3EA-85FDA6D71004}"/>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BC8A5FA-C424-BF4A-AF06-3E67A4481F3A}"/>
              </a:ext>
            </a:extLst>
          </p:cNvPr>
          <p:cNvSpPr>
            <a:spLocks noGrp="1"/>
          </p:cNvSpPr>
          <p:nvPr>
            <p:ph type="sldNum" sz="quarter" idx="38"/>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20980137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 wide boxes ">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6" name="Bullets 1">
            <a:extLst>
              <a:ext uri="{FF2B5EF4-FFF2-40B4-BE49-F238E27FC236}">
                <a16:creationId xmlns:a16="http://schemas.microsoft.com/office/drawing/2014/main" id="{937F786E-F07A-7757-65E7-B2BB3704D9BF}"/>
              </a:ext>
            </a:extLst>
          </p:cNvPr>
          <p:cNvSpPr>
            <a:spLocks noGrp="1"/>
          </p:cNvSpPr>
          <p:nvPr>
            <p:ph idx="13" hasCustomPrompt="1"/>
          </p:nvPr>
        </p:nvSpPr>
        <p:spPr>
          <a:xfrm>
            <a:off x="149313" y="1198878"/>
            <a:ext cx="4376334" cy="1639724"/>
          </a:xfrm>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ullets 2"/>
          <p:cNvSpPr>
            <a:spLocks noGrp="1"/>
          </p:cNvSpPr>
          <p:nvPr>
            <p:ph idx="15" hasCustomPrompt="1"/>
          </p:nvPr>
        </p:nvSpPr>
        <p:spPr>
          <a:xfrm>
            <a:off x="149313" y="2956224"/>
            <a:ext cx="4376295" cy="1641020"/>
          </a:xfrm>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ullets 3"/>
          <p:cNvSpPr>
            <a:spLocks noGrp="1"/>
          </p:cNvSpPr>
          <p:nvPr>
            <p:ph idx="12" hasCustomPrompt="1"/>
          </p:nvPr>
        </p:nvSpPr>
        <p:spPr>
          <a:xfrm>
            <a:off x="4615267" y="1198878"/>
            <a:ext cx="4376294" cy="1639749"/>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1" name="Bullets 4"/>
          <p:cNvSpPr>
            <a:spLocks noGrp="1"/>
          </p:cNvSpPr>
          <p:nvPr>
            <p:ph idx="14" hasCustomPrompt="1"/>
          </p:nvPr>
        </p:nvSpPr>
        <p:spPr>
          <a:xfrm>
            <a:off x="4615266" y="2956224"/>
            <a:ext cx="4376295" cy="1639749"/>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D9DE5FD8-469B-FD34-543F-F7FCA96EFBDC}"/>
              </a:ext>
            </a:extLst>
          </p:cNvPr>
          <p:cNvSpPr>
            <a:spLocks noGrp="1"/>
          </p:cNvSpPr>
          <p:nvPr>
            <p:ph idx="19"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9A5C684-826F-0442-8631-7E4E2B374D8D}"/>
              </a:ext>
            </a:extLst>
          </p:cNvPr>
          <p:cNvSpPr>
            <a:spLocks noGrp="1"/>
          </p:cNvSpPr>
          <p:nvPr>
            <p:ph type="sldNum" sz="quarter" idx="18"/>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9448558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wide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ullets 1"/>
          <p:cNvSpPr>
            <a:spLocks noGrp="1"/>
          </p:cNvSpPr>
          <p:nvPr>
            <p:ph idx="13" hasCustomPrompt="1"/>
          </p:nvPr>
        </p:nvSpPr>
        <p:spPr>
          <a:xfrm>
            <a:off x="149313" y="1198878"/>
            <a:ext cx="8842247" cy="1051560"/>
          </a:xfrm>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ullets 2"/>
          <p:cNvSpPr>
            <a:spLocks noGrp="1"/>
          </p:cNvSpPr>
          <p:nvPr>
            <p:ph idx="15" hasCustomPrompt="1"/>
          </p:nvPr>
        </p:nvSpPr>
        <p:spPr>
          <a:xfrm>
            <a:off x="149313" y="2372435"/>
            <a:ext cx="8842248" cy="1051560"/>
          </a:xfrm>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 name="Bullets 3">
            <a:extLst>
              <a:ext uri="{FF2B5EF4-FFF2-40B4-BE49-F238E27FC236}">
                <a16:creationId xmlns:a16="http://schemas.microsoft.com/office/drawing/2014/main" id="{BA9341F2-40B0-45A0-7F16-EA3079C9F7B4}"/>
              </a:ext>
            </a:extLst>
          </p:cNvPr>
          <p:cNvSpPr>
            <a:spLocks noGrp="1"/>
          </p:cNvSpPr>
          <p:nvPr>
            <p:ph idx="20" hasCustomPrompt="1"/>
          </p:nvPr>
        </p:nvSpPr>
        <p:spPr>
          <a:xfrm>
            <a:off x="149312" y="3551554"/>
            <a:ext cx="8842248" cy="1050315"/>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D9DE5FD8-469B-FD34-543F-F7FCA96EFBDC}"/>
              </a:ext>
            </a:extLst>
          </p:cNvPr>
          <p:cNvSpPr>
            <a:spLocks noGrp="1"/>
          </p:cNvSpPr>
          <p:nvPr>
            <p:ph idx="19"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9A5C684-826F-0442-8631-7E4E2B374D8D}"/>
              </a:ext>
            </a:extLst>
          </p:cNvPr>
          <p:cNvSpPr>
            <a:spLocks noGrp="1"/>
          </p:cNvSpPr>
          <p:nvPr>
            <p:ph type="sldNum" sz="quarter" idx="18"/>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42469579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wide boxes blue">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ullets 1"/>
          <p:cNvSpPr>
            <a:spLocks noGrp="1"/>
          </p:cNvSpPr>
          <p:nvPr>
            <p:ph idx="13" hasCustomPrompt="1"/>
          </p:nvPr>
        </p:nvSpPr>
        <p:spPr>
          <a:xfrm>
            <a:off x="149313" y="1198878"/>
            <a:ext cx="8842247" cy="1051560"/>
          </a:xfrm>
          <a:solidFill>
            <a:schemeClr val="accent2">
              <a:alpha val="5000"/>
            </a:schemeClr>
          </a:solidFill>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ullets 2"/>
          <p:cNvSpPr>
            <a:spLocks noGrp="1"/>
          </p:cNvSpPr>
          <p:nvPr>
            <p:ph idx="15" hasCustomPrompt="1"/>
          </p:nvPr>
        </p:nvSpPr>
        <p:spPr>
          <a:xfrm>
            <a:off x="149313" y="2372435"/>
            <a:ext cx="8842248" cy="1051560"/>
          </a:xfrm>
          <a:solidFill>
            <a:schemeClr val="accent2">
              <a:alpha val="5000"/>
            </a:schemeClr>
          </a:solidFill>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 name="Bullets 3">
            <a:extLst>
              <a:ext uri="{FF2B5EF4-FFF2-40B4-BE49-F238E27FC236}">
                <a16:creationId xmlns:a16="http://schemas.microsoft.com/office/drawing/2014/main" id="{BA9341F2-40B0-45A0-7F16-EA3079C9F7B4}"/>
              </a:ext>
            </a:extLst>
          </p:cNvPr>
          <p:cNvSpPr>
            <a:spLocks noGrp="1"/>
          </p:cNvSpPr>
          <p:nvPr>
            <p:ph idx="20" hasCustomPrompt="1"/>
          </p:nvPr>
        </p:nvSpPr>
        <p:spPr>
          <a:xfrm>
            <a:off x="149312" y="3551554"/>
            <a:ext cx="8842248" cy="1050315"/>
          </a:xfrm>
          <a:prstGeom prst="rect">
            <a:avLst/>
          </a:prstGeom>
          <a:solidFill>
            <a:schemeClr val="accent2">
              <a:alpha val="5000"/>
            </a:schemeClr>
          </a:solidFill>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D9DE5FD8-469B-FD34-543F-F7FCA96EFBDC}"/>
              </a:ext>
            </a:extLst>
          </p:cNvPr>
          <p:cNvSpPr>
            <a:spLocks noGrp="1"/>
          </p:cNvSpPr>
          <p:nvPr>
            <p:ph idx="19"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9A5C684-826F-0442-8631-7E4E2B374D8D}"/>
              </a:ext>
            </a:extLst>
          </p:cNvPr>
          <p:cNvSpPr>
            <a:spLocks noGrp="1"/>
          </p:cNvSpPr>
          <p:nvPr>
            <p:ph type="sldNum" sz="quarter" idx="18"/>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6397853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 column, 4 wide 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ullets 1"/>
          <p:cNvSpPr>
            <a:spLocks noGrp="1"/>
          </p:cNvSpPr>
          <p:nvPr>
            <p:ph idx="13" hasCustomPrompt="1"/>
          </p:nvPr>
        </p:nvSpPr>
        <p:spPr>
          <a:xfrm>
            <a:off x="149314" y="1198878"/>
            <a:ext cx="3364852" cy="777240"/>
          </a:xfrm>
          <a:ln>
            <a:solidFill>
              <a:srgbClr val="6CACE4">
                <a:alpha val="25000"/>
              </a:srgbClr>
            </a:solidFill>
          </a:ln>
        </p:spPr>
        <p:txBody>
          <a:bodyPr>
            <a:no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ullets 2"/>
          <p:cNvSpPr>
            <a:spLocks noGrp="1"/>
          </p:cNvSpPr>
          <p:nvPr>
            <p:ph idx="15" hasCustomPrompt="1"/>
          </p:nvPr>
        </p:nvSpPr>
        <p:spPr>
          <a:xfrm>
            <a:off x="149313" y="2074128"/>
            <a:ext cx="3364852" cy="777240"/>
          </a:xfrm>
          <a:ln>
            <a:solidFill>
              <a:srgbClr val="6CACE4">
                <a:alpha val="25000"/>
              </a:srgbClr>
            </a:solidFill>
          </a:ln>
        </p:spPr>
        <p:txBody>
          <a:bodyPr>
            <a:no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Bullets 3">
            <a:extLst>
              <a:ext uri="{FF2B5EF4-FFF2-40B4-BE49-F238E27FC236}">
                <a16:creationId xmlns:a16="http://schemas.microsoft.com/office/drawing/2014/main" id="{7388DB21-5C9A-8E69-2346-2DA5CF757837}"/>
              </a:ext>
            </a:extLst>
          </p:cNvPr>
          <p:cNvSpPr>
            <a:spLocks noGrp="1"/>
          </p:cNvSpPr>
          <p:nvPr>
            <p:ph idx="21" hasCustomPrompt="1"/>
          </p:nvPr>
        </p:nvSpPr>
        <p:spPr>
          <a:xfrm>
            <a:off x="149312" y="2949378"/>
            <a:ext cx="3364852" cy="777240"/>
          </a:xfrm>
          <a:ln>
            <a:solidFill>
              <a:srgbClr val="6CACE4">
                <a:alpha val="25000"/>
              </a:srgbClr>
            </a:solidFill>
          </a:ln>
        </p:spPr>
        <p:txBody>
          <a:bodyPr>
            <a:no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 name="Bullets 4">
            <a:extLst>
              <a:ext uri="{FF2B5EF4-FFF2-40B4-BE49-F238E27FC236}">
                <a16:creationId xmlns:a16="http://schemas.microsoft.com/office/drawing/2014/main" id="{BA9341F2-40B0-45A0-7F16-EA3079C9F7B4}"/>
              </a:ext>
            </a:extLst>
          </p:cNvPr>
          <p:cNvSpPr>
            <a:spLocks noGrp="1"/>
          </p:cNvSpPr>
          <p:nvPr>
            <p:ph idx="20" hasCustomPrompt="1"/>
          </p:nvPr>
        </p:nvSpPr>
        <p:spPr>
          <a:xfrm>
            <a:off x="149312" y="3824629"/>
            <a:ext cx="3364852" cy="777240"/>
          </a:xfrm>
          <a:prstGeom prst="rect">
            <a:avLst/>
          </a:prstGeom>
          <a:ln>
            <a:solidFill>
              <a:srgbClr val="6CACE4">
                <a:alpha val="25000"/>
              </a:srgbClr>
            </a:solidFill>
          </a:ln>
        </p:spPr>
        <p:txBody>
          <a:bodyPr vert="horz" lIns="91440" tIns="45720" rIns="91440" bIns="45720" rtlCol="0">
            <a:no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7" name="Bullets 5">
            <a:extLst>
              <a:ext uri="{FF2B5EF4-FFF2-40B4-BE49-F238E27FC236}">
                <a16:creationId xmlns:a16="http://schemas.microsoft.com/office/drawing/2014/main" id="{B55A03D8-BF3C-EA33-E386-BE1AB7E74131}"/>
              </a:ext>
            </a:extLst>
          </p:cNvPr>
          <p:cNvSpPr>
            <a:spLocks noGrp="1"/>
          </p:cNvSpPr>
          <p:nvPr>
            <p:ph idx="22" hasCustomPrompt="1"/>
          </p:nvPr>
        </p:nvSpPr>
        <p:spPr>
          <a:xfrm>
            <a:off x="3612776" y="1198878"/>
            <a:ext cx="5376672" cy="777240"/>
          </a:xfrm>
          <a:ln>
            <a:solidFill>
              <a:srgbClr val="6CACE4">
                <a:alpha val="25000"/>
              </a:srgbClr>
            </a:solidFill>
          </a:ln>
        </p:spPr>
        <p:txBody>
          <a:bodyPr>
            <a:no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Bullets 6">
            <a:extLst>
              <a:ext uri="{FF2B5EF4-FFF2-40B4-BE49-F238E27FC236}">
                <a16:creationId xmlns:a16="http://schemas.microsoft.com/office/drawing/2014/main" id="{BDE70484-1C3A-9BEF-2626-816D53C37B4B}"/>
              </a:ext>
            </a:extLst>
          </p:cNvPr>
          <p:cNvSpPr>
            <a:spLocks noGrp="1"/>
          </p:cNvSpPr>
          <p:nvPr>
            <p:ph idx="23" hasCustomPrompt="1"/>
          </p:nvPr>
        </p:nvSpPr>
        <p:spPr>
          <a:xfrm>
            <a:off x="3612776" y="2074128"/>
            <a:ext cx="5376672" cy="777240"/>
          </a:xfrm>
          <a:ln>
            <a:solidFill>
              <a:srgbClr val="6CACE4">
                <a:alpha val="25000"/>
              </a:srgbClr>
            </a:solidFill>
          </a:ln>
        </p:spPr>
        <p:txBody>
          <a:bodyPr>
            <a:no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Bullets 7">
            <a:extLst>
              <a:ext uri="{FF2B5EF4-FFF2-40B4-BE49-F238E27FC236}">
                <a16:creationId xmlns:a16="http://schemas.microsoft.com/office/drawing/2014/main" id="{30B2947A-07C3-A8BE-B98E-47C4111A3631}"/>
              </a:ext>
            </a:extLst>
          </p:cNvPr>
          <p:cNvSpPr>
            <a:spLocks noGrp="1"/>
          </p:cNvSpPr>
          <p:nvPr>
            <p:ph idx="24" hasCustomPrompt="1"/>
          </p:nvPr>
        </p:nvSpPr>
        <p:spPr>
          <a:xfrm>
            <a:off x="3612776" y="2944907"/>
            <a:ext cx="5376672" cy="777240"/>
          </a:xfrm>
          <a:ln>
            <a:solidFill>
              <a:srgbClr val="6CACE4">
                <a:alpha val="25000"/>
              </a:srgbClr>
            </a:solidFill>
          </a:ln>
        </p:spPr>
        <p:txBody>
          <a:bodyPr>
            <a:no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2" name="Bullets 8">
            <a:extLst>
              <a:ext uri="{FF2B5EF4-FFF2-40B4-BE49-F238E27FC236}">
                <a16:creationId xmlns:a16="http://schemas.microsoft.com/office/drawing/2014/main" id="{10DE6241-9C1A-A450-6AEF-EF930F5F2137}"/>
              </a:ext>
            </a:extLst>
          </p:cNvPr>
          <p:cNvSpPr>
            <a:spLocks noGrp="1"/>
          </p:cNvSpPr>
          <p:nvPr>
            <p:ph idx="25" hasCustomPrompt="1"/>
          </p:nvPr>
        </p:nvSpPr>
        <p:spPr>
          <a:xfrm>
            <a:off x="3612776" y="3824629"/>
            <a:ext cx="5376672" cy="777240"/>
          </a:xfrm>
          <a:ln>
            <a:solidFill>
              <a:srgbClr val="6CACE4">
                <a:alpha val="25000"/>
              </a:srgbClr>
            </a:solidFill>
          </a:ln>
        </p:spPr>
        <p:txBody>
          <a:bodyPr>
            <a:no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D9DE5FD8-469B-FD34-543F-F7FCA96EFBDC}"/>
              </a:ext>
            </a:extLst>
          </p:cNvPr>
          <p:cNvSpPr>
            <a:spLocks noGrp="1"/>
          </p:cNvSpPr>
          <p:nvPr>
            <p:ph idx="19"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9A5C684-826F-0442-8631-7E4E2B374D8D}"/>
              </a:ext>
            </a:extLst>
          </p:cNvPr>
          <p:cNvSpPr>
            <a:spLocks noGrp="1"/>
          </p:cNvSpPr>
          <p:nvPr>
            <p:ph type="sldNum" sz="quarter" idx="18"/>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3615594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 columns, 2 row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7" name="Bullets 1"/>
          <p:cNvSpPr>
            <a:spLocks noGrp="1"/>
          </p:cNvSpPr>
          <p:nvPr>
            <p:ph idx="1" hasCustomPrompt="1"/>
          </p:nvPr>
        </p:nvSpPr>
        <p:spPr>
          <a:xfrm>
            <a:off x="149314" y="1200151"/>
            <a:ext cx="2832014" cy="1636776"/>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2" name="Bullets 2">
            <a:extLst>
              <a:ext uri="{FF2B5EF4-FFF2-40B4-BE49-F238E27FC236}">
                <a16:creationId xmlns:a16="http://schemas.microsoft.com/office/drawing/2014/main" id="{52EFEDA7-4CE0-B378-B35B-4337800BEEA5}"/>
              </a:ext>
            </a:extLst>
          </p:cNvPr>
          <p:cNvSpPr>
            <a:spLocks noGrp="1"/>
          </p:cNvSpPr>
          <p:nvPr>
            <p:ph idx="15" hasCustomPrompt="1"/>
          </p:nvPr>
        </p:nvSpPr>
        <p:spPr>
          <a:xfrm>
            <a:off x="149312" y="2954953"/>
            <a:ext cx="2832013" cy="1641020"/>
          </a:xfrm>
          <a:ln>
            <a:solidFill>
              <a:srgbClr val="6CACE4">
                <a:alpha val="25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3" name="Bullets 3"/>
          <p:cNvSpPr>
            <a:spLocks noGrp="1"/>
          </p:cNvSpPr>
          <p:nvPr>
            <p:ph idx="13" hasCustomPrompt="1"/>
          </p:nvPr>
        </p:nvSpPr>
        <p:spPr>
          <a:xfrm>
            <a:off x="3147643" y="1200151"/>
            <a:ext cx="2832014" cy="1636776"/>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5" name="Bullets 4">
            <a:extLst>
              <a:ext uri="{FF2B5EF4-FFF2-40B4-BE49-F238E27FC236}">
                <a16:creationId xmlns:a16="http://schemas.microsoft.com/office/drawing/2014/main" id="{AC884CB5-D63A-4E7C-787C-54F01AF94D3A}"/>
              </a:ext>
            </a:extLst>
          </p:cNvPr>
          <p:cNvSpPr>
            <a:spLocks noGrp="1"/>
          </p:cNvSpPr>
          <p:nvPr>
            <p:ph idx="14" hasCustomPrompt="1"/>
          </p:nvPr>
        </p:nvSpPr>
        <p:spPr>
          <a:xfrm>
            <a:off x="3147643" y="2956223"/>
            <a:ext cx="2832015" cy="1645920"/>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2" name="Bullets 5"/>
          <p:cNvSpPr>
            <a:spLocks noGrp="1"/>
          </p:cNvSpPr>
          <p:nvPr>
            <p:ph idx="12" hasCustomPrompt="1"/>
          </p:nvPr>
        </p:nvSpPr>
        <p:spPr>
          <a:xfrm>
            <a:off x="6159587" y="1200151"/>
            <a:ext cx="2832014" cy="1636776"/>
          </a:xfrm>
          <a:prstGeom prst="rect">
            <a:avLst/>
          </a:prstGeom>
          <a:ln>
            <a:solidFill>
              <a:srgbClr val="6CACE4">
                <a:alpha val="25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6" name="Bullets 6">
            <a:extLst>
              <a:ext uri="{FF2B5EF4-FFF2-40B4-BE49-F238E27FC236}">
                <a16:creationId xmlns:a16="http://schemas.microsoft.com/office/drawing/2014/main" id="{EF00ED13-1EFC-C0EC-6CE8-67F8A456982A}"/>
              </a:ext>
            </a:extLst>
          </p:cNvPr>
          <p:cNvSpPr>
            <a:spLocks noGrp="1"/>
          </p:cNvSpPr>
          <p:nvPr>
            <p:ph idx="21" hasCustomPrompt="1"/>
          </p:nvPr>
        </p:nvSpPr>
        <p:spPr>
          <a:xfrm>
            <a:off x="6159585" y="2956980"/>
            <a:ext cx="2832015" cy="1645920"/>
          </a:xfrm>
          <a:prstGeom prst="rect">
            <a:avLst/>
          </a:prstGeom>
          <a:ln>
            <a:solidFill>
              <a:srgbClr val="6CACE4">
                <a:alpha val="25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51C3E79F-470F-68C8-36F1-EE00DE5BC89B}"/>
              </a:ext>
            </a:extLst>
          </p:cNvPr>
          <p:cNvSpPr>
            <a:spLocks noGrp="1"/>
          </p:cNvSpPr>
          <p:nvPr>
            <p:ph idx="17"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BCEF632-72BE-BB4D-AE8C-524A9756AB33}"/>
              </a:ext>
            </a:extLst>
          </p:cNvPr>
          <p:cNvSpPr>
            <a:spLocks noGrp="1"/>
          </p:cNvSpPr>
          <p:nvPr>
            <p:ph type="sldNum" sz="quarter" idx="16"/>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3090446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 columns, 2 rows, blue">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7" name="Bullets 1"/>
          <p:cNvSpPr>
            <a:spLocks noGrp="1"/>
          </p:cNvSpPr>
          <p:nvPr>
            <p:ph idx="1" hasCustomPrompt="1"/>
          </p:nvPr>
        </p:nvSpPr>
        <p:spPr>
          <a:xfrm>
            <a:off x="149314" y="1200151"/>
            <a:ext cx="2832014" cy="1636776"/>
          </a:xfrm>
          <a:prstGeom prst="rect">
            <a:avLst/>
          </a:prstGeom>
          <a:solidFill>
            <a:schemeClr val="accent2">
              <a:alpha val="5000"/>
            </a:schemeClr>
          </a:solidFill>
          <a:ln>
            <a:solidFill>
              <a:srgbClr val="6CACE4">
                <a:alpha val="20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2" name="Bullets 2">
            <a:extLst>
              <a:ext uri="{FF2B5EF4-FFF2-40B4-BE49-F238E27FC236}">
                <a16:creationId xmlns:a16="http://schemas.microsoft.com/office/drawing/2014/main" id="{52EFEDA7-4CE0-B378-B35B-4337800BEEA5}"/>
              </a:ext>
            </a:extLst>
          </p:cNvPr>
          <p:cNvSpPr>
            <a:spLocks noGrp="1"/>
          </p:cNvSpPr>
          <p:nvPr>
            <p:ph idx="15" hasCustomPrompt="1"/>
          </p:nvPr>
        </p:nvSpPr>
        <p:spPr>
          <a:xfrm>
            <a:off x="149312" y="2954953"/>
            <a:ext cx="2832013" cy="1641020"/>
          </a:xfrm>
          <a:solidFill>
            <a:schemeClr val="accent2">
              <a:alpha val="5000"/>
            </a:schemeClr>
          </a:solidFill>
          <a:ln>
            <a:solidFill>
              <a:srgbClr val="6CACE4">
                <a:alpha val="20000"/>
              </a:srgbClr>
            </a:solidFill>
          </a:ln>
        </p:spPr>
        <p:txBody>
          <a:bodyPr>
            <a:normAutofit/>
          </a:bodyPr>
          <a:lstStyle>
            <a:lvl1pPr marL="288925" indent="-288925">
              <a:buFont typeface="Arial" panose="020B0604020202020204" pitchFamily="34" charset="0"/>
              <a:buChar char="►"/>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808038" indent="-234950">
              <a:buFont typeface="Arial" panose="020B0604020202020204" pitchFamily="34" charset="0"/>
              <a:buChar char="●"/>
              <a:tabLst/>
              <a:defRPr sz="1600">
                <a:latin typeface="Calibri" panose="020F0502020204030204" pitchFamily="34" charset="0"/>
                <a:ea typeface="Tahoma" panose="020B0604030504040204" pitchFamily="34" charset="0"/>
                <a:cs typeface="Calibri" panose="020F0502020204030204" pitchFamily="34" charset="0"/>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3" name="Bullets 3"/>
          <p:cNvSpPr>
            <a:spLocks noGrp="1"/>
          </p:cNvSpPr>
          <p:nvPr>
            <p:ph idx="13" hasCustomPrompt="1"/>
          </p:nvPr>
        </p:nvSpPr>
        <p:spPr>
          <a:xfrm>
            <a:off x="3147644" y="1200151"/>
            <a:ext cx="2832014" cy="1636776"/>
          </a:xfrm>
          <a:prstGeom prst="rect">
            <a:avLst/>
          </a:prstGeom>
          <a:solidFill>
            <a:schemeClr val="accent2">
              <a:alpha val="5000"/>
            </a:schemeClr>
          </a:solidFill>
          <a:ln>
            <a:solidFill>
              <a:srgbClr val="6CACE4">
                <a:alpha val="20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5" name="Bullets 4">
            <a:extLst>
              <a:ext uri="{FF2B5EF4-FFF2-40B4-BE49-F238E27FC236}">
                <a16:creationId xmlns:a16="http://schemas.microsoft.com/office/drawing/2014/main" id="{AC884CB5-D63A-4E7C-787C-54F01AF94D3A}"/>
              </a:ext>
            </a:extLst>
          </p:cNvPr>
          <p:cNvSpPr>
            <a:spLocks noGrp="1"/>
          </p:cNvSpPr>
          <p:nvPr>
            <p:ph idx="14" hasCustomPrompt="1"/>
          </p:nvPr>
        </p:nvSpPr>
        <p:spPr>
          <a:xfrm>
            <a:off x="3147644" y="2956223"/>
            <a:ext cx="2832014" cy="1645920"/>
          </a:xfrm>
          <a:prstGeom prst="rect">
            <a:avLst/>
          </a:prstGeom>
          <a:solidFill>
            <a:schemeClr val="accent2">
              <a:alpha val="5000"/>
            </a:schemeClr>
          </a:solidFill>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12" name="Bullets 5"/>
          <p:cNvSpPr>
            <a:spLocks noGrp="1"/>
          </p:cNvSpPr>
          <p:nvPr>
            <p:ph idx="12" hasCustomPrompt="1"/>
          </p:nvPr>
        </p:nvSpPr>
        <p:spPr>
          <a:xfrm>
            <a:off x="6159587" y="1200151"/>
            <a:ext cx="2832014" cy="1636776"/>
          </a:xfrm>
          <a:prstGeom prst="rect">
            <a:avLst/>
          </a:prstGeom>
          <a:solidFill>
            <a:schemeClr val="accent2">
              <a:alpha val="5000"/>
            </a:schemeClr>
          </a:solidFill>
          <a:ln>
            <a:solidFill>
              <a:srgbClr val="6CACE4">
                <a:alpha val="20000"/>
              </a:srgbClr>
            </a:solidFill>
          </a:ln>
        </p:spPr>
        <p:txBody>
          <a:bodyPr vert="horz" lIns="91440" tIns="45720" rIns="91440" bIns="45720" rtlCol="0">
            <a:normAutofit/>
          </a:bodyPr>
          <a:lstStyle>
            <a:lvl1pPr marL="288925" indent="-288925">
              <a:buClr>
                <a:srgbClr val="418FDE"/>
              </a:buClr>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Clr>
                <a:srgbClr val="418FDE"/>
              </a:buClr>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6" name="Bullets 6">
            <a:extLst>
              <a:ext uri="{FF2B5EF4-FFF2-40B4-BE49-F238E27FC236}">
                <a16:creationId xmlns:a16="http://schemas.microsoft.com/office/drawing/2014/main" id="{EF00ED13-1EFC-C0EC-6CE8-67F8A456982A}"/>
              </a:ext>
            </a:extLst>
          </p:cNvPr>
          <p:cNvSpPr>
            <a:spLocks noGrp="1"/>
          </p:cNvSpPr>
          <p:nvPr>
            <p:ph idx="21" hasCustomPrompt="1"/>
          </p:nvPr>
        </p:nvSpPr>
        <p:spPr>
          <a:xfrm>
            <a:off x="6159586" y="2956980"/>
            <a:ext cx="2832014" cy="1645920"/>
          </a:xfrm>
          <a:prstGeom prst="rect">
            <a:avLst/>
          </a:prstGeom>
          <a:solidFill>
            <a:schemeClr val="accent2">
              <a:alpha val="5000"/>
            </a:schemeClr>
          </a:solidFill>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2pPr>
            <a:lvl3pPr marL="798513" indent="-230188">
              <a:buFont typeface="Arial" panose="020B0604020202020204" pitchFamily="34" charset="0"/>
              <a:buChar char="●"/>
              <a:defRPr sz="1600">
                <a:latin typeface="Calibri" panose="020F0502020204030204" pitchFamily="34" charset="0"/>
                <a:ea typeface="Tahoma" panose="020B0604030504040204" pitchFamily="34" charset="0"/>
                <a:cs typeface="Calibri" panose="020F0502020204030204" pitchFamily="34" charset="0"/>
              </a:defRPr>
            </a:lvl3pPr>
          </a:lstStyle>
          <a:p>
            <a:pPr lvl="0"/>
            <a:r>
              <a:rPr lang="en-US" dirty="0"/>
              <a:t>Click to add first-level bullet</a:t>
            </a:r>
          </a:p>
          <a:p>
            <a:pPr lvl="1"/>
            <a:r>
              <a:rPr lang="en-US" dirty="0"/>
              <a:t>Second level</a:t>
            </a:r>
          </a:p>
          <a:p>
            <a:pPr lvl="2"/>
            <a:r>
              <a:rPr lang="en-US" dirty="0"/>
              <a:t>Third level</a:t>
            </a:r>
          </a:p>
        </p:txBody>
      </p:sp>
      <p:sp>
        <p:nvSpPr>
          <p:cNvPr id="4" name="Source">
            <a:extLst>
              <a:ext uri="{FF2B5EF4-FFF2-40B4-BE49-F238E27FC236}">
                <a16:creationId xmlns:a16="http://schemas.microsoft.com/office/drawing/2014/main" id="{51C3E79F-470F-68C8-36F1-EE00DE5BC89B}"/>
              </a:ext>
            </a:extLst>
          </p:cNvPr>
          <p:cNvSpPr>
            <a:spLocks noGrp="1"/>
          </p:cNvSpPr>
          <p:nvPr>
            <p:ph idx="17"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BCEF632-72BE-BB4D-AE8C-524A9756AB33}"/>
              </a:ext>
            </a:extLst>
          </p:cNvPr>
          <p:cNvSpPr>
            <a:spLocks noGrp="1"/>
          </p:cNvSpPr>
          <p:nvPr>
            <p:ph type="sldNum" sz="quarter" idx="16"/>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3872034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 columns, 6 row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ullets 1"/>
          <p:cNvSpPr>
            <a:spLocks noGrp="1"/>
          </p:cNvSpPr>
          <p:nvPr>
            <p:ph idx="13" hasCustomPrompt="1"/>
          </p:nvPr>
        </p:nvSpPr>
        <p:spPr>
          <a:xfrm>
            <a:off x="149315" y="1194597"/>
            <a:ext cx="1618488" cy="484632"/>
          </a:xfrm>
          <a:ln>
            <a:solidFill>
              <a:srgbClr val="6CACE4">
                <a:alpha val="25000"/>
              </a:srgbClr>
            </a:solidFill>
          </a:ln>
        </p:spPr>
        <p:txBody>
          <a:bodyPr>
            <a:noAutofit/>
          </a:bodyPr>
          <a:lstStyle>
            <a:lvl1pPr marL="0" indent="0">
              <a:buFont typeface="Arial" panose="020B0604020202020204" pitchFamily="34" charset="0"/>
              <a:buNone/>
              <a:defRPr sz="1400" baseline="0">
                <a:latin typeface="Calibri" panose="020F0502020204030204" pitchFamily="34" charset="0"/>
                <a:ea typeface="Tahoma" panose="020B0604030504040204" pitchFamily="34" charset="0"/>
                <a:cs typeface="Calibri" panose="020F0502020204030204" pitchFamily="34" charset="0"/>
              </a:defRPr>
            </a:lvl1pPr>
            <a:lvl2pPr marL="284162" indent="0">
              <a:buFont typeface="Arial" panose="020B0604020202020204" pitchFamily="34" charset="0"/>
              <a:buNone/>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p:txBody>
      </p:sp>
      <p:sp>
        <p:nvSpPr>
          <p:cNvPr id="9" name="Bullets 2"/>
          <p:cNvSpPr>
            <a:spLocks noGrp="1"/>
          </p:cNvSpPr>
          <p:nvPr>
            <p:ph idx="15" hasCustomPrompt="1"/>
          </p:nvPr>
        </p:nvSpPr>
        <p:spPr>
          <a:xfrm>
            <a:off x="149314" y="1796170"/>
            <a:ext cx="1618488" cy="484632"/>
          </a:xfrm>
          <a:ln>
            <a:solidFill>
              <a:srgbClr val="6CACE4">
                <a:alpha val="25000"/>
              </a:srgbClr>
            </a:solidFill>
          </a:ln>
        </p:spPr>
        <p:txBody>
          <a:bodyPr>
            <a:noAutofit/>
          </a:bodyPr>
          <a:lstStyle>
            <a:lvl1pPr marL="0" indent="0">
              <a:buFont typeface="Arial" panose="020B0604020202020204" pitchFamily="34" charset="0"/>
              <a:buNone/>
              <a:defRPr sz="14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p:txBody>
      </p:sp>
      <p:sp>
        <p:nvSpPr>
          <p:cNvPr id="7" name="Bullets 3"/>
          <p:cNvSpPr>
            <a:spLocks noGrp="1"/>
          </p:cNvSpPr>
          <p:nvPr>
            <p:ph idx="12" hasCustomPrompt="1"/>
          </p:nvPr>
        </p:nvSpPr>
        <p:spPr>
          <a:xfrm>
            <a:off x="149315" y="2376188"/>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11" name="Bullets 4"/>
          <p:cNvSpPr>
            <a:spLocks noGrp="1"/>
          </p:cNvSpPr>
          <p:nvPr>
            <p:ph idx="14" hasCustomPrompt="1"/>
          </p:nvPr>
        </p:nvSpPr>
        <p:spPr>
          <a:xfrm>
            <a:off x="149315" y="2956206"/>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2" name="Bullets 5">
            <a:extLst>
              <a:ext uri="{FF2B5EF4-FFF2-40B4-BE49-F238E27FC236}">
                <a16:creationId xmlns:a16="http://schemas.microsoft.com/office/drawing/2014/main" id="{80992D77-4382-8BBB-F325-4C3FB5F27354}"/>
              </a:ext>
            </a:extLst>
          </p:cNvPr>
          <p:cNvSpPr>
            <a:spLocks noGrp="1"/>
          </p:cNvSpPr>
          <p:nvPr>
            <p:ph idx="20" hasCustomPrompt="1"/>
          </p:nvPr>
        </p:nvSpPr>
        <p:spPr>
          <a:xfrm>
            <a:off x="149313" y="3536224"/>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29" name="Bullets 6">
            <a:extLst>
              <a:ext uri="{FF2B5EF4-FFF2-40B4-BE49-F238E27FC236}">
                <a16:creationId xmlns:a16="http://schemas.microsoft.com/office/drawing/2014/main" id="{CB34F5D8-E40F-7EED-1268-D1FFE2A21735}"/>
              </a:ext>
            </a:extLst>
          </p:cNvPr>
          <p:cNvSpPr>
            <a:spLocks noGrp="1"/>
          </p:cNvSpPr>
          <p:nvPr>
            <p:ph idx="40" hasCustomPrompt="1"/>
          </p:nvPr>
        </p:nvSpPr>
        <p:spPr>
          <a:xfrm>
            <a:off x="149313" y="4116240"/>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6" name="Bullets 7">
            <a:extLst>
              <a:ext uri="{FF2B5EF4-FFF2-40B4-BE49-F238E27FC236}">
                <a16:creationId xmlns:a16="http://schemas.microsoft.com/office/drawing/2014/main" id="{AB9F5C14-A070-5105-9625-6373FC44DE03}"/>
              </a:ext>
            </a:extLst>
          </p:cNvPr>
          <p:cNvSpPr>
            <a:spLocks noGrp="1"/>
          </p:cNvSpPr>
          <p:nvPr>
            <p:ph idx="22" hasCustomPrompt="1"/>
          </p:nvPr>
        </p:nvSpPr>
        <p:spPr>
          <a:xfrm>
            <a:off x="2560320" y="1194597"/>
            <a:ext cx="1618488" cy="484632"/>
          </a:xfrm>
          <a:ln>
            <a:solidFill>
              <a:srgbClr val="6CACE4">
                <a:alpha val="25000"/>
              </a:srgbClr>
            </a:solidFill>
          </a:ln>
        </p:spPr>
        <p:txBody>
          <a:bodyPr>
            <a:noAutofit/>
          </a:bodyPr>
          <a:lstStyle>
            <a:lvl1pPr marL="0" indent="0">
              <a:buFont typeface="Arial" panose="020B0604020202020204" pitchFamily="34" charset="0"/>
              <a:buNone/>
              <a:defRPr sz="1400" baseline="0">
                <a:latin typeface="Calibri" panose="020F0502020204030204" pitchFamily="34" charset="0"/>
                <a:ea typeface="Tahoma" panose="020B0604030504040204" pitchFamily="34" charset="0"/>
                <a:cs typeface="Calibri" panose="020F0502020204030204" pitchFamily="34" charset="0"/>
              </a:defRPr>
            </a:lvl1pPr>
            <a:lvl2pPr marL="284162" indent="0">
              <a:buFont typeface="Arial" panose="020B0604020202020204" pitchFamily="34" charset="0"/>
              <a:buNone/>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p:txBody>
      </p:sp>
      <p:sp>
        <p:nvSpPr>
          <p:cNvPr id="10" name="Bullets 8">
            <a:extLst>
              <a:ext uri="{FF2B5EF4-FFF2-40B4-BE49-F238E27FC236}">
                <a16:creationId xmlns:a16="http://schemas.microsoft.com/office/drawing/2014/main" id="{9EDB7497-DFEC-0C05-FB65-D9CDF60BF154}"/>
              </a:ext>
            </a:extLst>
          </p:cNvPr>
          <p:cNvSpPr>
            <a:spLocks noGrp="1"/>
          </p:cNvSpPr>
          <p:nvPr>
            <p:ph idx="23" hasCustomPrompt="1"/>
          </p:nvPr>
        </p:nvSpPr>
        <p:spPr>
          <a:xfrm>
            <a:off x="2560320" y="1796170"/>
            <a:ext cx="1618488" cy="484632"/>
          </a:xfrm>
          <a:ln>
            <a:solidFill>
              <a:srgbClr val="6CACE4">
                <a:alpha val="25000"/>
              </a:srgbClr>
            </a:solidFill>
          </a:ln>
        </p:spPr>
        <p:txBody>
          <a:bodyPr>
            <a:noAutofit/>
          </a:bodyPr>
          <a:lstStyle>
            <a:lvl1pPr marL="0" indent="0">
              <a:buFont typeface="Arial" panose="020B0604020202020204" pitchFamily="34" charset="0"/>
              <a:buNone/>
              <a:defRPr sz="14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p:txBody>
      </p:sp>
      <p:sp>
        <p:nvSpPr>
          <p:cNvPr id="12" name="Bullets 9">
            <a:extLst>
              <a:ext uri="{FF2B5EF4-FFF2-40B4-BE49-F238E27FC236}">
                <a16:creationId xmlns:a16="http://schemas.microsoft.com/office/drawing/2014/main" id="{8E0CBBA1-6351-9853-B8C9-DA6ED0EA239A}"/>
              </a:ext>
            </a:extLst>
          </p:cNvPr>
          <p:cNvSpPr>
            <a:spLocks noGrp="1"/>
          </p:cNvSpPr>
          <p:nvPr>
            <p:ph idx="24" hasCustomPrompt="1"/>
          </p:nvPr>
        </p:nvSpPr>
        <p:spPr>
          <a:xfrm>
            <a:off x="2560320" y="2376188"/>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13" name="Bullets 10">
            <a:extLst>
              <a:ext uri="{FF2B5EF4-FFF2-40B4-BE49-F238E27FC236}">
                <a16:creationId xmlns:a16="http://schemas.microsoft.com/office/drawing/2014/main" id="{86A1CA00-9F60-1D38-B7B6-2A8B8F54EB34}"/>
              </a:ext>
            </a:extLst>
          </p:cNvPr>
          <p:cNvSpPr>
            <a:spLocks noGrp="1"/>
          </p:cNvSpPr>
          <p:nvPr>
            <p:ph idx="25" hasCustomPrompt="1"/>
          </p:nvPr>
        </p:nvSpPr>
        <p:spPr>
          <a:xfrm>
            <a:off x="2560320" y="2956206"/>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14" name="Bullets 11">
            <a:extLst>
              <a:ext uri="{FF2B5EF4-FFF2-40B4-BE49-F238E27FC236}">
                <a16:creationId xmlns:a16="http://schemas.microsoft.com/office/drawing/2014/main" id="{6583C17B-E988-0B02-8339-42B229A1F82A}"/>
              </a:ext>
            </a:extLst>
          </p:cNvPr>
          <p:cNvSpPr>
            <a:spLocks noGrp="1"/>
          </p:cNvSpPr>
          <p:nvPr>
            <p:ph idx="26" hasCustomPrompt="1"/>
          </p:nvPr>
        </p:nvSpPr>
        <p:spPr>
          <a:xfrm>
            <a:off x="2560320" y="3536224"/>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15" name="Bullets 12">
            <a:extLst>
              <a:ext uri="{FF2B5EF4-FFF2-40B4-BE49-F238E27FC236}">
                <a16:creationId xmlns:a16="http://schemas.microsoft.com/office/drawing/2014/main" id="{F3CED13F-3298-226E-2DC8-234078717E9E}"/>
              </a:ext>
            </a:extLst>
          </p:cNvPr>
          <p:cNvSpPr>
            <a:spLocks noGrp="1"/>
          </p:cNvSpPr>
          <p:nvPr>
            <p:ph idx="27" hasCustomPrompt="1"/>
          </p:nvPr>
        </p:nvSpPr>
        <p:spPr>
          <a:xfrm>
            <a:off x="2560320" y="4116240"/>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17" name="Bullets 13">
            <a:extLst>
              <a:ext uri="{FF2B5EF4-FFF2-40B4-BE49-F238E27FC236}">
                <a16:creationId xmlns:a16="http://schemas.microsoft.com/office/drawing/2014/main" id="{12978029-4CF9-A1D6-9940-92A4BF1C2B38}"/>
              </a:ext>
            </a:extLst>
          </p:cNvPr>
          <p:cNvSpPr>
            <a:spLocks noGrp="1"/>
          </p:cNvSpPr>
          <p:nvPr>
            <p:ph idx="28" hasCustomPrompt="1"/>
          </p:nvPr>
        </p:nvSpPr>
        <p:spPr>
          <a:xfrm>
            <a:off x="4962107" y="1194597"/>
            <a:ext cx="1618488" cy="484632"/>
          </a:xfrm>
          <a:ln>
            <a:solidFill>
              <a:srgbClr val="6CACE4">
                <a:alpha val="25000"/>
              </a:srgbClr>
            </a:solidFill>
          </a:ln>
        </p:spPr>
        <p:txBody>
          <a:bodyPr>
            <a:noAutofit/>
          </a:bodyPr>
          <a:lstStyle>
            <a:lvl1pPr marL="0" indent="0">
              <a:buFont typeface="Arial" panose="020B0604020202020204" pitchFamily="34" charset="0"/>
              <a:buNone/>
              <a:defRPr sz="1400" baseline="0">
                <a:latin typeface="Calibri" panose="020F0502020204030204" pitchFamily="34" charset="0"/>
                <a:ea typeface="Tahoma" panose="020B0604030504040204" pitchFamily="34" charset="0"/>
                <a:cs typeface="Calibri" panose="020F0502020204030204" pitchFamily="34" charset="0"/>
              </a:defRPr>
            </a:lvl1pPr>
            <a:lvl2pPr marL="284162" indent="0">
              <a:buFont typeface="Arial" panose="020B0604020202020204" pitchFamily="34" charset="0"/>
              <a:buNone/>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p:txBody>
      </p:sp>
      <p:sp>
        <p:nvSpPr>
          <p:cNvPr id="18" name="Bullets 14">
            <a:extLst>
              <a:ext uri="{FF2B5EF4-FFF2-40B4-BE49-F238E27FC236}">
                <a16:creationId xmlns:a16="http://schemas.microsoft.com/office/drawing/2014/main" id="{7CD8FECB-C160-D387-B8D5-5009258870AF}"/>
              </a:ext>
            </a:extLst>
          </p:cNvPr>
          <p:cNvSpPr>
            <a:spLocks noGrp="1"/>
          </p:cNvSpPr>
          <p:nvPr>
            <p:ph idx="29" hasCustomPrompt="1"/>
          </p:nvPr>
        </p:nvSpPr>
        <p:spPr>
          <a:xfrm>
            <a:off x="4962106" y="1796170"/>
            <a:ext cx="1618488" cy="484632"/>
          </a:xfrm>
          <a:ln>
            <a:solidFill>
              <a:srgbClr val="6CACE4">
                <a:alpha val="25000"/>
              </a:srgbClr>
            </a:solidFill>
          </a:ln>
        </p:spPr>
        <p:txBody>
          <a:bodyPr>
            <a:noAutofit/>
          </a:bodyPr>
          <a:lstStyle>
            <a:lvl1pPr marL="0" indent="0">
              <a:buFont typeface="Arial" panose="020B0604020202020204" pitchFamily="34" charset="0"/>
              <a:buNone/>
              <a:defRPr sz="14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p:txBody>
      </p:sp>
      <p:sp>
        <p:nvSpPr>
          <p:cNvPr id="19" name="Bullets 15">
            <a:extLst>
              <a:ext uri="{FF2B5EF4-FFF2-40B4-BE49-F238E27FC236}">
                <a16:creationId xmlns:a16="http://schemas.microsoft.com/office/drawing/2014/main" id="{52646E62-2EF0-1640-8112-1B370C2EBF7A}"/>
              </a:ext>
            </a:extLst>
          </p:cNvPr>
          <p:cNvSpPr>
            <a:spLocks noGrp="1"/>
          </p:cNvSpPr>
          <p:nvPr>
            <p:ph idx="30" hasCustomPrompt="1"/>
          </p:nvPr>
        </p:nvSpPr>
        <p:spPr>
          <a:xfrm>
            <a:off x="4962107" y="2376188"/>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20" name="Bullets 16">
            <a:extLst>
              <a:ext uri="{FF2B5EF4-FFF2-40B4-BE49-F238E27FC236}">
                <a16:creationId xmlns:a16="http://schemas.microsoft.com/office/drawing/2014/main" id="{82D2ECFC-5EDF-860F-594C-3587D0612CC0}"/>
              </a:ext>
            </a:extLst>
          </p:cNvPr>
          <p:cNvSpPr>
            <a:spLocks noGrp="1"/>
          </p:cNvSpPr>
          <p:nvPr>
            <p:ph idx="31" hasCustomPrompt="1"/>
          </p:nvPr>
        </p:nvSpPr>
        <p:spPr>
          <a:xfrm>
            <a:off x="4962107" y="2956206"/>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21" name="Bullets 17">
            <a:extLst>
              <a:ext uri="{FF2B5EF4-FFF2-40B4-BE49-F238E27FC236}">
                <a16:creationId xmlns:a16="http://schemas.microsoft.com/office/drawing/2014/main" id="{4EC88C21-D124-47A5-B8F3-211EF2A0C65B}"/>
              </a:ext>
            </a:extLst>
          </p:cNvPr>
          <p:cNvSpPr>
            <a:spLocks noGrp="1"/>
          </p:cNvSpPr>
          <p:nvPr>
            <p:ph idx="32" hasCustomPrompt="1"/>
          </p:nvPr>
        </p:nvSpPr>
        <p:spPr>
          <a:xfrm>
            <a:off x="4962105" y="3536224"/>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22" name="Bullets 18">
            <a:extLst>
              <a:ext uri="{FF2B5EF4-FFF2-40B4-BE49-F238E27FC236}">
                <a16:creationId xmlns:a16="http://schemas.microsoft.com/office/drawing/2014/main" id="{C31686C5-FBB1-6266-560B-FDBE79A4BC63}"/>
              </a:ext>
            </a:extLst>
          </p:cNvPr>
          <p:cNvSpPr>
            <a:spLocks noGrp="1"/>
          </p:cNvSpPr>
          <p:nvPr>
            <p:ph idx="33" hasCustomPrompt="1"/>
          </p:nvPr>
        </p:nvSpPr>
        <p:spPr>
          <a:xfrm>
            <a:off x="4962105" y="4116240"/>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23" name="Bullets 19">
            <a:extLst>
              <a:ext uri="{FF2B5EF4-FFF2-40B4-BE49-F238E27FC236}">
                <a16:creationId xmlns:a16="http://schemas.microsoft.com/office/drawing/2014/main" id="{4DE40F4F-7558-C0B4-802B-37890A49CECF}"/>
              </a:ext>
            </a:extLst>
          </p:cNvPr>
          <p:cNvSpPr>
            <a:spLocks noGrp="1"/>
          </p:cNvSpPr>
          <p:nvPr>
            <p:ph idx="34" hasCustomPrompt="1"/>
          </p:nvPr>
        </p:nvSpPr>
        <p:spPr>
          <a:xfrm>
            <a:off x="7373112" y="1194597"/>
            <a:ext cx="1618488" cy="484632"/>
          </a:xfrm>
          <a:ln>
            <a:solidFill>
              <a:srgbClr val="6CACE4">
                <a:alpha val="25000"/>
              </a:srgbClr>
            </a:solidFill>
          </a:ln>
        </p:spPr>
        <p:txBody>
          <a:bodyPr>
            <a:noAutofit/>
          </a:bodyPr>
          <a:lstStyle>
            <a:lvl1pPr marL="0" indent="0">
              <a:buFont typeface="Arial" panose="020B0604020202020204" pitchFamily="34" charset="0"/>
              <a:buNone/>
              <a:defRPr sz="1400" baseline="0">
                <a:latin typeface="Calibri" panose="020F0502020204030204" pitchFamily="34" charset="0"/>
                <a:ea typeface="Tahoma" panose="020B0604030504040204" pitchFamily="34" charset="0"/>
                <a:cs typeface="Calibri" panose="020F0502020204030204" pitchFamily="34" charset="0"/>
              </a:defRPr>
            </a:lvl1pPr>
            <a:lvl2pPr marL="284162" indent="0">
              <a:buFont typeface="Arial" panose="020B0604020202020204" pitchFamily="34" charset="0"/>
              <a:buNone/>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p:txBody>
      </p:sp>
      <p:sp>
        <p:nvSpPr>
          <p:cNvPr id="24" name="Bullets 20">
            <a:extLst>
              <a:ext uri="{FF2B5EF4-FFF2-40B4-BE49-F238E27FC236}">
                <a16:creationId xmlns:a16="http://schemas.microsoft.com/office/drawing/2014/main" id="{FBDBC842-A5CB-A300-6D9E-E0A86ED4DEBF}"/>
              </a:ext>
            </a:extLst>
          </p:cNvPr>
          <p:cNvSpPr>
            <a:spLocks noGrp="1"/>
          </p:cNvSpPr>
          <p:nvPr>
            <p:ph idx="35" hasCustomPrompt="1"/>
          </p:nvPr>
        </p:nvSpPr>
        <p:spPr>
          <a:xfrm>
            <a:off x="7373112" y="1796170"/>
            <a:ext cx="1618488" cy="484632"/>
          </a:xfrm>
          <a:ln>
            <a:solidFill>
              <a:srgbClr val="6CACE4">
                <a:alpha val="25000"/>
              </a:srgbClr>
            </a:solidFill>
          </a:ln>
        </p:spPr>
        <p:txBody>
          <a:bodyPr>
            <a:noAutofit/>
          </a:bodyPr>
          <a:lstStyle>
            <a:lvl1pPr marL="0" indent="0">
              <a:buFont typeface="Arial" panose="020B0604020202020204" pitchFamily="34" charset="0"/>
              <a:buNone/>
              <a:defRPr sz="14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p:txBody>
      </p:sp>
      <p:sp>
        <p:nvSpPr>
          <p:cNvPr id="25" name="Bullets 21">
            <a:extLst>
              <a:ext uri="{FF2B5EF4-FFF2-40B4-BE49-F238E27FC236}">
                <a16:creationId xmlns:a16="http://schemas.microsoft.com/office/drawing/2014/main" id="{B9B070B1-9A7A-3999-F1EE-03755B0CE006}"/>
              </a:ext>
            </a:extLst>
          </p:cNvPr>
          <p:cNvSpPr>
            <a:spLocks noGrp="1"/>
          </p:cNvSpPr>
          <p:nvPr>
            <p:ph idx="36" hasCustomPrompt="1"/>
          </p:nvPr>
        </p:nvSpPr>
        <p:spPr>
          <a:xfrm>
            <a:off x="7373112" y="2376188"/>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26" name="Bullets 22">
            <a:extLst>
              <a:ext uri="{FF2B5EF4-FFF2-40B4-BE49-F238E27FC236}">
                <a16:creationId xmlns:a16="http://schemas.microsoft.com/office/drawing/2014/main" id="{4416BEC2-16A2-45B0-5A87-ED715270B14F}"/>
              </a:ext>
            </a:extLst>
          </p:cNvPr>
          <p:cNvSpPr>
            <a:spLocks noGrp="1"/>
          </p:cNvSpPr>
          <p:nvPr>
            <p:ph idx="37" hasCustomPrompt="1"/>
          </p:nvPr>
        </p:nvSpPr>
        <p:spPr>
          <a:xfrm>
            <a:off x="7373112" y="2956206"/>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27" name="Bullets 23">
            <a:extLst>
              <a:ext uri="{FF2B5EF4-FFF2-40B4-BE49-F238E27FC236}">
                <a16:creationId xmlns:a16="http://schemas.microsoft.com/office/drawing/2014/main" id="{9B2C0B27-B05C-E85E-6FD4-7FC29F303D52}"/>
              </a:ext>
            </a:extLst>
          </p:cNvPr>
          <p:cNvSpPr>
            <a:spLocks noGrp="1"/>
          </p:cNvSpPr>
          <p:nvPr>
            <p:ph idx="38" hasCustomPrompt="1"/>
          </p:nvPr>
        </p:nvSpPr>
        <p:spPr>
          <a:xfrm>
            <a:off x="7373112" y="3536224"/>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28" name="Bullets 24">
            <a:extLst>
              <a:ext uri="{FF2B5EF4-FFF2-40B4-BE49-F238E27FC236}">
                <a16:creationId xmlns:a16="http://schemas.microsoft.com/office/drawing/2014/main" id="{6E03F094-2F82-688F-18BE-556F4F537A7A}"/>
              </a:ext>
            </a:extLst>
          </p:cNvPr>
          <p:cNvSpPr>
            <a:spLocks noGrp="1"/>
          </p:cNvSpPr>
          <p:nvPr>
            <p:ph idx="39" hasCustomPrompt="1"/>
          </p:nvPr>
        </p:nvSpPr>
        <p:spPr>
          <a:xfrm>
            <a:off x="7373112" y="4116240"/>
            <a:ext cx="1618488" cy="484632"/>
          </a:xfrm>
          <a:prstGeom prst="rect">
            <a:avLst/>
          </a:prstGeom>
          <a:ln>
            <a:solidFill>
              <a:srgbClr val="6CACE4">
                <a:alpha val="25000"/>
              </a:srgbClr>
            </a:solidFill>
          </a:ln>
        </p:spPr>
        <p:txBody>
          <a:bodyPr vert="horz" lIns="91440" tIns="45720" rIns="91440" bIns="45720" rtlCol="0">
            <a:noAutofit/>
          </a:bodyPr>
          <a:lstStyle>
            <a:lvl1pPr marL="0" indent="0">
              <a:buFont typeface="Arial" panose="020B0604020202020204" pitchFamily="34" charset="0"/>
              <a:buNone/>
              <a:defRPr lang="en-US" sz="14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p:txBody>
      </p:sp>
      <p:sp>
        <p:nvSpPr>
          <p:cNvPr id="4" name="Source">
            <a:extLst>
              <a:ext uri="{FF2B5EF4-FFF2-40B4-BE49-F238E27FC236}">
                <a16:creationId xmlns:a16="http://schemas.microsoft.com/office/drawing/2014/main" id="{D9DE5FD8-469B-FD34-543F-F7FCA96EFBDC}"/>
              </a:ext>
            </a:extLst>
          </p:cNvPr>
          <p:cNvSpPr>
            <a:spLocks noGrp="1"/>
          </p:cNvSpPr>
          <p:nvPr>
            <p:ph idx="19"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9A5C684-826F-0442-8631-7E4E2B374D8D}"/>
              </a:ext>
            </a:extLst>
          </p:cNvPr>
          <p:cNvSpPr>
            <a:spLocks noGrp="1"/>
          </p:cNvSpPr>
          <p:nvPr>
            <p:ph type="sldNum" sz="quarter" idx="18"/>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1204969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arge photo or table">
    <p:spTree>
      <p:nvGrpSpPr>
        <p:cNvPr id="1" name=""/>
        <p:cNvGrpSpPr/>
        <p:nvPr/>
      </p:nvGrpSpPr>
      <p:grpSpPr>
        <a:xfrm>
          <a:off x="0" y="0"/>
          <a:ext cx="0" cy="0"/>
          <a:chOff x="0" y="0"/>
          <a:chExt cx="0" cy="0"/>
        </a:xfrm>
      </p:grpSpPr>
      <p:sp>
        <p:nvSpPr>
          <p:cNvPr id="7"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5" name="Image">
            <a:extLst>
              <a:ext uri="{FF2B5EF4-FFF2-40B4-BE49-F238E27FC236}">
                <a16:creationId xmlns:a16="http://schemas.microsoft.com/office/drawing/2014/main" id="{02EA4496-355A-B54A-BBF9-F684A72148AE}"/>
              </a:ext>
            </a:extLst>
          </p:cNvPr>
          <p:cNvSpPr>
            <a:spLocks noGrp="1"/>
          </p:cNvSpPr>
          <p:nvPr>
            <p:ph sz="quarter" idx="15"/>
          </p:nvPr>
        </p:nvSpPr>
        <p:spPr>
          <a:xfrm>
            <a:off x="0" y="1051789"/>
            <a:ext cx="9144000" cy="4096512"/>
          </a:xfrm>
          <a:ln>
            <a:noFill/>
          </a:ln>
        </p:spPr>
        <p:txBody>
          <a:bodyPr/>
          <a:lstStyle>
            <a:lvl1pPr marL="0" indent="0">
              <a:buFontTx/>
              <a:buNone/>
              <a:defRPr/>
            </a:lvl1pPr>
          </a:lstStyle>
          <a:p>
            <a:pPr lvl="0"/>
            <a:r>
              <a:rPr lang="en-US" dirty="0"/>
              <a:t>Click to edit Master text styles</a:t>
            </a:r>
          </a:p>
        </p:txBody>
      </p:sp>
      <p:sp>
        <p:nvSpPr>
          <p:cNvPr id="4" name="Source">
            <a:extLst>
              <a:ext uri="{FF2B5EF4-FFF2-40B4-BE49-F238E27FC236}">
                <a16:creationId xmlns:a16="http://schemas.microsoft.com/office/drawing/2014/main" id="{998FDB8B-7631-71F8-C036-3697FA5ABB38}"/>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F83A9E29-5FE0-3D4D-94E8-4C25C00D63D5}"/>
              </a:ext>
            </a:extLst>
          </p:cNvPr>
          <p:cNvSpPr>
            <a:spLocks noGrp="1"/>
          </p:cNvSpPr>
          <p:nvPr>
            <p:ph type="sldNum" sz="quarter" idx="16"/>
          </p:nvPr>
        </p:nvSpPr>
        <p:spPr>
          <a:xfrm>
            <a:off x="8342334" y="4809744"/>
            <a:ext cx="649266" cy="274637"/>
          </a:xfrm>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41757348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large photo or table">
    <p:spTree>
      <p:nvGrpSpPr>
        <p:cNvPr id="1" name=""/>
        <p:cNvGrpSpPr/>
        <p:nvPr/>
      </p:nvGrpSpPr>
      <p:grpSpPr>
        <a:xfrm>
          <a:off x="0" y="0"/>
          <a:ext cx="0" cy="0"/>
          <a:chOff x="0" y="0"/>
          <a:chExt cx="0" cy="0"/>
        </a:xfrm>
      </p:grpSpPr>
      <p:sp>
        <p:nvSpPr>
          <p:cNvPr id="7" name="Title"/>
          <p:cNvSpPr>
            <a:spLocks noGrp="1"/>
          </p:cNvSpPr>
          <p:nvPr>
            <p:ph type="title" hasCustomPrompt="1"/>
          </p:nvPr>
        </p:nvSpPr>
        <p:spPr>
          <a:xfrm>
            <a:off x="149313" y="53975"/>
            <a:ext cx="8842248"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0" name="Image 1">
            <a:extLst>
              <a:ext uri="{FF2B5EF4-FFF2-40B4-BE49-F238E27FC236}">
                <a16:creationId xmlns:a16="http://schemas.microsoft.com/office/drawing/2014/main" id="{425F25A5-CCE4-394B-9E1E-17C6BF7265C4}"/>
              </a:ext>
            </a:extLst>
          </p:cNvPr>
          <p:cNvSpPr>
            <a:spLocks noGrp="1"/>
          </p:cNvSpPr>
          <p:nvPr>
            <p:ph sz="quarter" idx="15"/>
          </p:nvPr>
        </p:nvSpPr>
        <p:spPr>
          <a:xfrm>
            <a:off x="0" y="1049111"/>
            <a:ext cx="4541958" cy="4094389"/>
          </a:xfrm>
          <a:ln>
            <a:noFill/>
          </a:ln>
        </p:spPr>
        <p:txBody>
          <a:bodyPr/>
          <a:lstStyle>
            <a:lvl1pPr marL="0" indent="0">
              <a:buFontTx/>
              <a:buNone/>
              <a:defRPr/>
            </a:lvl1pPr>
          </a:lstStyle>
          <a:p>
            <a:pPr lvl="0"/>
            <a:r>
              <a:rPr lang="en-US" dirty="0"/>
              <a:t>Click to edit Master text styles</a:t>
            </a:r>
          </a:p>
        </p:txBody>
      </p:sp>
      <p:sp>
        <p:nvSpPr>
          <p:cNvPr id="9" name="Image 2">
            <a:extLst>
              <a:ext uri="{FF2B5EF4-FFF2-40B4-BE49-F238E27FC236}">
                <a16:creationId xmlns:a16="http://schemas.microsoft.com/office/drawing/2014/main" id="{6804ED59-039D-2442-97AD-5034913325E9}"/>
              </a:ext>
            </a:extLst>
          </p:cNvPr>
          <p:cNvSpPr>
            <a:spLocks noGrp="1"/>
          </p:cNvSpPr>
          <p:nvPr>
            <p:ph sz="quarter" idx="16"/>
          </p:nvPr>
        </p:nvSpPr>
        <p:spPr>
          <a:xfrm>
            <a:off x="4602043" y="1049111"/>
            <a:ext cx="4544568" cy="4094389"/>
          </a:xfrm>
          <a:ln>
            <a:noFill/>
          </a:ln>
        </p:spPr>
        <p:txBody>
          <a:bodyPr/>
          <a:lstStyle>
            <a:lvl1pPr marL="0" indent="0">
              <a:buFontTx/>
              <a:buNone/>
              <a:defRPr/>
            </a:lvl1pPr>
          </a:lstStyle>
          <a:p>
            <a:pPr lvl="0"/>
            <a:r>
              <a:rPr lang="en-US" dirty="0"/>
              <a:t>Click to edit Master text styles</a:t>
            </a:r>
          </a:p>
        </p:txBody>
      </p:sp>
      <p:sp>
        <p:nvSpPr>
          <p:cNvPr id="4" name="Source">
            <a:extLst>
              <a:ext uri="{FF2B5EF4-FFF2-40B4-BE49-F238E27FC236}">
                <a16:creationId xmlns:a16="http://schemas.microsoft.com/office/drawing/2014/main" id="{CA10EC07-7242-9BB6-8674-E9021AC60426}"/>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9BA57E4-A61E-0F43-96A7-D6F928E8868B}"/>
              </a:ext>
            </a:extLst>
          </p:cNvPr>
          <p:cNvSpPr>
            <a:spLocks noGrp="1"/>
          </p:cNvSpPr>
          <p:nvPr>
            <p:ph type="sldNum" sz="quarter" idx="17"/>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6279423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Hidden title">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49313" y="1116711"/>
            <a:ext cx="8858161" cy="857250"/>
          </a:xfrm>
        </p:spPr>
        <p:txBody>
          <a:bodyPr/>
          <a:lstStyle>
            <a:lvl1pPr>
              <a:defRPr baseline="0">
                <a:solidFill>
                  <a:schemeClr val="tx1"/>
                </a:solidFill>
              </a:defRPr>
            </a:lvl1pPr>
          </a:lstStyle>
          <a:p>
            <a:r>
              <a:rPr lang="en-US" dirty="0"/>
              <a:t>Add title in Outline view</a:t>
            </a:r>
          </a:p>
        </p:txBody>
      </p:sp>
      <p:sp>
        <p:nvSpPr>
          <p:cNvPr id="4" name="Image"/>
          <p:cNvSpPr>
            <a:spLocks noGrp="1"/>
          </p:cNvSpPr>
          <p:nvPr>
            <p:ph type="pic" sz="quarter" idx="13" hasCustomPrompt="1"/>
          </p:nvPr>
        </p:nvSpPr>
        <p:spPr>
          <a:xfrm>
            <a:off x="0" y="0"/>
            <a:ext cx="9144000" cy="5143500"/>
          </a:xfrm>
          <a:ln>
            <a:noFill/>
          </a:ln>
        </p:spPr>
        <p:txBody>
          <a:bodyPr/>
          <a:lstStyle>
            <a:lvl1pPr marL="0" indent="0">
              <a:buNone/>
              <a:defRPr baseline="0">
                <a:solidFill>
                  <a:schemeClr val="bg1"/>
                </a:solidFill>
              </a:defRPr>
            </a:lvl1pPr>
          </a:lstStyle>
          <a:p>
            <a:r>
              <a:rPr lang="en-US" dirty="0"/>
              <a:t>Click icon to add full-slide image</a:t>
            </a:r>
          </a:p>
        </p:txBody>
      </p:sp>
      <p:sp>
        <p:nvSpPr>
          <p:cNvPr id="6" name="Source">
            <a:extLst>
              <a:ext uri="{FF2B5EF4-FFF2-40B4-BE49-F238E27FC236}">
                <a16:creationId xmlns:a16="http://schemas.microsoft.com/office/drawing/2014/main" id="{DD58C9BF-8BDA-9BD0-5E69-FB0C0DCA69D7}"/>
              </a:ext>
            </a:extLst>
          </p:cNvPr>
          <p:cNvSpPr>
            <a:spLocks noGrp="1"/>
          </p:cNvSpPr>
          <p:nvPr>
            <p:ph idx="12" hasCustomPrompt="1"/>
          </p:nvPr>
        </p:nvSpPr>
        <p:spPr>
          <a:xfrm>
            <a:off x="149313" y="4792204"/>
            <a:ext cx="7818120" cy="274638"/>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chemeClr val="tx1"/>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9C0EBDEC-E0F6-554C-96E0-9FBD98D92467}"/>
              </a:ext>
            </a:extLst>
          </p:cNvPr>
          <p:cNvSpPr>
            <a:spLocks noGrp="1"/>
          </p:cNvSpPr>
          <p:nvPr>
            <p:ph type="sldNum" sz="quarter" idx="14"/>
          </p:nvPr>
        </p:nvSpPr>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4609459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Timeline">
    <p:bg>
      <p:bgPr>
        <a:solidFill>
          <a:srgbClr val="FFFFFF"/>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49313" y="53975"/>
            <a:ext cx="8858161" cy="857250"/>
          </a:xfrm>
        </p:spPr>
        <p:txBody>
          <a:bodyPr/>
          <a:lstStyle/>
          <a:p>
            <a:r>
              <a:rPr lang="en-US" dirty="0"/>
              <a:t>Click to add slide title</a:t>
            </a:r>
          </a:p>
        </p:txBody>
      </p:sp>
      <p:sp>
        <p:nvSpPr>
          <p:cNvPr id="4" name="Caption">
            <a:extLst>
              <a:ext uri="{FF2B5EF4-FFF2-40B4-BE49-F238E27FC236}">
                <a16:creationId xmlns:a16="http://schemas.microsoft.com/office/drawing/2014/main" id="{E4AEE2E2-8E0C-2CC0-0BDC-CD742F9500F8}"/>
              </a:ext>
            </a:extLst>
          </p:cNvPr>
          <p:cNvSpPr>
            <a:spLocks noGrp="1"/>
          </p:cNvSpPr>
          <p:nvPr>
            <p:ph type="body" sz="quarter" idx="18" hasCustomPrompt="1"/>
          </p:nvPr>
        </p:nvSpPr>
        <p:spPr>
          <a:xfrm>
            <a:off x="141693" y="1200150"/>
            <a:ext cx="8849908" cy="450850"/>
          </a:xfrm>
          <a:solidFill>
            <a:schemeClr val="accent2">
              <a:alpha val="5000"/>
            </a:scheme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1" name="Placeholder 1">
            <a:extLst>
              <a:ext uri="{FF2B5EF4-FFF2-40B4-BE49-F238E27FC236}">
                <a16:creationId xmlns:a16="http://schemas.microsoft.com/office/drawing/2014/main" id="{C77E2AE8-3FE1-4A3C-7544-70873EE1E3FF}"/>
              </a:ext>
            </a:extLst>
          </p:cNvPr>
          <p:cNvSpPr>
            <a:spLocks noGrp="1"/>
          </p:cNvSpPr>
          <p:nvPr>
            <p:ph sz="quarter" idx="49"/>
          </p:nvPr>
        </p:nvSpPr>
        <p:spPr>
          <a:xfrm>
            <a:off x="136525" y="2990850"/>
            <a:ext cx="8855075" cy="403225"/>
          </a:xfrm>
        </p:spPr>
        <p:txBody>
          <a:bodyPr/>
          <a:lstStyle>
            <a:lvl1pPr marL="0" indent="0">
              <a:buFontTx/>
              <a:buNone/>
              <a:defRPr/>
            </a:lvl1pPr>
            <a:lvl2pPr marL="282765" indent="0">
              <a:buFontTx/>
              <a:buNone/>
              <a:defRPr/>
            </a:lvl2pPr>
            <a:lvl3pPr marL="571500" indent="0">
              <a:buFontTx/>
              <a:buNone/>
              <a:defRPr/>
            </a:lvl3pPr>
            <a:lvl4pPr marL="803275" indent="0">
              <a:buFontTx/>
              <a:buNone/>
              <a:defRPr/>
            </a:lvl4pPr>
            <a:lvl5pPr marL="1828800" indent="0">
              <a:buFontTx/>
              <a:buNone/>
              <a:defRPr/>
            </a:lvl5pPr>
          </a:lstStyle>
          <a:p>
            <a:pPr lvl="0"/>
            <a:endParaRPr lang="en-US" dirty="0"/>
          </a:p>
        </p:txBody>
      </p:sp>
      <p:sp>
        <p:nvSpPr>
          <p:cNvPr id="17" name="Box 1">
            <a:extLst>
              <a:ext uri="{FF2B5EF4-FFF2-40B4-BE49-F238E27FC236}">
                <a16:creationId xmlns:a16="http://schemas.microsoft.com/office/drawing/2014/main" id="{6205D643-7A60-A84A-B374-4CB13DD533A0}"/>
              </a:ext>
            </a:extLst>
          </p:cNvPr>
          <p:cNvSpPr>
            <a:spLocks noGrp="1"/>
          </p:cNvSpPr>
          <p:nvPr>
            <p:ph idx="19" hasCustomPrompt="1"/>
          </p:nvPr>
        </p:nvSpPr>
        <p:spPr>
          <a:xfrm>
            <a:off x="137160" y="1746504"/>
            <a:ext cx="1371600" cy="1143000"/>
          </a:xfrm>
          <a:ln w="12700">
            <a:solidFill>
              <a:schemeClr val="accent2"/>
            </a:solidFill>
          </a:ln>
        </p:spPr>
        <p:txBody>
          <a:bodyPr anchor="ctr">
            <a:normAutofit/>
          </a:bodyPr>
          <a:lstStyle>
            <a:lvl1pPr marL="0" indent="0" algn="ctr">
              <a:spcBef>
                <a:spcPts val="1200"/>
              </a:spcBef>
              <a:buFont typeface="Arial" panose="020B0604020202020204" pitchFamily="34" charset="0"/>
              <a:buNone/>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p:txBody>
      </p:sp>
      <p:sp>
        <p:nvSpPr>
          <p:cNvPr id="24" name="Picture 1">
            <a:extLst>
              <a:ext uri="{FF2B5EF4-FFF2-40B4-BE49-F238E27FC236}">
                <a16:creationId xmlns:a16="http://schemas.microsoft.com/office/drawing/2014/main" id="{71FF559E-5A02-E02D-5827-2CD0C10A4D16}"/>
              </a:ext>
            </a:extLst>
          </p:cNvPr>
          <p:cNvSpPr>
            <a:spLocks noGrp="1"/>
          </p:cNvSpPr>
          <p:nvPr>
            <p:ph type="pic" sz="quarter" idx="43"/>
          </p:nvPr>
        </p:nvSpPr>
        <p:spPr>
          <a:xfrm>
            <a:off x="1641638" y="1743360"/>
            <a:ext cx="1371600" cy="1143000"/>
          </a:xfrm>
        </p:spPr>
        <p:txBody>
          <a:bodyPr/>
          <a:lstStyle>
            <a:lvl1pPr marL="0" indent="0">
              <a:buNone/>
              <a:defRPr/>
            </a:lvl1pPr>
          </a:lstStyle>
          <a:p>
            <a:endParaRPr lang="en-US" dirty="0"/>
          </a:p>
        </p:txBody>
      </p:sp>
      <p:sp>
        <p:nvSpPr>
          <p:cNvPr id="37" name="Box 2">
            <a:extLst>
              <a:ext uri="{FF2B5EF4-FFF2-40B4-BE49-F238E27FC236}">
                <a16:creationId xmlns:a16="http://schemas.microsoft.com/office/drawing/2014/main" id="{7DBD8604-C25B-2B0B-0966-A8E6239DF83B}"/>
              </a:ext>
            </a:extLst>
          </p:cNvPr>
          <p:cNvSpPr>
            <a:spLocks noGrp="1"/>
          </p:cNvSpPr>
          <p:nvPr>
            <p:ph idx="40" hasCustomPrompt="1"/>
          </p:nvPr>
        </p:nvSpPr>
        <p:spPr>
          <a:xfrm>
            <a:off x="1641638" y="3472696"/>
            <a:ext cx="1371600" cy="1143000"/>
          </a:xfrm>
          <a:ln w="12700">
            <a:solidFill>
              <a:schemeClr val="accent2"/>
            </a:solidFill>
          </a:ln>
        </p:spPr>
        <p:txBody>
          <a:bodyPr anchor="ctr">
            <a:normAutofit/>
          </a:bodyPr>
          <a:lstStyle>
            <a:lvl1pPr marL="0" indent="0" algn="ctr">
              <a:spcBef>
                <a:spcPts val="1200"/>
              </a:spcBef>
              <a:buFont typeface="Arial" panose="020B0604020202020204" pitchFamily="34" charset="0"/>
              <a:buNone/>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p:txBody>
      </p:sp>
      <p:sp>
        <p:nvSpPr>
          <p:cNvPr id="30" name="Picture 2">
            <a:extLst>
              <a:ext uri="{FF2B5EF4-FFF2-40B4-BE49-F238E27FC236}">
                <a16:creationId xmlns:a16="http://schemas.microsoft.com/office/drawing/2014/main" id="{99C885F7-C58A-0988-DC04-2DDD9FDEEBC3}"/>
              </a:ext>
            </a:extLst>
          </p:cNvPr>
          <p:cNvSpPr>
            <a:spLocks noGrp="1"/>
          </p:cNvSpPr>
          <p:nvPr>
            <p:ph type="pic" sz="quarter" idx="48"/>
          </p:nvPr>
        </p:nvSpPr>
        <p:spPr>
          <a:xfrm>
            <a:off x="137160" y="3472696"/>
            <a:ext cx="1371600" cy="1143000"/>
          </a:xfrm>
        </p:spPr>
        <p:txBody>
          <a:bodyPr/>
          <a:lstStyle>
            <a:lvl1pPr marL="0" indent="0">
              <a:buNone/>
              <a:defRPr/>
            </a:lvl1pPr>
          </a:lstStyle>
          <a:p>
            <a:endParaRPr lang="en-US" dirty="0"/>
          </a:p>
        </p:txBody>
      </p:sp>
      <p:sp>
        <p:nvSpPr>
          <p:cNvPr id="21" name="Box 3">
            <a:extLst>
              <a:ext uri="{FF2B5EF4-FFF2-40B4-BE49-F238E27FC236}">
                <a16:creationId xmlns:a16="http://schemas.microsoft.com/office/drawing/2014/main" id="{51F9A926-A6B1-B848-96D6-AE921E59A94D}"/>
              </a:ext>
            </a:extLst>
          </p:cNvPr>
          <p:cNvSpPr>
            <a:spLocks noGrp="1"/>
          </p:cNvSpPr>
          <p:nvPr>
            <p:ph idx="22" hasCustomPrompt="1"/>
          </p:nvPr>
        </p:nvSpPr>
        <p:spPr>
          <a:xfrm>
            <a:off x="3136229" y="1743360"/>
            <a:ext cx="1371600" cy="1143000"/>
          </a:xfrm>
          <a:ln w="12700">
            <a:solidFill>
              <a:schemeClr val="accent2"/>
            </a:solidFill>
          </a:ln>
        </p:spPr>
        <p:txBody>
          <a:bodyPr anchor="ctr">
            <a:normAutofit/>
          </a:bodyPr>
          <a:lstStyle>
            <a:lvl1pPr marL="0" indent="0" algn="ctr">
              <a:spcBef>
                <a:spcPts val="1200"/>
              </a:spcBef>
              <a:buFont typeface="Arial" panose="020B0604020202020204" pitchFamily="34" charset="0"/>
              <a:buNone/>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p:txBody>
      </p:sp>
      <p:sp>
        <p:nvSpPr>
          <p:cNvPr id="26" name="Picture 3">
            <a:extLst>
              <a:ext uri="{FF2B5EF4-FFF2-40B4-BE49-F238E27FC236}">
                <a16:creationId xmlns:a16="http://schemas.microsoft.com/office/drawing/2014/main" id="{5CC45B20-39BA-6626-B0B6-2D524665CE2C}"/>
              </a:ext>
            </a:extLst>
          </p:cNvPr>
          <p:cNvSpPr>
            <a:spLocks noGrp="1"/>
          </p:cNvSpPr>
          <p:nvPr>
            <p:ph type="pic" sz="quarter" idx="44"/>
          </p:nvPr>
        </p:nvSpPr>
        <p:spPr>
          <a:xfrm>
            <a:off x="4630820" y="1743360"/>
            <a:ext cx="1371600" cy="1143000"/>
          </a:xfrm>
        </p:spPr>
        <p:txBody>
          <a:bodyPr/>
          <a:lstStyle>
            <a:lvl1pPr marL="0" indent="0">
              <a:buNone/>
              <a:defRPr/>
            </a:lvl1pPr>
          </a:lstStyle>
          <a:p>
            <a:endParaRPr lang="en-US" dirty="0"/>
          </a:p>
        </p:txBody>
      </p:sp>
      <p:sp>
        <p:nvSpPr>
          <p:cNvPr id="38" name="Box 4">
            <a:extLst>
              <a:ext uri="{FF2B5EF4-FFF2-40B4-BE49-F238E27FC236}">
                <a16:creationId xmlns:a16="http://schemas.microsoft.com/office/drawing/2014/main" id="{3AC76269-5CB1-4C71-3B98-BBF293843278}"/>
              </a:ext>
            </a:extLst>
          </p:cNvPr>
          <p:cNvSpPr>
            <a:spLocks noGrp="1"/>
          </p:cNvSpPr>
          <p:nvPr>
            <p:ph idx="41" hasCustomPrompt="1"/>
          </p:nvPr>
        </p:nvSpPr>
        <p:spPr>
          <a:xfrm>
            <a:off x="4630820" y="3472696"/>
            <a:ext cx="1371600" cy="1143000"/>
          </a:xfrm>
          <a:ln w="12700">
            <a:solidFill>
              <a:schemeClr val="accent2"/>
            </a:solidFill>
          </a:ln>
        </p:spPr>
        <p:txBody>
          <a:bodyPr anchor="ctr">
            <a:normAutofit/>
          </a:bodyPr>
          <a:lstStyle>
            <a:lvl1pPr marL="0" indent="0" algn="ctr">
              <a:spcBef>
                <a:spcPts val="1200"/>
              </a:spcBef>
              <a:buFont typeface="Arial" panose="020B0604020202020204" pitchFamily="34" charset="0"/>
              <a:buNone/>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p:txBody>
      </p:sp>
      <p:sp>
        <p:nvSpPr>
          <p:cNvPr id="29" name="Picture 4">
            <a:extLst>
              <a:ext uri="{FF2B5EF4-FFF2-40B4-BE49-F238E27FC236}">
                <a16:creationId xmlns:a16="http://schemas.microsoft.com/office/drawing/2014/main" id="{6050AF3F-1987-9DD4-EA3F-29DA39E574DB}"/>
              </a:ext>
            </a:extLst>
          </p:cNvPr>
          <p:cNvSpPr>
            <a:spLocks noGrp="1"/>
          </p:cNvSpPr>
          <p:nvPr>
            <p:ph type="pic" sz="quarter" idx="47"/>
          </p:nvPr>
        </p:nvSpPr>
        <p:spPr>
          <a:xfrm>
            <a:off x="3136229" y="3472696"/>
            <a:ext cx="1371600" cy="1143000"/>
          </a:xfrm>
        </p:spPr>
        <p:txBody>
          <a:bodyPr/>
          <a:lstStyle>
            <a:lvl1pPr marL="0" indent="0">
              <a:buNone/>
              <a:defRPr/>
            </a:lvl1pPr>
          </a:lstStyle>
          <a:p>
            <a:endParaRPr lang="en-US" dirty="0"/>
          </a:p>
        </p:txBody>
      </p:sp>
      <p:sp>
        <p:nvSpPr>
          <p:cNvPr id="25" name="Box 5">
            <a:extLst>
              <a:ext uri="{FF2B5EF4-FFF2-40B4-BE49-F238E27FC236}">
                <a16:creationId xmlns:a16="http://schemas.microsoft.com/office/drawing/2014/main" id="{7C1FE663-AD46-1C4F-9F27-6999C8456FF5}"/>
              </a:ext>
            </a:extLst>
          </p:cNvPr>
          <p:cNvSpPr>
            <a:spLocks noGrp="1"/>
          </p:cNvSpPr>
          <p:nvPr>
            <p:ph idx="24" hasCustomPrompt="1"/>
          </p:nvPr>
        </p:nvSpPr>
        <p:spPr>
          <a:xfrm>
            <a:off x="6125411" y="1743360"/>
            <a:ext cx="1371600" cy="1143000"/>
          </a:xfrm>
          <a:ln w="12700">
            <a:solidFill>
              <a:schemeClr val="accent2"/>
            </a:solidFill>
          </a:ln>
        </p:spPr>
        <p:txBody>
          <a:bodyPr anchor="ctr">
            <a:normAutofit/>
          </a:bodyPr>
          <a:lstStyle>
            <a:lvl1pPr marL="0" indent="0" algn="ctr">
              <a:spcBef>
                <a:spcPts val="1200"/>
              </a:spcBef>
              <a:buFont typeface="Arial" panose="020B0604020202020204" pitchFamily="34" charset="0"/>
              <a:buNone/>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p:txBody>
      </p:sp>
      <p:sp>
        <p:nvSpPr>
          <p:cNvPr id="27" name="Picture 5">
            <a:extLst>
              <a:ext uri="{FF2B5EF4-FFF2-40B4-BE49-F238E27FC236}">
                <a16:creationId xmlns:a16="http://schemas.microsoft.com/office/drawing/2014/main" id="{91DB28CA-A03C-E244-BB98-B6ECE5292019}"/>
              </a:ext>
            </a:extLst>
          </p:cNvPr>
          <p:cNvSpPr>
            <a:spLocks noGrp="1"/>
          </p:cNvSpPr>
          <p:nvPr>
            <p:ph type="pic" sz="quarter" idx="45"/>
          </p:nvPr>
        </p:nvSpPr>
        <p:spPr>
          <a:xfrm>
            <a:off x="7620001" y="1743360"/>
            <a:ext cx="1371600" cy="1143000"/>
          </a:xfrm>
        </p:spPr>
        <p:txBody>
          <a:bodyPr/>
          <a:lstStyle>
            <a:lvl1pPr marL="0" indent="0">
              <a:buNone/>
              <a:defRPr/>
            </a:lvl1pPr>
          </a:lstStyle>
          <a:p>
            <a:endParaRPr lang="en-US" dirty="0"/>
          </a:p>
        </p:txBody>
      </p:sp>
      <p:sp>
        <p:nvSpPr>
          <p:cNvPr id="39" name="Box 6">
            <a:extLst>
              <a:ext uri="{FF2B5EF4-FFF2-40B4-BE49-F238E27FC236}">
                <a16:creationId xmlns:a16="http://schemas.microsoft.com/office/drawing/2014/main" id="{588455BA-FD31-A886-9BB0-E23DF3C1DFC6}"/>
              </a:ext>
            </a:extLst>
          </p:cNvPr>
          <p:cNvSpPr>
            <a:spLocks noGrp="1"/>
          </p:cNvSpPr>
          <p:nvPr>
            <p:ph idx="42" hasCustomPrompt="1"/>
          </p:nvPr>
        </p:nvSpPr>
        <p:spPr>
          <a:xfrm>
            <a:off x="7620001" y="3472696"/>
            <a:ext cx="1371600" cy="1143000"/>
          </a:xfrm>
          <a:ln w="12700">
            <a:solidFill>
              <a:schemeClr val="accent2"/>
            </a:solidFill>
          </a:ln>
        </p:spPr>
        <p:txBody>
          <a:bodyPr anchor="ctr">
            <a:normAutofit/>
          </a:bodyPr>
          <a:lstStyle>
            <a:lvl1pPr marL="0" indent="0" algn="ctr">
              <a:spcBef>
                <a:spcPts val="1200"/>
              </a:spcBef>
              <a:buFont typeface="Arial" panose="020B0604020202020204" pitchFamily="34" charset="0"/>
              <a:buNone/>
              <a:defRPr sz="1600" baseline="0">
                <a:latin typeface="Calibri" panose="020F0502020204030204" pitchFamily="34" charset="0"/>
                <a:ea typeface="Tahoma" panose="020B0604030504040204" pitchFamily="34" charset="0"/>
                <a:cs typeface="Calibri" panose="020F0502020204030204" pitchFamily="34" charset="0"/>
              </a:defRPr>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p:txBody>
      </p:sp>
      <p:sp>
        <p:nvSpPr>
          <p:cNvPr id="28" name="Picture 6">
            <a:extLst>
              <a:ext uri="{FF2B5EF4-FFF2-40B4-BE49-F238E27FC236}">
                <a16:creationId xmlns:a16="http://schemas.microsoft.com/office/drawing/2014/main" id="{B58A88E0-A91F-BD03-87F5-5067A2AF4907}"/>
              </a:ext>
            </a:extLst>
          </p:cNvPr>
          <p:cNvSpPr>
            <a:spLocks noGrp="1"/>
          </p:cNvSpPr>
          <p:nvPr>
            <p:ph type="pic" sz="quarter" idx="46"/>
          </p:nvPr>
        </p:nvSpPr>
        <p:spPr>
          <a:xfrm>
            <a:off x="6125411" y="3472696"/>
            <a:ext cx="1371600" cy="1143000"/>
          </a:xfrm>
        </p:spPr>
        <p:txBody>
          <a:bodyPr/>
          <a:lstStyle>
            <a:lvl1pPr marL="0" indent="0">
              <a:buNone/>
              <a:defRPr/>
            </a:lvl1pPr>
          </a:lstStyle>
          <a:p>
            <a:endParaRPr lang="en-US" dirty="0"/>
          </a:p>
        </p:txBody>
      </p:sp>
      <p:sp>
        <p:nvSpPr>
          <p:cNvPr id="8" name="Source">
            <a:extLst>
              <a:ext uri="{FF2B5EF4-FFF2-40B4-BE49-F238E27FC236}">
                <a16:creationId xmlns:a16="http://schemas.microsoft.com/office/drawing/2014/main" id="{0249B332-CABF-854E-B6E9-46A2BE5A2C6D}"/>
              </a:ext>
            </a:extLst>
          </p:cNvPr>
          <p:cNvSpPr>
            <a:spLocks noGrp="1"/>
          </p:cNvSpPr>
          <p:nvPr>
            <p:ph idx="12" hasCustomPrompt="1"/>
          </p:nvPr>
        </p:nvSpPr>
        <p:spPr>
          <a:xfrm>
            <a:off x="149313" y="4792204"/>
            <a:ext cx="7818120" cy="274320"/>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800" baseline="0">
                <a:solidFill>
                  <a:srgbClr val="000000"/>
                </a:solidFill>
                <a:latin typeface="+mj-lt"/>
                <a:ea typeface="Tahoma" panose="020B0604030504040204" pitchFamily="34" charset="0"/>
                <a:cs typeface="Tahoma" panose="020B0604030504040204" pitchFamily="34" charset="0"/>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0C4EC1CA-48D8-777F-A6A1-E5D28A65C90A}"/>
              </a:ext>
            </a:extLst>
          </p:cNvPr>
          <p:cNvSpPr>
            <a:spLocks noGrp="1"/>
          </p:cNvSpPr>
          <p:nvPr>
            <p:ph type="sldNum" sz="quarter" idx="33"/>
          </p:nvPr>
        </p:nvSpPr>
        <p:spPr/>
        <p:txBody>
          <a:bodyPr/>
          <a:lstStyle/>
          <a:p>
            <a:fld id="{41E43040-C176-F740-A7BC-9B82D194292B}" type="slidenum">
              <a:rPr lang="en-US" smtClean="0"/>
              <a:pPr/>
              <a:t>‹#›</a:t>
            </a:fld>
            <a:endParaRPr lang="en-US" dirty="0"/>
          </a:p>
        </p:txBody>
      </p:sp>
      <p:sp>
        <p:nvSpPr>
          <p:cNvPr id="10" name="Decorative oval">
            <a:extLst>
              <a:ext uri="{FF2B5EF4-FFF2-40B4-BE49-F238E27FC236}">
                <a16:creationId xmlns:a16="http://schemas.microsoft.com/office/drawing/2014/main" id="{97330086-D69D-3744-9456-0AF595E2BA54}"/>
              </a:ext>
              <a:ext uri="{C183D7F6-B498-43B3-948B-1728B52AA6E4}">
                <adec:decorative xmlns:adec="http://schemas.microsoft.com/office/drawing/2017/decorative" val="1"/>
              </a:ext>
            </a:extLst>
          </p:cNvPr>
          <p:cNvSpPr/>
          <p:nvPr/>
        </p:nvSpPr>
        <p:spPr>
          <a:xfrm>
            <a:off x="741259" y="3075396"/>
            <a:ext cx="183176" cy="192231"/>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5" name="Decorative connector">
            <a:extLst>
              <a:ext uri="{FF2B5EF4-FFF2-40B4-BE49-F238E27FC236}">
                <a16:creationId xmlns:a16="http://schemas.microsoft.com/office/drawing/2014/main" id="{6E2B9F11-6576-E35A-BA6F-ED4CBAACA192}"/>
              </a:ext>
              <a:ext uri="{C183D7F6-B498-43B3-948B-1728B52AA6E4}">
                <adec:decorative xmlns:adec="http://schemas.microsoft.com/office/drawing/2017/decorative" val="1"/>
              </a:ext>
            </a:extLst>
          </p:cNvPr>
          <p:cNvCxnSpPr>
            <a:cxnSpLocks/>
          </p:cNvCxnSpPr>
          <p:nvPr/>
        </p:nvCxnSpPr>
        <p:spPr>
          <a:xfrm>
            <a:off x="832847" y="2899976"/>
            <a:ext cx="0" cy="198159"/>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15" name="Decorative oval">
            <a:extLst>
              <a:ext uri="{FF2B5EF4-FFF2-40B4-BE49-F238E27FC236}">
                <a16:creationId xmlns:a16="http://schemas.microsoft.com/office/drawing/2014/main" id="{6F6DB1E6-B41F-8EF0-CBE9-1385FB946E41}"/>
              </a:ext>
              <a:ext uri="{C183D7F6-B498-43B3-948B-1728B52AA6E4}">
                <adec:decorative xmlns:adec="http://schemas.microsoft.com/office/drawing/2017/decorative" val="1"/>
              </a:ext>
            </a:extLst>
          </p:cNvPr>
          <p:cNvSpPr/>
          <p:nvPr/>
        </p:nvSpPr>
        <p:spPr>
          <a:xfrm>
            <a:off x="2235850" y="3075396"/>
            <a:ext cx="183176" cy="192231"/>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6" name="Decorative connector">
            <a:extLst>
              <a:ext uri="{FF2B5EF4-FFF2-40B4-BE49-F238E27FC236}">
                <a16:creationId xmlns:a16="http://schemas.microsoft.com/office/drawing/2014/main" id="{BFDC7B8B-5C06-E236-2DF6-1397741B2011}"/>
              </a:ext>
              <a:ext uri="{C183D7F6-B498-43B3-948B-1728B52AA6E4}">
                <adec:decorative xmlns:adec="http://schemas.microsoft.com/office/drawing/2017/decorative" val="1"/>
              </a:ext>
            </a:extLst>
          </p:cNvPr>
          <p:cNvCxnSpPr>
            <a:cxnSpLocks/>
          </p:cNvCxnSpPr>
          <p:nvPr/>
        </p:nvCxnSpPr>
        <p:spPr>
          <a:xfrm>
            <a:off x="2323155" y="3263792"/>
            <a:ext cx="0" cy="198159"/>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12" name="Decorative oval">
            <a:extLst>
              <a:ext uri="{FF2B5EF4-FFF2-40B4-BE49-F238E27FC236}">
                <a16:creationId xmlns:a16="http://schemas.microsoft.com/office/drawing/2014/main" id="{8DF26D44-F190-2744-A872-35672FDDD653}"/>
              </a:ext>
              <a:ext uri="{C183D7F6-B498-43B3-948B-1728B52AA6E4}">
                <adec:decorative xmlns:adec="http://schemas.microsoft.com/office/drawing/2017/decorative" val="1"/>
              </a:ext>
            </a:extLst>
          </p:cNvPr>
          <p:cNvSpPr/>
          <p:nvPr/>
        </p:nvSpPr>
        <p:spPr>
          <a:xfrm>
            <a:off x="3730441" y="3075396"/>
            <a:ext cx="183176" cy="192231"/>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2" name="Decorative connector">
            <a:extLst>
              <a:ext uri="{FF2B5EF4-FFF2-40B4-BE49-F238E27FC236}">
                <a16:creationId xmlns:a16="http://schemas.microsoft.com/office/drawing/2014/main" id="{12B5BEB5-B151-89F3-85A1-C0F02D0C3773}"/>
              </a:ext>
              <a:ext uri="{C183D7F6-B498-43B3-948B-1728B52AA6E4}">
                <adec:decorative xmlns:adec="http://schemas.microsoft.com/office/drawing/2017/decorative" val="1"/>
              </a:ext>
            </a:extLst>
          </p:cNvPr>
          <p:cNvCxnSpPr>
            <a:cxnSpLocks/>
          </p:cNvCxnSpPr>
          <p:nvPr/>
        </p:nvCxnSpPr>
        <p:spPr>
          <a:xfrm>
            <a:off x="3822029" y="2899976"/>
            <a:ext cx="0" cy="198159"/>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13" name="Decorative oval">
            <a:extLst>
              <a:ext uri="{FF2B5EF4-FFF2-40B4-BE49-F238E27FC236}">
                <a16:creationId xmlns:a16="http://schemas.microsoft.com/office/drawing/2014/main" id="{0E8A58AA-AEB2-DD4A-99B3-D88465C43F76}"/>
              </a:ext>
              <a:ext uri="{C183D7F6-B498-43B3-948B-1728B52AA6E4}">
                <adec:decorative xmlns:adec="http://schemas.microsoft.com/office/drawing/2017/decorative" val="1"/>
              </a:ext>
            </a:extLst>
          </p:cNvPr>
          <p:cNvSpPr/>
          <p:nvPr/>
        </p:nvSpPr>
        <p:spPr>
          <a:xfrm>
            <a:off x="5225032" y="3075396"/>
            <a:ext cx="183176" cy="192231"/>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7" name="Decorative connector">
            <a:extLst>
              <a:ext uri="{FF2B5EF4-FFF2-40B4-BE49-F238E27FC236}">
                <a16:creationId xmlns:a16="http://schemas.microsoft.com/office/drawing/2014/main" id="{131483C7-85FB-4C2F-6B8B-F31F5DE7521A}"/>
              </a:ext>
              <a:ext uri="{C183D7F6-B498-43B3-948B-1728B52AA6E4}">
                <adec:decorative xmlns:adec="http://schemas.microsoft.com/office/drawing/2017/decorative" val="1"/>
              </a:ext>
            </a:extLst>
          </p:cNvPr>
          <p:cNvCxnSpPr>
            <a:cxnSpLocks/>
          </p:cNvCxnSpPr>
          <p:nvPr/>
        </p:nvCxnSpPr>
        <p:spPr>
          <a:xfrm>
            <a:off x="5316620" y="3280980"/>
            <a:ext cx="0" cy="198159"/>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14" name="Decorative oval">
            <a:extLst>
              <a:ext uri="{FF2B5EF4-FFF2-40B4-BE49-F238E27FC236}">
                <a16:creationId xmlns:a16="http://schemas.microsoft.com/office/drawing/2014/main" id="{2801091A-DA2A-6C49-9491-78838ECA80C3}"/>
              </a:ext>
              <a:ext uri="{C183D7F6-B498-43B3-948B-1728B52AA6E4}">
                <adec:decorative xmlns:adec="http://schemas.microsoft.com/office/drawing/2017/decorative" val="1"/>
              </a:ext>
            </a:extLst>
          </p:cNvPr>
          <p:cNvSpPr/>
          <p:nvPr/>
        </p:nvSpPr>
        <p:spPr>
          <a:xfrm>
            <a:off x="6719623" y="3075396"/>
            <a:ext cx="183176" cy="192231"/>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6" name="Decorative connector">
            <a:extLst>
              <a:ext uri="{FF2B5EF4-FFF2-40B4-BE49-F238E27FC236}">
                <a16:creationId xmlns:a16="http://schemas.microsoft.com/office/drawing/2014/main" id="{D9D4C4DB-D13A-8E97-827E-17653F3BD01E}"/>
              </a:ext>
              <a:ext uri="{C183D7F6-B498-43B3-948B-1728B52AA6E4}">
                <adec:decorative xmlns:adec="http://schemas.microsoft.com/office/drawing/2017/decorative" val="1"/>
              </a:ext>
            </a:extLst>
          </p:cNvPr>
          <p:cNvCxnSpPr>
            <a:cxnSpLocks/>
          </p:cNvCxnSpPr>
          <p:nvPr/>
        </p:nvCxnSpPr>
        <p:spPr>
          <a:xfrm>
            <a:off x="6811211" y="2899976"/>
            <a:ext cx="0" cy="198159"/>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18" name="Decorative oval">
            <a:extLst>
              <a:ext uri="{FF2B5EF4-FFF2-40B4-BE49-F238E27FC236}">
                <a16:creationId xmlns:a16="http://schemas.microsoft.com/office/drawing/2014/main" id="{12CC1504-931A-D63D-AC02-63005D0E4AB2}"/>
              </a:ext>
              <a:ext uri="{C183D7F6-B498-43B3-948B-1728B52AA6E4}">
                <adec:decorative xmlns:adec="http://schemas.microsoft.com/office/drawing/2017/decorative" val="1"/>
              </a:ext>
            </a:extLst>
          </p:cNvPr>
          <p:cNvSpPr/>
          <p:nvPr/>
        </p:nvSpPr>
        <p:spPr>
          <a:xfrm>
            <a:off x="8214213" y="3075396"/>
            <a:ext cx="183176" cy="192231"/>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Decorative connector">
            <a:extLst>
              <a:ext uri="{FF2B5EF4-FFF2-40B4-BE49-F238E27FC236}">
                <a16:creationId xmlns:a16="http://schemas.microsoft.com/office/drawing/2014/main" id="{EA5DA3C0-05C9-A994-AF1A-D907B1124421}"/>
              </a:ext>
              <a:ext uri="{C183D7F6-B498-43B3-948B-1728B52AA6E4}">
                <adec:decorative xmlns:adec="http://schemas.microsoft.com/office/drawing/2017/decorative" val="1"/>
              </a:ext>
            </a:extLst>
          </p:cNvPr>
          <p:cNvCxnSpPr>
            <a:cxnSpLocks/>
          </p:cNvCxnSpPr>
          <p:nvPr/>
        </p:nvCxnSpPr>
        <p:spPr>
          <a:xfrm>
            <a:off x="8305801" y="3278622"/>
            <a:ext cx="0" cy="201168"/>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21272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One-liner">
    <p:bg>
      <p:bgPr>
        <a:solidFill>
          <a:schemeClr val="accent2">
            <a:alpha val="85000"/>
          </a:schemeClr>
        </a:solidFill>
        <a:effectLst/>
      </p:bgPr>
    </p:bg>
    <p:spTree>
      <p:nvGrpSpPr>
        <p:cNvPr id="1" name=""/>
        <p:cNvGrpSpPr/>
        <p:nvPr/>
      </p:nvGrpSpPr>
      <p:grpSpPr>
        <a:xfrm>
          <a:off x="0" y="0"/>
          <a:ext cx="0" cy="0"/>
          <a:chOff x="0" y="0"/>
          <a:chExt cx="0" cy="0"/>
        </a:xfrm>
      </p:grpSpPr>
      <p:sp>
        <p:nvSpPr>
          <p:cNvPr id="8" name="Decorative bar">
            <a:extLst>
              <a:ext uri="{FF2B5EF4-FFF2-40B4-BE49-F238E27FC236}">
                <a16:creationId xmlns:a16="http://schemas.microsoft.com/office/drawing/2014/main" id="{B68C9810-CECA-C2C7-5169-6BDDE9F6BD7D}"/>
              </a:ext>
              <a:ext uri="{C183D7F6-B498-43B3-948B-1728B52AA6E4}">
                <adec:decorative xmlns:adec="http://schemas.microsoft.com/office/drawing/2017/decorative" val="1"/>
              </a:ext>
            </a:extLst>
          </p:cNvPr>
          <p:cNvSpPr/>
          <p:nvPr userDrawn="1"/>
        </p:nvSpPr>
        <p:spPr>
          <a:xfrm>
            <a:off x="0" y="2113178"/>
            <a:ext cx="9144000" cy="914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Decorative line">
            <a:extLst>
              <a:ext uri="{FF2B5EF4-FFF2-40B4-BE49-F238E27FC236}">
                <a16:creationId xmlns:a16="http://schemas.microsoft.com/office/drawing/2014/main" id="{FA715414-CBB5-3BDD-F2EE-623944218DD8}"/>
              </a:ext>
            </a:extLst>
          </p:cNvPr>
          <p:cNvSpPr/>
          <p:nvPr userDrawn="1"/>
        </p:nvSpPr>
        <p:spPr>
          <a:xfrm>
            <a:off x="0" y="3028950"/>
            <a:ext cx="9144000" cy="73152"/>
          </a:xfrm>
          <a:prstGeom prst="rect">
            <a:avLst/>
          </a:prstGeom>
          <a:solidFill>
            <a:srgbClr val="418F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itle">
            <a:extLst>
              <a:ext uri="{FF2B5EF4-FFF2-40B4-BE49-F238E27FC236}">
                <a16:creationId xmlns:a16="http://schemas.microsoft.com/office/drawing/2014/main" id="{1106AA7A-561F-0085-4C9C-12CC94DDFA6A}"/>
              </a:ext>
            </a:extLst>
          </p:cNvPr>
          <p:cNvSpPr>
            <a:spLocks noGrp="1"/>
          </p:cNvSpPr>
          <p:nvPr>
            <p:ph type="title"/>
          </p:nvPr>
        </p:nvSpPr>
        <p:spPr>
          <a:xfrm>
            <a:off x="628650" y="2157984"/>
            <a:ext cx="7886700" cy="914400"/>
          </a:xfrm>
          <a:prstGeom prst="rect">
            <a:avLst/>
          </a:prstGeom>
        </p:spPr>
        <p:txBody>
          <a:bodyPr anchor="ctr"/>
          <a:lstStyle>
            <a:lvl1pPr algn="ctr">
              <a:defRPr sz="2400"/>
            </a:lvl1pPr>
          </a:lstStyle>
          <a:p>
            <a:r>
              <a:rPr lang="en-US" dirty="0"/>
              <a:t>Click to edit Master title style</a:t>
            </a:r>
          </a:p>
        </p:txBody>
      </p:sp>
      <p:sp>
        <p:nvSpPr>
          <p:cNvPr id="2" name="Slide number">
            <a:extLst>
              <a:ext uri="{FF2B5EF4-FFF2-40B4-BE49-F238E27FC236}">
                <a16:creationId xmlns:a16="http://schemas.microsoft.com/office/drawing/2014/main" id="{61047688-A1EA-13C0-BAEE-CDA57665234C}"/>
              </a:ext>
            </a:extLst>
          </p:cNvPr>
          <p:cNvSpPr>
            <a:spLocks noGrp="1"/>
          </p:cNvSpPr>
          <p:nvPr>
            <p:ph type="sldNum" sz="quarter" idx="10"/>
          </p:nvPr>
        </p:nvSpPr>
        <p:spPr>
          <a:xfrm>
            <a:off x="8339328" y="4810518"/>
            <a:ext cx="649224" cy="274637"/>
          </a:xfrm>
          <a:prstGeom prst="rect">
            <a:avLst/>
          </a:prstGeom>
        </p:spPr>
        <p:txBody>
          <a:bodyPr/>
          <a:lstStyle/>
          <a:p>
            <a:fld id="{FA8F3C7B-73FF-204A-9C8F-90D4B6613D28}" type="slidenum">
              <a:rPr lang="en-US" smtClean="0"/>
              <a:pPr/>
              <a:t>‹#›</a:t>
            </a:fld>
            <a:endParaRPr lang="en-US" dirty="0"/>
          </a:p>
        </p:txBody>
      </p:sp>
    </p:spTree>
    <p:extLst>
      <p:ext uri="{BB962C8B-B14F-4D97-AF65-F5344CB8AC3E}">
        <p14:creationId xmlns:p14="http://schemas.microsoft.com/office/powerpoint/2010/main" val="296545816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6.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9" Type="http://schemas.openxmlformats.org/officeDocument/2006/relationships/slideLayout" Target="../slideLayouts/slideLayout66.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42" Type="http://schemas.openxmlformats.org/officeDocument/2006/relationships/tags" Target="../tags/tag1.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41" Type="http://schemas.openxmlformats.org/officeDocument/2006/relationships/theme" Target="../theme/theme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40" Type="http://schemas.openxmlformats.org/officeDocument/2006/relationships/slideLayout" Target="../slideLayouts/slideLayout67.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43" Type="http://schemas.openxmlformats.org/officeDocument/2006/relationships/image" Target="../media/image8.png"/><Relationship Id="rId8" Type="http://schemas.openxmlformats.org/officeDocument/2006/relationships/slideLayout" Target="../slideLayouts/slideLayout35.xml"/><Relationship Id="rId3" Type="http://schemas.openxmlformats.org/officeDocument/2006/relationships/slideLayout" Target="../slideLayouts/slideLayout30.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7.xml"/><Relationship Id="rId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pic>
        <p:nvPicPr>
          <p:cNvPr id="4" name="BSPH Torch" descr="Logo, Johns Hopkins Bloomberg School of Public Health—shield with torch.">
            <a:extLst>
              <a:ext uri="{FF2B5EF4-FFF2-40B4-BE49-F238E27FC236}">
                <a16:creationId xmlns:a16="http://schemas.microsoft.com/office/drawing/2014/main" id="{75E91237-B658-C797-2C3D-F71318D8E671}"/>
              </a:ext>
            </a:extLst>
          </p:cNvPr>
          <p:cNvPicPr>
            <a:picLocks noChangeAspect="1"/>
          </p:cNvPicPr>
          <p:nvPr userDrawn="1"/>
        </p:nvPicPr>
        <p:blipFill>
          <a:blip r:embed="rId10"/>
          <a:stretch>
            <a:fillRect/>
          </a:stretch>
        </p:blipFill>
        <p:spPr>
          <a:xfrm>
            <a:off x="0" y="0"/>
            <a:ext cx="3567113" cy="5143500"/>
          </a:xfrm>
          <a:prstGeom prst="rect">
            <a:avLst/>
          </a:prstGeom>
        </p:spPr>
      </p:pic>
      <p:sp>
        <p:nvSpPr>
          <p:cNvPr id="2" name="Title"/>
          <p:cNvSpPr>
            <a:spLocks noGrp="1"/>
          </p:cNvSpPr>
          <p:nvPr>
            <p:ph type="title"/>
          </p:nvPr>
        </p:nvSpPr>
        <p:spPr>
          <a:xfrm>
            <a:off x="3708399" y="250934"/>
            <a:ext cx="5283201" cy="1294894"/>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5" name="Slide number">
            <a:extLst>
              <a:ext uri="{FF2B5EF4-FFF2-40B4-BE49-F238E27FC236}">
                <a16:creationId xmlns:a16="http://schemas.microsoft.com/office/drawing/2014/main" id="{0FFA83D4-AF88-D74F-8A9B-B9D1D359A036}"/>
              </a:ext>
            </a:extLst>
          </p:cNvPr>
          <p:cNvSpPr>
            <a:spLocks noGrp="1"/>
          </p:cNvSpPr>
          <p:nvPr>
            <p:ph type="sldNum" sz="quarter" idx="4"/>
          </p:nvPr>
        </p:nvSpPr>
        <p:spPr>
          <a:xfrm>
            <a:off x="8342334" y="4809744"/>
            <a:ext cx="649266" cy="274637"/>
          </a:xfrm>
          <a:prstGeom prst="rect">
            <a:avLst/>
          </a:prstGeom>
        </p:spPr>
        <p:txBody>
          <a:bodyPr vert="horz" lIns="0" tIns="0" rIns="0" bIns="0" rtlCol="0" anchor="b"/>
          <a:lstStyle>
            <a:lvl1pPr algn="r">
              <a:defRPr sz="1200">
                <a:solidFill>
                  <a:schemeClr val="bg1"/>
                </a:solidFill>
                <a:latin typeface="Calibri" panose="020F0502020204030204" pitchFamily="34" charset="0"/>
                <a:ea typeface="Tahoma" panose="020B0604030504040204" pitchFamily="34" charset="0"/>
                <a:cs typeface="Calibri" panose="020F0502020204030204" pitchFamily="34" charset="0"/>
              </a:defRPr>
            </a:lvl1pPr>
          </a:lstStyle>
          <a:p>
            <a:fld id="{8ABDC324-684B-9C44-A484-D2B69E2467CF}" type="slidenum">
              <a:rPr lang="en-US" smtClean="0"/>
              <a:pPr/>
              <a:t>‹#›</a:t>
            </a:fld>
            <a:endParaRPr lang="en-US" dirty="0"/>
          </a:p>
        </p:txBody>
      </p:sp>
      <p:sp>
        <p:nvSpPr>
          <p:cNvPr id="7" name="Decorative bar">
            <a:extLst>
              <a:ext uri="{FF2B5EF4-FFF2-40B4-BE49-F238E27FC236}">
                <a16:creationId xmlns:a16="http://schemas.microsoft.com/office/drawing/2014/main" id="{52F35ABD-D203-0BEC-025C-471A483CF36F}"/>
              </a:ext>
              <a:ext uri="{C183D7F6-B498-43B3-948B-1728B52AA6E4}">
                <adec:decorative xmlns:adec="http://schemas.microsoft.com/office/drawing/2017/decorative" val="1"/>
              </a:ext>
            </a:extLst>
          </p:cNvPr>
          <p:cNvSpPr/>
          <p:nvPr userDrawn="1"/>
        </p:nvSpPr>
        <p:spPr>
          <a:xfrm>
            <a:off x="3303" y="3431309"/>
            <a:ext cx="9140697" cy="1294894"/>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BSPH logo" descr="A blue and white logo&#10;&#10;AI-generated content may be incorrect.">
            <a:extLst>
              <a:ext uri="{FF2B5EF4-FFF2-40B4-BE49-F238E27FC236}">
                <a16:creationId xmlns:a16="http://schemas.microsoft.com/office/drawing/2014/main" id="{D07E542D-6372-595D-6AC0-6BC0DCE17173}"/>
              </a:ext>
            </a:extLst>
          </p:cNvPr>
          <p:cNvPicPr>
            <a:picLocks noChangeAspect="1"/>
          </p:cNvPicPr>
          <p:nvPr userDrawn="1"/>
        </p:nvPicPr>
        <p:blipFill>
          <a:blip r:embed="rId11"/>
          <a:stretch>
            <a:fillRect/>
          </a:stretch>
        </p:blipFill>
        <p:spPr>
          <a:xfrm>
            <a:off x="40508" y="3454400"/>
            <a:ext cx="3429370" cy="1248712"/>
          </a:xfrm>
          <a:prstGeom prst="rect">
            <a:avLst/>
          </a:prstGeom>
        </p:spPr>
      </p:pic>
    </p:spTree>
    <p:extLst>
      <p:ext uri="{BB962C8B-B14F-4D97-AF65-F5344CB8AC3E}">
        <p14:creationId xmlns:p14="http://schemas.microsoft.com/office/powerpoint/2010/main" val="1133219287"/>
      </p:ext>
    </p:extLst>
  </p:cSld>
  <p:clrMap bg1="lt1" tx1="dk1" bg2="lt2" tx2="dk2" accent1="accent1" accent2="accent2" accent3="accent3" accent4="accent4" accent5="accent5" accent6="accent6" hlink="hlink" folHlink="folHlink"/>
  <p:sldLayoutIdLst>
    <p:sldLayoutId id="2147484361" r:id="rId1"/>
    <p:sldLayoutId id="2147484362" r:id="rId2"/>
    <p:sldLayoutId id="2147484357" r:id="rId3"/>
    <p:sldLayoutId id="2147484367" r:id="rId4"/>
    <p:sldLayoutId id="2147484366" r:id="rId5"/>
    <p:sldLayoutId id="2147484358" r:id="rId6"/>
    <p:sldLayoutId id="2147484365" r:id="rId7"/>
    <p:sldLayoutId id="2147484364" r:id="rId8"/>
  </p:sldLayoutIdLst>
  <p:hf hdr="0" ftr="0" dt="0"/>
  <p:txStyles>
    <p:titleStyle>
      <a:lvl1pPr algn="ctr" defTabSz="457200" rtl="0" eaLnBrk="1" latinLnBrk="0" hangingPunct="1">
        <a:spcBef>
          <a:spcPct val="0"/>
        </a:spcBef>
        <a:buNone/>
        <a:defRPr sz="2800" kern="1200">
          <a:solidFill>
            <a:schemeClr val="bg1"/>
          </a:solidFill>
          <a:latin typeface="Georgia" panose="02040502050405020303" pitchFamily="18" charset="0"/>
          <a:ea typeface="+mj-ea"/>
          <a:cs typeface="+mj-cs"/>
        </a:defRPr>
      </a:lvl1pPr>
    </p:titleStyle>
    <p:bodyStyle>
      <a:lvl1pPr marL="288925" indent="-288925" algn="l" defTabSz="457200" rtl="0" eaLnBrk="1" latinLnBrk="0" hangingPunct="1">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6928" indent="-284163" algn="l" defTabSz="457200" rtl="0" eaLnBrk="1" latinLnBrk="0" hangingPunct="1">
        <a:spcBef>
          <a:spcPts val="0"/>
        </a:spcBef>
        <a:buClr>
          <a:srgbClr val="F98419"/>
        </a:buClr>
        <a:buSzPct val="80000"/>
        <a:buFont typeface="Arial" panose="020B0604020202020204" pitchFamily="34" charset="0"/>
        <a:buChar char="►"/>
        <a:defRPr sz="1600" kern="1200">
          <a:solidFill>
            <a:schemeClr val="tx1"/>
          </a:solidFill>
          <a:latin typeface="+mn-lt"/>
          <a:ea typeface="+mn-ea"/>
          <a:cs typeface="+mn-cs"/>
        </a:defRPr>
      </a:lvl2pPr>
      <a:lvl3pPr marL="566928" indent="237744" algn="l" defTabSz="457200" rtl="0" eaLnBrk="1" latinLnBrk="0" hangingPunct="1">
        <a:spcBef>
          <a:spcPts val="0"/>
        </a:spcBef>
        <a:buClr>
          <a:srgbClr val="F98419"/>
        </a:buClr>
        <a:buFont typeface="Arial" panose="020B0604020202020204" pitchFamily="34" charset="0"/>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5664">
          <p15:clr>
            <a:srgbClr val="F26B43"/>
          </p15:clr>
        </p15:guide>
        <p15:guide id="16">
          <p15:clr>
            <a:srgbClr val="F26B43"/>
          </p15:clr>
        </p15:guide>
        <p15:guide id="18" pos="96">
          <p15:clr>
            <a:srgbClr val="F26B43"/>
          </p15:clr>
        </p15:guide>
        <p15:guide id="20" orient="horz" pos="1620" userDrawn="1">
          <p15:clr>
            <a:srgbClr val="F26B43"/>
          </p15:clr>
        </p15:guide>
        <p15:guide id="21" orient="horz" pos="3180" userDrawn="1">
          <p15:clr>
            <a:srgbClr val="547EBF"/>
          </p15:clr>
        </p15:guide>
        <p15:guide id="24" pos="100">
          <p15:clr>
            <a:srgbClr val="F26B43"/>
          </p15:clr>
        </p15:guide>
        <p15:guide id="26" pos="2880" userDrawn="1">
          <p15:clr>
            <a:srgbClr val="F26B43"/>
          </p15:clr>
        </p15:guide>
        <p15:guide id="27" orient="horz" pos="7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pic>
        <p:nvPicPr>
          <p:cNvPr id="2" name="Torch" descr="Logo, Johns Hopkins Bloomberg School of Public Health—shield with torch.">
            <a:extLst>
              <a:ext uri="{FF2B5EF4-FFF2-40B4-BE49-F238E27FC236}">
                <a16:creationId xmlns:a16="http://schemas.microsoft.com/office/drawing/2014/main" id="{A79E7DBD-4C37-F810-8D16-5DE9411521D1}"/>
              </a:ext>
            </a:extLst>
          </p:cNvPr>
          <p:cNvPicPr>
            <a:picLocks noChangeAspect="1"/>
          </p:cNvPicPr>
          <p:nvPr userDrawn="1"/>
        </p:nvPicPr>
        <p:blipFill>
          <a:blip r:embed="rId5"/>
          <a:stretch>
            <a:fillRect/>
          </a:stretch>
        </p:blipFill>
        <p:spPr>
          <a:xfrm>
            <a:off x="0" y="8909"/>
            <a:ext cx="3567113" cy="5143500"/>
          </a:xfrm>
          <a:prstGeom prst="rect">
            <a:avLst/>
          </a:prstGeom>
        </p:spPr>
      </p:pic>
      <p:sp>
        <p:nvSpPr>
          <p:cNvPr id="3" name="Slide number">
            <a:extLst>
              <a:ext uri="{FF2B5EF4-FFF2-40B4-BE49-F238E27FC236}">
                <a16:creationId xmlns:a16="http://schemas.microsoft.com/office/drawing/2014/main" id="{C8A328E3-9064-B5F2-338E-6C964970B4AB}"/>
              </a:ext>
            </a:extLst>
          </p:cNvPr>
          <p:cNvSpPr>
            <a:spLocks noGrp="1"/>
          </p:cNvSpPr>
          <p:nvPr>
            <p:ph type="sldNum" sz="quarter" idx="4"/>
          </p:nvPr>
        </p:nvSpPr>
        <p:spPr>
          <a:xfrm>
            <a:off x="8342334" y="4813338"/>
            <a:ext cx="649266" cy="274637"/>
          </a:xfrm>
          <a:prstGeom prst="rect">
            <a:avLst/>
          </a:prstGeom>
        </p:spPr>
        <p:txBody>
          <a:bodyPr vert="horz" lIns="0" tIns="0" rIns="0" bIns="0" rtlCol="0" anchor="b"/>
          <a:lstStyle>
            <a:lvl1pPr algn="r">
              <a:defRPr sz="1200">
                <a:solidFill>
                  <a:schemeClr val="bg1"/>
                </a:solidFill>
                <a:latin typeface="Calibri" panose="020F0502020204030204" pitchFamily="34" charset="0"/>
                <a:ea typeface="Tahoma" panose="020B060403050404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685337325"/>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70E2AA09-BC64-4F0B-FBF7-5242933A026E}"/>
              </a:ext>
            </a:extLst>
          </p:cNvPr>
          <p:cNvSpPr>
            <a:spLocks noGrp="1"/>
          </p:cNvSpPr>
          <p:nvPr>
            <p:ph type="sldNum" sz="quarter" idx="4"/>
          </p:nvPr>
        </p:nvSpPr>
        <p:spPr>
          <a:xfrm>
            <a:off x="8339328" y="4810518"/>
            <a:ext cx="649224" cy="274637"/>
          </a:xfrm>
          <a:prstGeom prst="rect">
            <a:avLst/>
          </a:prstGeom>
        </p:spPr>
        <p:txBody>
          <a:bodyPr vert="horz" lIns="0" tIns="0" rIns="0" bIns="0" rtlCol="0" anchor="b"/>
          <a:lstStyle>
            <a:lvl1pPr algn="r">
              <a:defRPr sz="1200">
                <a:solidFill>
                  <a:schemeClr val="bg1"/>
                </a:solidFill>
                <a:latin typeface="Calibri" panose="020F0502020204030204" pitchFamily="34" charset="0"/>
                <a:ea typeface="Tahoma" panose="020B0604030504040204" pitchFamily="34" charset="0"/>
                <a:cs typeface="Calibri" panose="020F0502020204030204" pitchFamily="34" charset="0"/>
              </a:defRPr>
            </a:lvl1pPr>
          </a:lstStyle>
          <a:p>
            <a:fld id="{4F3F24AA-65AD-4E46-94D4-95CB0FA293CB}" type="slidenum">
              <a:rPr lang="en-US" smtClean="0"/>
              <a:pPr/>
              <a:t>‹#›</a:t>
            </a:fld>
            <a:endParaRPr lang="en-US" dirty="0"/>
          </a:p>
        </p:txBody>
      </p:sp>
      <p:pic>
        <p:nvPicPr>
          <p:cNvPr id="2" name="Torch" descr="Logo, Johns Hopkins Bloomberg School of Public Health—shield with torch.">
            <a:extLst>
              <a:ext uri="{FF2B5EF4-FFF2-40B4-BE49-F238E27FC236}">
                <a16:creationId xmlns:a16="http://schemas.microsoft.com/office/drawing/2014/main" id="{2D5F7DEA-D814-4ABE-B3AA-A0BE19E622EC}"/>
              </a:ext>
            </a:extLst>
          </p:cNvPr>
          <p:cNvPicPr>
            <a:picLocks noChangeAspect="1"/>
          </p:cNvPicPr>
          <p:nvPr userDrawn="1"/>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2772273191"/>
      </p:ext>
    </p:extLst>
  </p:cSld>
  <p:clrMap bg1="lt1" tx1="dk1" bg2="lt2" tx2="dk2" accent1="accent1" accent2="accent2" accent3="accent3" accent4="accent4" accent5="accent5" accent6="accent6" hlink="hlink" folHlink="folHlink"/>
  <p:sldLayoutIdLst>
    <p:sldLayoutId id="2147484586" r:id="rId1"/>
  </p:sldLayoutIdLst>
  <p:hf hdr="0" ftr="0" dt="0"/>
  <p:txStyles>
    <p:titleStyle>
      <a:lvl1pPr algn="l" defTabSz="914400" rtl="0" eaLnBrk="1" latinLnBrk="0" hangingPunct="1">
        <a:lnSpc>
          <a:spcPct val="90000"/>
        </a:lnSpc>
        <a:spcBef>
          <a:spcPct val="0"/>
        </a:spcBef>
        <a:buNone/>
        <a:defRPr sz="2000" kern="1200">
          <a:solidFill>
            <a:schemeClr val="bg1"/>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Georgia" panose="02040502050405020303" pitchFamily="18"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Georgia" panose="02040502050405020303" pitchFamily="18"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Georgia" panose="02040502050405020303" pitchFamily="18"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orient="horz" userDrawn="1">
          <p15:clr>
            <a:srgbClr val="F26B43"/>
          </p15:clr>
        </p15:guide>
        <p15:guide id="4" orient="horz" pos="3180" userDrawn="1">
          <p15:clr>
            <a:srgbClr val="547EBF"/>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70E2AA09-BC64-4F0B-FBF7-5242933A026E}"/>
              </a:ext>
            </a:extLst>
          </p:cNvPr>
          <p:cNvSpPr>
            <a:spLocks noGrp="1"/>
          </p:cNvSpPr>
          <p:nvPr>
            <p:ph type="sldNum" sz="quarter" idx="4"/>
          </p:nvPr>
        </p:nvSpPr>
        <p:spPr>
          <a:xfrm>
            <a:off x="8339328" y="4810518"/>
            <a:ext cx="649224" cy="274637"/>
          </a:xfrm>
          <a:prstGeom prst="rect">
            <a:avLst/>
          </a:prstGeom>
        </p:spPr>
        <p:txBody>
          <a:bodyPr vert="horz" lIns="0" tIns="0" rIns="0" bIns="0" rtlCol="0" anchor="b"/>
          <a:lstStyle>
            <a:lvl1pPr algn="r">
              <a:defRPr sz="1200">
                <a:solidFill>
                  <a:schemeClr val="bg1"/>
                </a:solidFill>
                <a:latin typeface="Calibri" panose="020F0502020204030204" pitchFamily="34" charset="0"/>
                <a:ea typeface="Tahoma" panose="020B0604030504040204" pitchFamily="34" charset="0"/>
                <a:cs typeface="Calibri" panose="020F0502020204030204" pitchFamily="34" charset="0"/>
              </a:defRPr>
            </a:lvl1pPr>
          </a:lstStyle>
          <a:p>
            <a:fld id="{4F3F24AA-65AD-4E46-94D4-95CB0FA293CB}" type="slidenum">
              <a:rPr lang="en-US" smtClean="0"/>
              <a:pPr/>
              <a:t>‹#›</a:t>
            </a:fld>
            <a:endParaRPr lang="en-US" dirty="0"/>
          </a:p>
        </p:txBody>
      </p:sp>
      <p:pic>
        <p:nvPicPr>
          <p:cNvPr id="2" name="Torch" descr="Logo, Johns Hopkins Bloomberg School of Public Health—shield with torch.">
            <a:extLst>
              <a:ext uri="{FF2B5EF4-FFF2-40B4-BE49-F238E27FC236}">
                <a16:creationId xmlns:a16="http://schemas.microsoft.com/office/drawing/2014/main" id="{2D5F7DEA-D814-4ABE-B3AA-A0BE19E622EC}"/>
              </a:ext>
            </a:extLst>
          </p:cNvPr>
          <p:cNvPicPr>
            <a:picLocks noChangeAspect="1"/>
          </p:cNvPicPr>
          <p:nvPr userDrawn="1"/>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102968739"/>
      </p:ext>
    </p:extLst>
  </p:cSld>
  <p:clrMap bg1="lt1" tx1="dk1" bg2="lt2" tx2="dk2" accent1="accent1" accent2="accent2" accent3="accent3" accent4="accent4" accent5="accent5" accent6="accent6" hlink="hlink" folHlink="folHlink"/>
  <p:sldLayoutIdLst>
    <p:sldLayoutId id="2147484614" r:id="rId1"/>
    <p:sldLayoutId id="2147484594" r:id="rId2"/>
  </p:sldLayoutIdLst>
  <p:hf hdr="0" ftr="0" dt="0"/>
  <p:txStyles>
    <p:titleStyle>
      <a:lvl1pPr algn="l" defTabSz="914400" rtl="0" eaLnBrk="1" latinLnBrk="0" hangingPunct="1">
        <a:lnSpc>
          <a:spcPct val="90000"/>
        </a:lnSpc>
        <a:spcBef>
          <a:spcPct val="0"/>
        </a:spcBef>
        <a:buNone/>
        <a:defRPr sz="2000" kern="1200">
          <a:solidFill>
            <a:schemeClr val="bg1"/>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Georgia" panose="02040502050405020303" pitchFamily="18"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Georgia" panose="02040502050405020303" pitchFamily="18"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Georgia" panose="02040502050405020303" pitchFamily="18"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orient="horz" userDrawn="1">
          <p15:clr>
            <a:srgbClr val="F26B43"/>
          </p15:clr>
        </p15:guide>
        <p15:guide id="4" orient="horz" pos="3180" userDrawn="1">
          <p15:clr>
            <a:srgbClr val="547EBF"/>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Decorative bar">
            <a:extLst>
              <a:ext uri="{C183D7F6-B498-43B3-948B-1728B52AA6E4}">
                <adec:decorative xmlns:adec="http://schemas.microsoft.com/office/drawing/2017/decorative" val="1"/>
              </a:ext>
            </a:extLst>
          </p:cNvPr>
          <p:cNvSpPr>
            <a:spLocks noChangeArrowheads="1"/>
          </p:cNvSpPr>
          <p:nvPr userDrawn="1"/>
        </p:nvSpPr>
        <p:spPr bwMode="auto">
          <a:xfrm>
            <a:off x="-1589" y="0"/>
            <a:ext cx="3044952" cy="5143500"/>
          </a:xfrm>
          <a:prstGeom prst="rect">
            <a:avLst/>
          </a:prstGeom>
          <a:solidFill>
            <a:srgbClr val="062D72"/>
          </a:solidFill>
          <a:ln w="9525">
            <a:noFill/>
            <a:round/>
            <a:headEnd type="none" w="sm" len="sm"/>
            <a:tailEnd type="none" w="sm" len="sm"/>
          </a:ln>
        </p:spPr>
        <p:txBody>
          <a:bodyPr>
            <a:prstTxWarp prst="textNoShape">
              <a:avLst/>
            </a:prstTxWarp>
          </a:bodyPr>
          <a:lstStyle/>
          <a:p>
            <a:pPr>
              <a:defRPr/>
            </a:pPr>
            <a:endParaRPr lang="en-US" dirty="0">
              <a:latin typeface="Bookman Old Style" pitchFamily="-84" charset="0"/>
              <a:ea typeface="ＭＳ Ｐゴシック" pitchFamily="-84" charset="-128"/>
              <a:cs typeface="ＭＳ Ｐゴシック" pitchFamily="-84" charset="-128"/>
            </a:endParaRPr>
          </a:p>
        </p:txBody>
      </p:sp>
      <p:sp>
        <p:nvSpPr>
          <p:cNvPr id="11" name="Decorative line">
            <a:extLst>
              <a:ext uri="{FF2B5EF4-FFF2-40B4-BE49-F238E27FC236}">
                <a16:creationId xmlns:a16="http://schemas.microsoft.com/office/drawing/2014/main" id="{B9C6FAF4-945E-E191-942C-44D05637D896}"/>
              </a:ext>
              <a:ext uri="{C183D7F6-B498-43B3-948B-1728B52AA6E4}">
                <adec:decorative xmlns:adec="http://schemas.microsoft.com/office/drawing/2017/decorative" val="1"/>
              </a:ext>
            </a:extLst>
          </p:cNvPr>
          <p:cNvSpPr/>
          <p:nvPr userDrawn="1"/>
        </p:nvSpPr>
        <p:spPr>
          <a:xfrm rot="5400000">
            <a:off x="440499" y="2537460"/>
            <a:ext cx="5148072" cy="73152"/>
          </a:xfrm>
          <a:prstGeom prst="rect">
            <a:avLst/>
          </a:prstGeom>
          <a:solidFill>
            <a:srgbClr val="418F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Logo" descr="Logo, Johns Hopkins Bloomberg School of Public Health—shield with torch.">
            <a:extLst>
              <a:ext uri="{FF2B5EF4-FFF2-40B4-BE49-F238E27FC236}">
                <a16:creationId xmlns:a16="http://schemas.microsoft.com/office/drawing/2014/main" id="{D3B50D8F-4C44-0DDC-82EC-F7687F354C68}"/>
              </a:ext>
            </a:extLst>
          </p:cNvPr>
          <p:cNvPicPr>
            <a:picLocks noChangeAspect="1"/>
          </p:cNvPicPr>
          <p:nvPr userDrawn="1"/>
        </p:nvPicPr>
        <p:blipFill>
          <a:blip r:embed="rId15"/>
          <a:stretch>
            <a:fillRect/>
          </a:stretch>
        </p:blipFill>
        <p:spPr>
          <a:xfrm>
            <a:off x="0" y="4178300"/>
            <a:ext cx="827909" cy="965200"/>
          </a:xfrm>
          <a:prstGeom prst="rect">
            <a:avLst/>
          </a:prstGeom>
        </p:spPr>
      </p:pic>
      <p:sp>
        <p:nvSpPr>
          <p:cNvPr id="3" name="Title"/>
          <p:cNvSpPr>
            <a:spLocks noGrp="1"/>
          </p:cNvSpPr>
          <p:nvPr>
            <p:ph type="title"/>
          </p:nvPr>
        </p:nvSpPr>
        <p:spPr>
          <a:xfrm>
            <a:off x="146304" y="66526"/>
            <a:ext cx="2739771" cy="1243172"/>
          </a:xfrm>
          <a:prstGeom prst="rect">
            <a:avLst/>
          </a:prstGeom>
        </p:spPr>
        <p:txBody>
          <a:bodyPr vert="horz" lIns="91440" tIns="45720" rIns="91440" bIns="45720" rtlCol="0" anchor="t">
            <a:noAutofit/>
          </a:bodyPr>
          <a:lstStyle/>
          <a:p>
            <a:r>
              <a:rPr lang="en-US" dirty="0"/>
              <a:t>Click to add title</a:t>
            </a:r>
          </a:p>
        </p:txBody>
      </p:sp>
      <p:sp>
        <p:nvSpPr>
          <p:cNvPr id="6" name="Slide number">
            <a:extLst>
              <a:ext uri="{FF2B5EF4-FFF2-40B4-BE49-F238E27FC236}">
                <a16:creationId xmlns:a16="http://schemas.microsoft.com/office/drawing/2014/main" id="{BC6A5A37-8EDF-654C-ABEA-48A891AEAA62}"/>
              </a:ext>
            </a:extLst>
          </p:cNvPr>
          <p:cNvSpPr>
            <a:spLocks noGrp="1"/>
          </p:cNvSpPr>
          <p:nvPr>
            <p:ph type="sldNum" sz="quarter" idx="4"/>
          </p:nvPr>
        </p:nvSpPr>
        <p:spPr>
          <a:xfrm>
            <a:off x="8342334" y="4809744"/>
            <a:ext cx="649266" cy="274637"/>
          </a:xfrm>
          <a:prstGeom prst="rect">
            <a:avLst/>
          </a:prstGeom>
        </p:spPr>
        <p:txBody>
          <a:bodyPr vert="horz" lIns="0" tIns="0" rIns="0" bIns="0" rtlCol="0" anchor="b"/>
          <a:lstStyle>
            <a:lvl1pPr algn="r">
              <a:defRPr sz="1200">
                <a:solidFill>
                  <a:schemeClr val="tx1"/>
                </a:solidFill>
                <a:latin typeface="Calibri" panose="020F0502020204030204" pitchFamily="34" charset="0"/>
                <a:ea typeface="Tahoma" panose="020B060403050404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837093370"/>
      </p:ext>
    </p:extLst>
  </p:cSld>
  <p:clrMap bg1="lt1" tx1="dk1" bg2="lt2" tx2="dk2" accent1="accent1" accent2="accent2" accent3="accent3" accent4="accent4" accent5="accent5" accent6="accent6" hlink="hlink" folHlink="folHlink"/>
  <p:sldLayoutIdLst>
    <p:sldLayoutId id="2147484336" r:id="rId1"/>
    <p:sldLayoutId id="2147484337" r:id="rId2"/>
    <p:sldLayoutId id="2147484618" r:id="rId3"/>
    <p:sldLayoutId id="2147484617" r:id="rId4"/>
    <p:sldLayoutId id="2147484625" r:id="rId5"/>
    <p:sldLayoutId id="2147484340" r:id="rId6"/>
    <p:sldLayoutId id="2147484341" r:id="rId7"/>
    <p:sldLayoutId id="2147484619" r:id="rId8"/>
    <p:sldLayoutId id="2147484344" r:id="rId9"/>
    <p:sldLayoutId id="2147484620" r:id="rId10"/>
    <p:sldLayoutId id="2147484621" r:id="rId11"/>
    <p:sldLayoutId id="2147484622" r:id="rId12"/>
    <p:sldLayoutId id="2147484613" r:id="rId13"/>
  </p:sldLayoutIdLst>
  <p:hf hdr="0" ftr="0" dt="0"/>
  <p:txStyles>
    <p:titleStyle>
      <a:lvl1pPr algn="l" defTabSz="457200" rtl="0" eaLnBrk="1" latinLnBrk="0" hangingPunct="1">
        <a:spcBef>
          <a:spcPct val="0"/>
        </a:spcBef>
        <a:buNone/>
        <a:defRPr sz="2400" kern="1200">
          <a:solidFill>
            <a:srgbClr val="FFFFFF"/>
          </a:solidFill>
          <a:latin typeface="Georgia" panose="02040502050405020303" pitchFamily="18"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04" userDrawn="1">
          <p15:clr>
            <a:srgbClr val="F26B43"/>
          </p15:clr>
        </p15:guide>
        <p15:guide id="2" orient="horz" pos="2820" userDrawn="1">
          <p15:clr>
            <a:srgbClr val="547EBF"/>
          </p15:clr>
        </p15:guide>
        <p15:guide id="3" orient="horz" pos="852" userDrawn="1">
          <p15:clr>
            <a:srgbClr val="F26B43"/>
          </p15:clr>
        </p15:guide>
        <p15:guide id="4" orient="horz" pos="3204" userDrawn="1">
          <p15:clr>
            <a:srgbClr val="547EBF"/>
          </p15:clr>
        </p15:guide>
        <p15:guide id="5" orient="horz" pos="2652" userDrawn="1">
          <p15:clr>
            <a:srgbClr val="547EBF"/>
          </p15:clr>
        </p15:guide>
        <p15:guide id="6" orient="horz" pos="84" userDrawn="1">
          <p15:clr>
            <a:srgbClr val="547EBF"/>
          </p15:clr>
        </p15:guide>
        <p15:guide id="8" pos="5664"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Decorative bar">
            <a:extLst>
              <a:ext uri="{C183D7F6-B498-43B3-948B-1728B52AA6E4}">
                <adec:decorative xmlns:adec="http://schemas.microsoft.com/office/drawing/2017/decorative" val="1"/>
              </a:ext>
            </a:extLst>
          </p:cNvPr>
          <p:cNvSpPr>
            <a:spLocks noChangeArrowheads="1"/>
          </p:cNvSpPr>
          <p:nvPr>
            <p:custDataLst>
              <p:tags r:id="rId42"/>
            </p:custDataLst>
          </p:nvPr>
        </p:nvSpPr>
        <p:spPr bwMode="auto">
          <a:xfrm>
            <a:off x="0" y="0"/>
            <a:ext cx="9144000" cy="965200"/>
          </a:xfrm>
          <a:prstGeom prst="rect">
            <a:avLst/>
          </a:prstGeom>
          <a:solidFill>
            <a:srgbClr val="002D72"/>
          </a:solidFill>
          <a:ln w="9525">
            <a:noFill/>
            <a:round/>
            <a:headEnd type="none" w="sm" len="sm"/>
            <a:tailEnd type="none" w="sm" len="sm"/>
          </a:ln>
        </p:spPr>
        <p:txBody>
          <a:bodyPr>
            <a:prstTxWarp prst="textNoShape">
              <a:avLst/>
            </a:prstTxWarp>
          </a:bodyPr>
          <a:lstStyle/>
          <a:p>
            <a:pPr>
              <a:defRPr/>
            </a:pPr>
            <a:endParaRPr lang="en-US" dirty="0">
              <a:latin typeface="Bookman Old Style" pitchFamily="-84" charset="0"/>
              <a:ea typeface="ＭＳ Ｐゴシック" pitchFamily="-84" charset="-128"/>
              <a:cs typeface="ＭＳ Ｐゴシック" pitchFamily="-84" charset="-128"/>
            </a:endParaRPr>
          </a:p>
        </p:txBody>
      </p:sp>
      <p:pic>
        <p:nvPicPr>
          <p:cNvPr id="16" name="Logo" descr="Logo, Johns Hopkins Bloomberg School of Public Health—shield with torch.">
            <a:extLst>
              <a:ext uri="{FF2B5EF4-FFF2-40B4-BE49-F238E27FC236}">
                <a16:creationId xmlns:a16="http://schemas.microsoft.com/office/drawing/2014/main" id="{37C8E7E5-3555-2307-4F89-2C791AB54586}"/>
              </a:ext>
            </a:extLst>
          </p:cNvPr>
          <p:cNvPicPr>
            <a:picLocks noChangeAspect="1"/>
          </p:cNvPicPr>
          <p:nvPr userDrawn="1"/>
        </p:nvPicPr>
        <p:blipFill>
          <a:blip r:embed="rId43"/>
          <a:stretch>
            <a:fillRect/>
          </a:stretch>
        </p:blipFill>
        <p:spPr>
          <a:xfrm>
            <a:off x="8224962" y="226932"/>
            <a:ext cx="919038" cy="965200"/>
          </a:xfrm>
          <a:prstGeom prst="rect">
            <a:avLst/>
          </a:prstGeom>
        </p:spPr>
      </p:pic>
      <p:sp>
        <p:nvSpPr>
          <p:cNvPr id="14" name="Decorative line">
            <a:extLst>
              <a:ext uri="{FF2B5EF4-FFF2-40B4-BE49-F238E27FC236}">
                <a16:creationId xmlns:a16="http://schemas.microsoft.com/office/drawing/2014/main" id="{65C36E4A-28C7-6C35-2F8A-8033F2426F81}"/>
              </a:ext>
              <a:ext uri="{C183D7F6-B498-43B3-948B-1728B52AA6E4}">
                <adec:decorative xmlns:adec="http://schemas.microsoft.com/office/drawing/2017/decorative" val="1"/>
              </a:ext>
            </a:extLst>
          </p:cNvPr>
          <p:cNvSpPr/>
          <p:nvPr userDrawn="1"/>
        </p:nvSpPr>
        <p:spPr>
          <a:xfrm>
            <a:off x="0" y="965200"/>
            <a:ext cx="9144000" cy="73152"/>
          </a:xfrm>
          <a:prstGeom prst="rect">
            <a:avLst/>
          </a:prstGeom>
          <a:solidFill>
            <a:srgbClr val="418F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p:cNvSpPr>
            <a:spLocks noGrp="1"/>
          </p:cNvSpPr>
          <p:nvPr>
            <p:ph type="title"/>
          </p:nvPr>
        </p:nvSpPr>
        <p:spPr>
          <a:xfrm>
            <a:off x="149313" y="53975"/>
            <a:ext cx="8842287" cy="857250"/>
          </a:xfrm>
          <a:prstGeom prst="rect">
            <a:avLst/>
          </a:prstGeom>
        </p:spPr>
        <p:txBody>
          <a:bodyPr vert="horz" lIns="91440" tIns="45720" rIns="91440" bIns="45720" rtlCol="0" anchor="ctr">
            <a:noAutofit/>
          </a:bodyPr>
          <a:lstStyle/>
          <a:p>
            <a:r>
              <a:rPr lang="en-US" dirty="0"/>
              <a:t>Click to edit Master title style</a:t>
            </a:r>
          </a:p>
        </p:txBody>
      </p:sp>
      <p:sp>
        <p:nvSpPr>
          <p:cNvPr id="3" name="Bullets"/>
          <p:cNvSpPr>
            <a:spLocks noGrp="1"/>
          </p:cNvSpPr>
          <p:nvPr>
            <p:ph type="body" idx="1"/>
          </p:nvPr>
        </p:nvSpPr>
        <p:spPr>
          <a:xfrm>
            <a:off x="149313" y="1200151"/>
            <a:ext cx="8842287" cy="3390899"/>
          </a:xfrm>
          <a:prstGeom prst="rect">
            <a:avLst/>
          </a:prstGeom>
          <a:noFill/>
          <a:ln>
            <a:solidFill>
              <a:srgbClr val="6CACE4">
                <a:alpha val="25000"/>
              </a:srgbClr>
            </a:solidFill>
          </a:ln>
        </p:spPr>
        <p:txBody>
          <a:bodyPr vert="horz" lIns="91440" tIns="45720" rIns="91440" bIns="45720" rtlCol="0">
            <a:noAutofit/>
          </a:bodyPr>
          <a:lstStyle/>
          <a:p>
            <a:pPr lvl="0"/>
            <a:r>
              <a:rPr lang="en-US" dirty="0"/>
              <a:t>Click to add first-level bullet</a:t>
            </a:r>
          </a:p>
          <a:p>
            <a:pPr lvl="1"/>
            <a:r>
              <a:rPr lang="en-US" dirty="0"/>
              <a:t>Second level</a:t>
            </a:r>
          </a:p>
          <a:p>
            <a:pPr lvl="2"/>
            <a:r>
              <a:rPr lang="en-US" dirty="0"/>
              <a:t>Third level</a:t>
            </a:r>
          </a:p>
        </p:txBody>
      </p:sp>
      <p:sp>
        <p:nvSpPr>
          <p:cNvPr id="8" name="Slide number">
            <a:extLst>
              <a:ext uri="{FF2B5EF4-FFF2-40B4-BE49-F238E27FC236}">
                <a16:creationId xmlns:a16="http://schemas.microsoft.com/office/drawing/2014/main" id="{9045C060-0B00-7045-9125-69E17E9947A7}"/>
              </a:ext>
            </a:extLst>
          </p:cNvPr>
          <p:cNvSpPr>
            <a:spLocks noGrp="1"/>
          </p:cNvSpPr>
          <p:nvPr>
            <p:ph type="sldNum" sz="quarter" idx="4"/>
          </p:nvPr>
        </p:nvSpPr>
        <p:spPr>
          <a:xfrm>
            <a:off x="8342334" y="4809744"/>
            <a:ext cx="649266" cy="274637"/>
          </a:xfrm>
          <a:prstGeom prst="rect">
            <a:avLst/>
          </a:prstGeom>
        </p:spPr>
        <p:txBody>
          <a:bodyPr vert="horz" lIns="0" tIns="0" rIns="0" bIns="0" rtlCol="0" anchor="b"/>
          <a:lstStyle>
            <a:lvl1pPr algn="r">
              <a:defRPr sz="1200">
                <a:solidFill>
                  <a:schemeClr val="tx1"/>
                </a:solidFill>
                <a:latin typeface="Calibri" panose="020F0502020204030204" pitchFamily="34" charset="0"/>
                <a:ea typeface="Tahoma" panose="020B0604030504040204" pitchFamily="34" charset="0"/>
                <a:cs typeface="Calibri" panose="020F0502020204030204" pitchFamily="34" charset="0"/>
              </a:defRPr>
            </a:lvl1p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97711794"/>
      </p:ext>
    </p:extLst>
  </p:cSld>
  <p:clrMap bg1="lt1" tx1="dk1" bg2="lt2" tx2="dk2" accent1="accent1" accent2="accent2" accent3="accent3" accent4="accent4" accent5="accent5" accent6="accent6" hlink="hlink" folHlink="folHlink"/>
  <p:sldLayoutIdLst>
    <p:sldLayoutId id="2147484628" r:id="rId1"/>
    <p:sldLayoutId id="2147484629" r:id="rId2"/>
    <p:sldLayoutId id="2147484630" r:id="rId3"/>
    <p:sldLayoutId id="2147484631" r:id="rId4"/>
    <p:sldLayoutId id="2147484632" r:id="rId5"/>
    <p:sldLayoutId id="2147484633" r:id="rId6"/>
    <p:sldLayoutId id="2147484634" r:id="rId7"/>
    <p:sldLayoutId id="2147484635" r:id="rId8"/>
    <p:sldLayoutId id="2147484636" r:id="rId9"/>
    <p:sldLayoutId id="2147484637" r:id="rId10"/>
    <p:sldLayoutId id="2147484638" r:id="rId11"/>
    <p:sldLayoutId id="2147484639" r:id="rId12"/>
    <p:sldLayoutId id="2147484640" r:id="rId13"/>
    <p:sldLayoutId id="2147484641" r:id="rId14"/>
    <p:sldLayoutId id="2147484642" r:id="rId15"/>
    <p:sldLayoutId id="2147484643" r:id="rId16"/>
    <p:sldLayoutId id="2147484644" r:id="rId17"/>
    <p:sldLayoutId id="2147484645" r:id="rId18"/>
    <p:sldLayoutId id="2147484646" r:id="rId19"/>
    <p:sldLayoutId id="2147484647" r:id="rId20"/>
    <p:sldLayoutId id="2147484648" r:id="rId21"/>
    <p:sldLayoutId id="2147484649" r:id="rId22"/>
    <p:sldLayoutId id="2147484650" r:id="rId23"/>
    <p:sldLayoutId id="2147484651" r:id="rId24"/>
    <p:sldLayoutId id="2147484652" r:id="rId25"/>
    <p:sldLayoutId id="2147484653" r:id="rId26"/>
    <p:sldLayoutId id="2147484654" r:id="rId27"/>
    <p:sldLayoutId id="2147484655" r:id="rId28"/>
    <p:sldLayoutId id="2147484656" r:id="rId29"/>
    <p:sldLayoutId id="2147484657" r:id="rId30"/>
    <p:sldLayoutId id="2147484658" r:id="rId31"/>
    <p:sldLayoutId id="2147484659" r:id="rId32"/>
    <p:sldLayoutId id="2147484660" r:id="rId33"/>
    <p:sldLayoutId id="2147484661" r:id="rId34"/>
    <p:sldLayoutId id="2147484662" r:id="rId35"/>
    <p:sldLayoutId id="2147484663" r:id="rId36"/>
    <p:sldLayoutId id="2147484664" r:id="rId37"/>
    <p:sldLayoutId id="2147484665" r:id="rId38"/>
    <p:sldLayoutId id="2147484666" r:id="rId39"/>
    <p:sldLayoutId id="2147484667" r:id="rId40"/>
  </p:sldLayoutIdLst>
  <p:hf hdr="0" ftr="0" dt="0"/>
  <p:txStyles>
    <p:titleStyle>
      <a:lvl1pPr algn="l" defTabSz="457200" rtl="0" eaLnBrk="1" latinLnBrk="0" hangingPunct="1">
        <a:spcBef>
          <a:spcPct val="0"/>
        </a:spcBef>
        <a:buNone/>
        <a:defRPr sz="2400" kern="1200">
          <a:solidFill>
            <a:schemeClr val="bg1"/>
          </a:solidFill>
          <a:latin typeface="Georgia" panose="02040502050405020303" pitchFamily="18" charset="0"/>
          <a:ea typeface="+mj-ea"/>
          <a:cs typeface="+mj-cs"/>
        </a:defRPr>
      </a:lvl1pPr>
    </p:titleStyle>
    <p:bodyStyle>
      <a:lvl1pPr marL="292608" indent="-292608" algn="l" defTabSz="457200" rtl="0" eaLnBrk="1" latinLnBrk="0" hangingPunct="1">
        <a:spcBef>
          <a:spcPts val="2400"/>
        </a:spcBef>
        <a:buClr>
          <a:srgbClr val="418FDE"/>
        </a:buClr>
        <a:buSzPct val="80000"/>
        <a:buFont typeface="Arial" panose="020B0604020202020204" pitchFamily="34" charset="0"/>
        <a:buChar char="►"/>
        <a:defRPr lang="en-US" sz="1600" kern="1200" baseline="0" dirty="0" smtClean="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566928" indent="-284163" algn="l" defTabSz="457200" rtl="0" eaLnBrk="1" latinLnBrk="0" hangingPunct="1">
        <a:spcBef>
          <a:spcPts val="0"/>
        </a:spcBef>
        <a:buClr>
          <a:srgbClr val="418FDE"/>
        </a:buClr>
        <a:buSzPct val="80000"/>
        <a:buFont typeface="Arial" panose="020B0604020202020204" pitchFamily="34" charset="0"/>
        <a:buChar char="►"/>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2pPr>
      <a:lvl3pPr marL="803275" indent="-231775" algn="l" defTabSz="457200" rtl="0" eaLnBrk="1" latinLnBrk="0" hangingPunct="1">
        <a:spcBef>
          <a:spcPts val="0"/>
        </a:spcBef>
        <a:buClr>
          <a:srgbClr val="418FDE"/>
        </a:buClr>
        <a:buFont typeface="Arial" panose="020B0604020202020204" pitchFamily="34" charset="0"/>
        <a:buChar char="●"/>
        <a:tabLst/>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3pPr>
      <a:lvl4pPr marL="1031875" indent="-228600" algn="l" defTabSz="457200" rtl="0" eaLnBrk="1" latinLnBrk="0" hangingPunct="1">
        <a:spcBef>
          <a:spcPts val="0"/>
        </a:spcBef>
        <a:buClr>
          <a:srgbClr val="CF4520"/>
        </a:buClr>
        <a:buSzPct val="120000"/>
        <a:buFont typeface="Wingdings" pitchFamily="2" charset="2"/>
        <a:buChar char="§"/>
        <a:tabLst/>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024">
          <p15:clr>
            <a:srgbClr val="F26B43"/>
          </p15:clr>
        </p15:guide>
        <p15:guide id="9" pos="5664">
          <p15:clr>
            <a:srgbClr val="F26B43"/>
          </p15:clr>
        </p15:guide>
        <p15:guide id="16">
          <p15:clr>
            <a:srgbClr val="547EBF"/>
          </p15:clr>
        </p15:guide>
        <p15:guide id="17" orient="horz" pos="756">
          <p15:clr>
            <a:srgbClr val="F26B43"/>
          </p15:clr>
        </p15:guide>
        <p15:guide id="18" pos="96">
          <p15:clr>
            <a:srgbClr val="F26B43"/>
          </p15:clr>
        </p15:guide>
        <p15:guide id="20" orient="horz" pos="1620">
          <p15:clr>
            <a:srgbClr val="F26B43"/>
          </p15:clr>
        </p15:guide>
        <p15:guide id="22" orient="horz" pos="2556">
          <p15:clr>
            <a:srgbClr val="F26B43"/>
          </p15:clr>
        </p15:guide>
        <p15:guide id="23" orient="horz" pos="3180">
          <p15:clr>
            <a:srgbClr val="547EBF"/>
          </p15:clr>
        </p15:guide>
        <p15:guide id="24" orient="horz">
          <p15:clr>
            <a:srgbClr val="547EBF"/>
          </p15:clr>
        </p15:guide>
        <p15:guide id="25" pos="5760">
          <p15:clr>
            <a:srgbClr val="547EBF"/>
          </p15:clr>
        </p15:guide>
        <p15:guide id="26" pos="5496">
          <p15:clr>
            <a:srgbClr val="F26B43"/>
          </p15:clr>
        </p15:guide>
        <p15:guide id="27"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70E2AA09-BC64-4F0B-FBF7-5242933A026E}"/>
              </a:ext>
            </a:extLst>
          </p:cNvPr>
          <p:cNvSpPr>
            <a:spLocks noGrp="1"/>
          </p:cNvSpPr>
          <p:nvPr>
            <p:ph type="sldNum" sz="quarter" idx="4"/>
          </p:nvPr>
        </p:nvSpPr>
        <p:spPr>
          <a:xfrm>
            <a:off x="8339328" y="4809744"/>
            <a:ext cx="649224" cy="274637"/>
          </a:xfrm>
          <a:prstGeom prst="rect">
            <a:avLst/>
          </a:prstGeom>
        </p:spPr>
        <p:txBody>
          <a:bodyPr vert="horz" lIns="0" tIns="0" rIns="0" bIns="0" rtlCol="0" anchor="b"/>
          <a:lstStyle>
            <a:lvl1pPr algn="r">
              <a:defRPr sz="1200">
                <a:solidFill>
                  <a:schemeClr val="bg1"/>
                </a:solidFill>
                <a:latin typeface="Calibri" panose="020F0502020204030204" pitchFamily="34" charset="0"/>
                <a:ea typeface="Tahoma" panose="020B0604030504040204" pitchFamily="34" charset="0"/>
                <a:cs typeface="Calibri" panose="020F0502020204030204" pitchFamily="34" charset="0"/>
              </a:defRPr>
            </a:lvl1pPr>
          </a:lstStyle>
          <a:p>
            <a:fld id="{4F3F24AA-65AD-4E46-94D4-95CB0FA293CB}" type="slidenum">
              <a:rPr lang="en-US" smtClean="0"/>
              <a:pPr/>
              <a:t>‹#›</a:t>
            </a:fld>
            <a:endParaRPr lang="en-US" dirty="0"/>
          </a:p>
        </p:txBody>
      </p:sp>
      <p:pic>
        <p:nvPicPr>
          <p:cNvPr id="2" name="Torch" descr="Logo, Johns Hopkins Bloomberg School of Public Health—shield with torch.">
            <a:extLst>
              <a:ext uri="{FF2B5EF4-FFF2-40B4-BE49-F238E27FC236}">
                <a16:creationId xmlns:a16="http://schemas.microsoft.com/office/drawing/2014/main" id="{BD598FA4-4F98-B7CA-5F47-98999E90D6DB}"/>
              </a:ext>
            </a:extLst>
          </p:cNvPr>
          <p:cNvPicPr>
            <a:picLocks noChangeAspect="1"/>
          </p:cNvPicPr>
          <p:nvPr userDrawn="1"/>
        </p:nvPicPr>
        <p:blipFill>
          <a:blip r:embed="rId3"/>
          <a:stretch>
            <a:fillRect/>
          </a:stretch>
        </p:blipFill>
        <p:spPr>
          <a:xfrm>
            <a:off x="0" y="-8313"/>
            <a:ext cx="9144000" cy="5143500"/>
          </a:xfrm>
          <a:prstGeom prst="rect">
            <a:avLst/>
          </a:prstGeom>
        </p:spPr>
      </p:pic>
    </p:spTree>
    <p:extLst>
      <p:ext uri="{BB962C8B-B14F-4D97-AF65-F5344CB8AC3E}">
        <p14:creationId xmlns:p14="http://schemas.microsoft.com/office/powerpoint/2010/main" val="3778078969"/>
      </p:ext>
    </p:extLst>
  </p:cSld>
  <p:clrMap bg1="lt1" tx1="dk1" bg2="lt2" tx2="dk2" accent1="accent1" accent2="accent2" accent3="accent3" accent4="accent4" accent5="accent5" accent6="accent6" hlink="hlink" folHlink="folHlink"/>
  <p:sldLayoutIdLst>
    <p:sldLayoutId id="2147484669" r:id="rId1"/>
  </p:sldLayoutIdLst>
  <p:hf hdr="0" ftr="0" dt="0"/>
  <p:txStyles>
    <p:titleStyle>
      <a:lvl1pPr algn="l" defTabSz="914400" rtl="0" eaLnBrk="1" latinLnBrk="0" hangingPunct="1">
        <a:lnSpc>
          <a:spcPct val="90000"/>
        </a:lnSpc>
        <a:spcBef>
          <a:spcPct val="0"/>
        </a:spcBef>
        <a:buNone/>
        <a:defRPr sz="2000" kern="1200">
          <a:solidFill>
            <a:schemeClr val="bg1"/>
          </a:solidFill>
          <a:latin typeface="Georgia" panose="02040502050405020303" pitchFamily="18"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Georgia" panose="02040502050405020303" pitchFamily="18"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Georgia" panose="02040502050405020303" pitchFamily="18"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Georgia" panose="02040502050405020303" pitchFamily="18"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orient="horz">
          <p15:clr>
            <a:srgbClr val="F26B43"/>
          </p15:clr>
        </p15:guide>
        <p15:guide id="4" orient="horz" pos="3180">
          <p15:clr>
            <a:srgbClr val="547EBF"/>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www.ctltoolkit.com/active-learning" TargetMode="Externa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users/elisariva-1348268/?utm_source=link-attribution&amp;utm_medium=referral&amp;utm_campaign=image&amp;utm_content=2062057" TargetMode="External"/><Relationship Id="rId2" Type="http://schemas.openxmlformats.org/officeDocument/2006/relationships/hyperlink" Target="https://www.ctltoolkit.com/best-practices-udl" TargetMode="External"/><Relationship Id="rId1" Type="http://schemas.openxmlformats.org/officeDocument/2006/relationships/slideLayout" Target="../slideLayouts/slideLayout31.xml"/><Relationship Id="rId5" Type="http://schemas.openxmlformats.org/officeDocument/2006/relationships/image" Target="../media/image10.jpeg"/><Relationship Id="rId4" Type="http://schemas.openxmlformats.org/officeDocument/2006/relationships/hyperlink" Target="https://pixabay.com/?utm_source=link-attribution&amp;utm_medium=referral&amp;utm_campaign=image&amp;utm_content=2062057"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hyperlink" Target="https://edte.ch/blog/create-framework/?v=3a1ed7090bfa" TargetMode="External"/><Relationship Id="rId1" Type="http://schemas.openxmlformats.org/officeDocument/2006/relationships/slideLayout" Target="../slideLayouts/slideLayout62.xml"/><Relationship Id="rId5" Type="http://schemas.openxmlformats.org/officeDocument/2006/relationships/image" Target="../media/image14.svg"/><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6.svg"/><Relationship Id="rId7" Type="http://schemas.openxmlformats.org/officeDocument/2006/relationships/image" Target="../media/image19.svg"/><Relationship Id="rId2" Type="http://schemas.openxmlformats.org/officeDocument/2006/relationships/image" Target="../media/image15.svg"/><Relationship Id="rId1" Type="http://schemas.openxmlformats.org/officeDocument/2006/relationships/slideLayout" Target="../slideLayouts/slideLayout67.xml"/><Relationship Id="rId6" Type="http://schemas.openxmlformats.org/officeDocument/2006/relationships/image" Target="../media/image18.svg"/><Relationship Id="rId5" Type="http://schemas.microsoft.com/office/2007/relationships/hdphoto" Target="../media/hdphoto1.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ctltoolkit.com/courseplus" TargetMode="Externa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19.xml"/><Relationship Id="rId6" Type="http://schemas.openxmlformats.org/officeDocument/2006/relationships/hyperlink" Target="https://www.ctltoolkit.com/recording-with-ctl" TargetMode="External"/><Relationship Id="rId5" Type="http://schemas.openxmlformats.org/officeDocument/2006/relationships/hyperlink" Target="https://unsplash.com/photos/black-video-recorder-KxZyxCrue5E?utm_content=creditCopyText&amp;utm_medium=referral&amp;utm_source=unsplash" TargetMode="External"/><Relationship Id="rId4" Type="http://schemas.openxmlformats.org/officeDocument/2006/relationships/hyperlink" Target="https://unsplash.com/@jv_photographer?utm_content=creditCopyText&amp;utm_medium=referral&amp;utm_source=unsplash"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publichealth.jhu.edu/offices-and-services/center-for-teaching-and-learning" TargetMode="Externa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hyperlink" Target="https://www.jhu.edu/"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DBB802-E104-9285-21B4-977C25DEBB4E}"/>
              </a:ext>
            </a:extLst>
          </p:cNvPr>
          <p:cNvSpPr>
            <a:spLocks noGrp="1"/>
          </p:cNvSpPr>
          <p:nvPr>
            <p:ph type="title"/>
          </p:nvPr>
        </p:nvSpPr>
        <p:spPr/>
        <p:txBody>
          <a:bodyPr/>
          <a:lstStyle/>
          <a:p>
            <a:r>
              <a:rPr lang="en-US" dirty="0"/>
              <a:t>Sample BSPH PowerPoint Using Starting Slide Layouts</a:t>
            </a:r>
          </a:p>
        </p:txBody>
      </p:sp>
      <p:sp>
        <p:nvSpPr>
          <p:cNvPr id="7" name="Text Placeholder 6">
            <a:extLst>
              <a:ext uri="{FF2B5EF4-FFF2-40B4-BE49-F238E27FC236}">
                <a16:creationId xmlns:a16="http://schemas.microsoft.com/office/drawing/2014/main" id="{53BF55D3-5F41-D8D3-1600-9B5803AF0D67}"/>
              </a:ext>
            </a:extLst>
          </p:cNvPr>
          <p:cNvSpPr>
            <a:spLocks noGrp="1"/>
          </p:cNvSpPr>
          <p:nvPr>
            <p:ph type="body" sz="quarter" idx="12"/>
          </p:nvPr>
        </p:nvSpPr>
        <p:spPr/>
        <p:txBody>
          <a:bodyPr/>
          <a:lstStyle/>
          <a:p>
            <a:r>
              <a:rPr lang="en-US" dirty="0"/>
              <a:t>Created by the Center for Teaching and Learning</a:t>
            </a:r>
          </a:p>
        </p:txBody>
      </p:sp>
      <p:sp>
        <p:nvSpPr>
          <p:cNvPr id="9" name="Text Placeholder 8">
            <a:extLst>
              <a:ext uri="{FF2B5EF4-FFF2-40B4-BE49-F238E27FC236}">
                <a16:creationId xmlns:a16="http://schemas.microsoft.com/office/drawing/2014/main" id="{88333D90-022C-2E6E-47BF-FE6B62CAEC7D}"/>
              </a:ext>
            </a:extLst>
          </p:cNvPr>
          <p:cNvSpPr>
            <a:spLocks noGrp="1"/>
          </p:cNvSpPr>
          <p:nvPr>
            <p:ph type="body" sz="quarter" idx="14"/>
          </p:nvPr>
        </p:nvSpPr>
        <p:spPr/>
        <p:txBody>
          <a:bodyPr/>
          <a:lstStyle/>
          <a:p>
            <a:r>
              <a:rPr lang="en-US" dirty="0"/>
              <a:t>September 2026</a:t>
            </a:r>
          </a:p>
        </p:txBody>
      </p:sp>
      <p:sp>
        <p:nvSpPr>
          <p:cNvPr id="2" name="Slide Number Placeholder 1">
            <a:extLst>
              <a:ext uri="{FF2B5EF4-FFF2-40B4-BE49-F238E27FC236}">
                <a16:creationId xmlns:a16="http://schemas.microsoft.com/office/drawing/2014/main" id="{6F52ACF9-A5A7-BCEF-2C4D-DC48CFDA6B8F}"/>
              </a:ext>
            </a:extLst>
          </p:cNvPr>
          <p:cNvSpPr>
            <a:spLocks noGrp="1"/>
          </p:cNvSpPr>
          <p:nvPr>
            <p:ph type="sldNum" sz="quarter" idx="10"/>
          </p:nvPr>
        </p:nvSpPr>
        <p:spPr/>
        <p:txBody>
          <a:bodyPr/>
          <a:lstStyle/>
          <a:p>
            <a:fld id="{8ABDC324-684B-9C44-A484-D2B69E2467CF}" type="slidenum">
              <a:rPr lang="en-US" smtClean="0"/>
              <a:pPr/>
              <a:t>1</a:t>
            </a:fld>
            <a:endParaRPr lang="en-US" dirty="0"/>
          </a:p>
        </p:txBody>
      </p:sp>
      <p:pic>
        <p:nvPicPr>
          <p:cNvPr id="3" name="Picture Placeholder 7">
            <a:extLst>
              <a:ext uri="{FF2B5EF4-FFF2-40B4-BE49-F238E27FC236}">
                <a16:creationId xmlns:a16="http://schemas.microsoft.com/office/drawing/2014/main" id="{DD1A2B7F-B81F-724D-91A2-5EE6C843F034}"/>
              </a:ext>
              <a:ext uri="{C183D7F6-B498-43B3-948B-1728B52AA6E4}">
                <adec:decorative xmlns:adec="http://schemas.microsoft.com/office/drawing/2017/decorative" val="1"/>
              </a:ext>
            </a:extLst>
          </p:cNvPr>
          <p:cNvPicPr>
            <a:picLocks noGrp="1" noChangeAspect="1"/>
          </p:cNvPicPr>
          <p:nvPr>
            <p:ph type="pic" sz="quarter" idx="13"/>
          </p:nvPr>
        </p:nvPicPr>
        <p:blipFill>
          <a:blip r:embed="rId2"/>
          <a:srcRect l="171" r="171"/>
          <a:stretch>
            <a:fillRect/>
          </a:stretch>
        </p:blipFill>
        <p:spPr>
          <a:xfrm>
            <a:off x="7075488" y="3263900"/>
            <a:ext cx="1630362" cy="1628775"/>
          </a:xfrm>
        </p:spPr>
      </p:pic>
    </p:spTree>
    <p:extLst>
      <p:ext uri="{BB962C8B-B14F-4D97-AF65-F5344CB8AC3E}">
        <p14:creationId xmlns:p14="http://schemas.microsoft.com/office/powerpoint/2010/main" val="3889384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3804C-1CCB-2DE6-06EB-71A486FA70E1}"/>
              </a:ext>
            </a:extLst>
          </p:cNvPr>
          <p:cNvSpPr>
            <a:spLocks noGrp="1"/>
          </p:cNvSpPr>
          <p:nvPr>
            <p:ph type="title"/>
          </p:nvPr>
        </p:nvSpPr>
        <p:spPr/>
        <p:txBody>
          <a:bodyPr/>
          <a:lstStyle/>
          <a:p>
            <a:r>
              <a:rPr lang="en-US" dirty="0"/>
              <a:t>Section Title Slide</a:t>
            </a:r>
          </a:p>
        </p:txBody>
      </p:sp>
      <p:sp>
        <p:nvSpPr>
          <p:cNvPr id="3" name="Slide Number Placeholder 2">
            <a:extLst>
              <a:ext uri="{FF2B5EF4-FFF2-40B4-BE49-F238E27FC236}">
                <a16:creationId xmlns:a16="http://schemas.microsoft.com/office/drawing/2014/main" id="{43AF45FA-26C3-97D2-7A6C-59C151907099}"/>
              </a:ext>
            </a:extLst>
          </p:cNvPr>
          <p:cNvSpPr>
            <a:spLocks noGrp="1"/>
          </p:cNvSpPr>
          <p:nvPr>
            <p:ph type="sldNum" sz="quarter" idx="10"/>
          </p:nvPr>
        </p:nvSpPr>
        <p:spPr/>
        <p:txBody>
          <a:bodyPr/>
          <a:lstStyle/>
          <a:p>
            <a:fld id="{8ABDC324-684B-9C44-A484-D2B69E2467CF}" type="slidenum">
              <a:rPr lang="en-US" smtClean="0"/>
              <a:pPr/>
              <a:t>2</a:t>
            </a:fld>
            <a:endParaRPr lang="en-US" dirty="0"/>
          </a:p>
        </p:txBody>
      </p:sp>
    </p:spTree>
    <p:extLst>
      <p:ext uri="{BB962C8B-B14F-4D97-AF65-F5344CB8AC3E}">
        <p14:creationId xmlns:p14="http://schemas.microsoft.com/office/powerpoint/2010/main" val="2589224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C399-4D7F-0DD6-11F9-21FA471332BC}"/>
              </a:ext>
            </a:extLst>
          </p:cNvPr>
          <p:cNvSpPr>
            <a:spLocks noGrp="1"/>
          </p:cNvSpPr>
          <p:nvPr>
            <p:ph type="title"/>
          </p:nvPr>
        </p:nvSpPr>
        <p:spPr/>
        <p:txBody>
          <a:bodyPr/>
          <a:lstStyle/>
          <a:p>
            <a:r>
              <a:rPr lang="en-US" dirty="0"/>
              <a:t>Drawing Attention with a Single Line of Text</a:t>
            </a:r>
          </a:p>
        </p:txBody>
      </p:sp>
      <p:sp>
        <p:nvSpPr>
          <p:cNvPr id="3" name="Slide Number Placeholder 2">
            <a:extLst>
              <a:ext uri="{FF2B5EF4-FFF2-40B4-BE49-F238E27FC236}">
                <a16:creationId xmlns:a16="http://schemas.microsoft.com/office/drawing/2014/main" id="{FC62D914-78DC-4CE9-B216-C6B17834383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8F3C7B-73FF-204A-9C8F-90D4B6613D28}"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Tree>
    <p:extLst>
      <p:ext uri="{BB962C8B-B14F-4D97-AF65-F5344CB8AC3E}">
        <p14:creationId xmlns:p14="http://schemas.microsoft.com/office/powerpoint/2010/main" val="265517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0FB1E-EEC9-81AB-11CD-A2AE6F3D0FB8}"/>
              </a:ext>
            </a:extLst>
          </p:cNvPr>
          <p:cNvSpPr>
            <a:spLocks noGrp="1"/>
          </p:cNvSpPr>
          <p:nvPr>
            <p:ph type="title"/>
          </p:nvPr>
        </p:nvSpPr>
        <p:spPr/>
        <p:txBody>
          <a:bodyPr/>
          <a:lstStyle/>
          <a:p>
            <a:r>
              <a:rPr lang="en-US" dirty="0"/>
              <a:t>Sometimes a Single Line is All We Need</a:t>
            </a:r>
          </a:p>
        </p:txBody>
      </p:sp>
      <p:sp>
        <p:nvSpPr>
          <p:cNvPr id="3" name="Slide Number Placeholder 2">
            <a:extLst>
              <a:ext uri="{FF2B5EF4-FFF2-40B4-BE49-F238E27FC236}">
                <a16:creationId xmlns:a16="http://schemas.microsoft.com/office/drawing/2014/main" id="{47D38757-1420-77E7-F5C4-DDB48F869B4E}"/>
              </a:ext>
            </a:extLst>
          </p:cNvPr>
          <p:cNvSpPr>
            <a:spLocks noGrp="1"/>
          </p:cNvSpPr>
          <p:nvPr>
            <p:ph type="sldNum" sz="quarter" idx="10"/>
          </p:nvPr>
        </p:nvSpPr>
        <p:spPr/>
        <p:txBody>
          <a:bodyPr/>
          <a:lstStyle/>
          <a:p>
            <a:fld id="{FA8F3C7B-73FF-204A-9C8F-90D4B6613D28}" type="slidenum">
              <a:rPr lang="en-US" smtClean="0"/>
              <a:pPr/>
              <a:t>4</a:t>
            </a:fld>
            <a:endParaRPr lang="en-US" dirty="0"/>
          </a:p>
        </p:txBody>
      </p:sp>
    </p:spTree>
    <p:extLst>
      <p:ext uri="{BB962C8B-B14F-4D97-AF65-F5344CB8AC3E}">
        <p14:creationId xmlns:p14="http://schemas.microsoft.com/office/powerpoint/2010/main" val="2145917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20552-6901-2DD3-3D3E-92AC5001CD84}"/>
              </a:ext>
            </a:extLst>
          </p:cNvPr>
          <p:cNvSpPr>
            <a:spLocks noGrp="1"/>
          </p:cNvSpPr>
          <p:nvPr>
            <p:ph type="title"/>
          </p:nvPr>
        </p:nvSpPr>
        <p:spPr/>
        <p:txBody>
          <a:bodyPr/>
          <a:lstStyle/>
          <a:p>
            <a:r>
              <a:rPr lang="en-US" dirty="0"/>
              <a:t>An Abbreviated List of Active Learning Activities</a:t>
            </a:r>
          </a:p>
        </p:txBody>
      </p:sp>
      <p:sp>
        <p:nvSpPr>
          <p:cNvPr id="3" name="Content Placeholder 2">
            <a:extLst>
              <a:ext uri="{FF2B5EF4-FFF2-40B4-BE49-F238E27FC236}">
                <a16:creationId xmlns:a16="http://schemas.microsoft.com/office/drawing/2014/main" id="{8E412819-4002-6786-7DDD-404B565F8F42}"/>
              </a:ext>
            </a:extLst>
          </p:cNvPr>
          <p:cNvSpPr>
            <a:spLocks noGrp="1"/>
          </p:cNvSpPr>
          <p:nvPr>
            <p:ph idx="1"/>
          </p:nvPr>
        </p:nvSpPr>
        <p:spPr/>
        <p:txBody>
          <a:bodyPr/>
          <a:lstStyle/>
          <a:p>
            <a:r>
              <a:rPr lang="en-US" dirty="0"/>
              <a:t>Jigsaw method</a:t>
            </a:r>
          </a:p>
          <a:p>
            <a:r>
              <a:rPr lang="en-US" dirty="0"/>
              <a:t>Three-step interview</a:t>
            </a:r>
          </a:p>
          <a:p>
            <a:r>
              <a:rPr lang="en-US" dirty="0"/>
              <a:t>Round table</a:t>
            </a:r>
          </a:p>
          <a:p>
            <a:r>
              <a:rPr lang="en-US" dirty="0"/>
              <a:t>Mind mapping</a:t>
            </a:r>
          </a:p>
          <a:p>
            <a:r>
              <a:rPr lang="en-US" dirty="0"/>
              <a:t>Role play</a:t>
            </a:r>
          </a:p>
          <a:p>
            <a:r>
              <a:rPr lang="en-US" dirty="0"/>
              <a:t>Case study</a:t>
            </a:r>
          </a:p>
        </p:txBody>
      </p:sp>
      <p:sp>
        <p:nvSpPr>
          <p:cNvPr id="4" name="Content Placeholder 3">
            <a:extLst>
              <a:ext uri="{FF2B5EF4-FFF2-40B4-BE49-F238E27FC236}">
                <a16:creationId xmlns:a16="http://schemas.microsoft.com/office/drawing/2014/main" id="{F2E8C797-F3FA-D216-7CF0-6F7C90A76651}"/>
              </a:ext>
            </a:extLst>
          </p:cNvPr>
          <p:cNvSpPr>
            <a:spLocks noGrp="1"/>
          </p:cNvSpPr>
          <p:nvPr>
            <p:ph idx="12"/>
          </p:nvPr>
        </p:nvSpPr>
        <p:spPr/>
        <p:txBody>
          <a:bodyPr/>
          <a:lstStyle/>
          <a:p>
            <a:r>
              <a:rPr lang="en-US" dirty="0"/>
              <a:t>Learn more about </a:t>
            </a:r>
            <a:r>
              <a:rPr lang="en-US" dirty="0">
                <a:hlinkClick r:id="rId2"/>
              </a:rPr>
              <a:t>Active Learning on CTL Toolkit’s site.</a:t>
            </a:r>
            <a:endParaRPr lang="en-US" dirty="0"/>
          </a:p>
        </p:txBody>
      </p:sp>
      <p:sp>
        <p:nvSpPr>
          <p:cNvPr id="5" name="Slide Number Placeholder 4">
            <a:extLst>
              <a:ext uri="{FF2B5EF4-FFF2-40B4-BE49-F238E27FC236}">
                <a16:creationId xmlns:a16="http://schemas.microsoft.com/office/drawing/2014/main" id="{3E0991E9-24F1-30F9-C027-5389CD1705C1}"/>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ABDC324-684B-9C44-A484-D2B69E2467CF}"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Tahoma" panose="020B060403050404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Tree>
    <p:extLst>
      <p:ext uri="{BB962C8B-B14F-4D97-AF65-F5344CB8AC3E}">
        <p14:creationId xmlns:p14="http://schemas.microsoft.com/office/powerpoint/2010/main" val="1298942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A243-6CED-67FC-52B4-53D684D8CF0E}"/>
              </a:ext>
            </a:extLst>
          </p:cNvPr>
          <p:cNvSpPr>
            <a:spLocks noGrp="1"/>
          </p:cNvSpPr>
          <p:nvPr>
            <p:ph type="title"/>
          </p:nvPr>
        </p:nvSpPr>
        <p:spPr/>
        <p:txBody>
          <a:bodyPr/>
          <a:lstStyle/>
          <a:p>
            <a:r>
              <a:rPr lang="en-US" dirty="0"/>
              <a:t>Universal Design for Learning (UDL)</a:t>
            </a:r>
          </a:p>
        </p:txBody>
      </p:sp>
      <p:sp>
        <p:nvSpPr>
          <p:cNvPr id="3" name="Text Placeholder 2">
            <a:extLst>
              <a:ext uri="{FF2B5EF4-FFF2-40B4-BE49-F238E27FC236}">
                <a16:creationId xmlns:a16="http://schemas.microsoft.com/office/drawing/2014/main" id="{4C6B569D-A614-5543-AA7A-603B86F407D4}"/>
              </a:ext>
            </a:extLst>
          </p:cNvPr>
          <p:cNvSpPr>
            <a:spLocks noGrp="1"/>
          </p:cNvSpPr>
          <p:nvPr>
            <p:ph type="body" sz="quarter" idx="17"/>
          </p:nvPr>
        </p:nvSpPr>
        <p:spPr/>
        <p:txBody>
          <a:bodyPr/>
          <a:lstStyle/>
          <a:p>
            <a:r>
              <a:rPr lang="en-US" dirty="0"/>
              <a:t>Principles of UDL</a:t>
            </a:r>
          </a:p>
        </p:txBody>
      </p:sp>
      <p:sp>
        <p:nvSpPr>
          <p:cNvPr id="4" name="Content Placeholder 3">
            <a:extLst>
              <a:ext uri="{FF2B5EF4-FFF2-40B4-BE49-F238E27FC236}">
                <a16:creationId xmlns:a16="http://schemas.microsoft.com/office/drawing/2014/main" id="{760E1984-62E0-B795-FEF9-3CEDA3B78BD3}"/>
              </a:ext>
            </a:extLst>
          </p:cNvPr>
          <p:cNvSpPr>
            <a:spLocks noGrp="1"/>
          </p:cNvSpPr>
          <p:nvPr>
            <p:ph idx="13"/>
          </p:nvPr>
        </p:nvSpPr>
        <p:spPr/>
        <p:txBody>
          <a:bodyPr/>
          <a:lstStyle/>
          <a:p>
            <a:r>
              <a:rPr lang="en-US" dirty="0"/>
              <a:t>Design Multiple Means of Engagement</a:t>
            </a:r>
          </a:p>
          <a:p>
            <a:r>
              <a:rPr lang="en-US" dirty="0"/>
              <a:t>Design Multiple Means of Representation</a:t>
            </a:r>
          </a:p>
          <a:p>
            <a:r>
              <a:rPr lang="en-US" dirty="0"/>
              <a:t>Design Multiple Means of Action and Expression</a:t>
            </a:r>
          </a:p>
          <a:p>
            <a:pPr marL="0" indent="0">
              <a:buNone/>
            </a:pPr>
            <a:r>
              <a:rPr lang="en-US" b="1" dirty="0"/>
              <a:t>GOAL: </a:t>
            </a:r>
            <a:r>
              <a:rPr lang="en-US" i="1" dirty="0"/>
              <a:t>“the capacity [for learners] to actively participate in making choices in service of learning goals.”</a:t>
            </a:r>
            <a:r>
              <a:rPr lang="en-US" dirty="0"/>
              <a:t> (CAST 2024) </a:t>
            </a:r>
          </a:p>
        </p:txBody>
      </p:sp>
      <p:sp>
        <p:nvSpPr>
          <p:cNvPr id="5" name="Text Placeholder 4">
            <a:extLst>
              <a:ext uri="{FF2B5EF4-FFF2-40B4-BE49-F238E27FC236}">
                <a16:creationId xmlns:a16="http://schemas.microsoft.com/office/drawing/2014/main" id="{6420D8A4-1CDA-D9DE-5FF6-E1DC9EDE60A2}"/>
              </a:ext>
            </a:extLst>
          </p:cNvPr>
          <p:cNvSpPr>
            <a:spLocks noGrp="1"/>
          </p:cNvSpPr>
          <p:nvPr>
            <p:ph type="body" sz="quarter" idx="18"/>
          </p:nvPr>
        </p:nvSpPr>
        <p:spPr/>
        <p:txBody>
          <a:bodyPr/>
          <a:lstStyle/>
          <a:p>
            <a:r>
              <a:rPr lang="en-US" dirty="0"/>
              <a:t>The Framework’s Ultimate Goal is Learner Agency</a:t>
            </a:r>
          </a:p>
        </p:txBody>
      </p:sp>
      <p:sp>
        <p:nvSpPr>
          <p:cNvPr id="7" name="Content Placeholder 6">
            <a:extLst>
              <a:ext uri="{FF2B5EF4-FFF2-40B4-BE49-F238E27FC236}">
                <a16:creationId xmlns:a16="http://schemas.microsoft.com/office/drawing/2014/main" id="{A113D875-164A-5B6C-09C6-A1F24ED90194}"/>
              </a:ext>
            </a:extLst>
          </p:cNvPr>
          <p:cNvSpPr>
            <a:spLocks noGrp="1"/>
          </p:cNvSpPr>
          <p:nvPr>
            <p:ph idx="20"/>
          </p:nvPr>
        </p:nvSpPr>
        <p:spPr/>
        <p:txBody>
          <a:bodyPr/>
          <a:lstStyle/>
          <a:p>
            <a:r>
              <a:rPr lang="en-US" dirty="0">
                <a:solidFill>
                  <a:srgbClr val="262D34"/>
                </a:solidFill>
              </a:rPr>
              <a:t>Learn more </a:t>
            </a:r>
            <a:r>
              <a:rPr lang="en-US" dirty="0">
                <a:solidFill>
                  <a:srgbClr val="262D34"/>
                </a:solidFill>
                <a:hlinkClick r:id="rId2"/>
              </a:rPr>
              <a:t>about UDL on CTL’s Teaching Toolkit site.</a:t>
            </a:r>
            <a:br>
              <a:rPr lang="en-US" dirty="0">
                <a:solidFill>
                  <a:srgbClr val="262D34"/>
                </a:solidFill>
              </a:rPr>
            </a:br>
            <a:r>
              <a:rPr lang="en-US" dirty="0">
                <a:solidFill>
                  <a:srgbClr val="262D34"/>
                </a:solidFill>
              </a:rPr>
              <a:t>CAST (2024). </a:t>
            </a:r>
            <a:r>
              <a:rPr lang="en-US" dirty="0">
                <a:solidFill>
                  <a:srgbClr val="000000"/>
                </a:solidFill>
                <a:latin typeface="Times New Roman" panose="02020603050405020304" pitchFamily="18" charset="0"/>
              </a:rPr>
              <a:t>| </a:t>
            </a:r>
            <a:r>
              <a:rPr lang="en-US" dirty="0">
                <a:solidFill>
                  <a:srgbClr val="191B26"/>
                </a:solidFill>
              </a:rPr>
              <a:t>Image by </a:t>
            </a:r>
            <a:r>
              <a:rPr lang="en-US" u="sng" dirty="0">
                <a:solidFill>
                  <a:srgbClr val="191B26"/>
                </a:solidFill>
                <a:hlinkClick r:id="rId3"/>
              </a:rPr>
              <a:t>Elisa</a:t>
            </a:r>
            <a:r>
              <a:rPr lang="en-US" dirty="0">
                <a:solidFill>
                  <a:srgbClr val="191B26"/>
                </a:solidFill>
              </a:rPr>
              <a:t> from </a:t>
            </a:r>
            <a:r>
              <a:rPr lang="en-US" u="sng" dirty="0" err="1">
                <a:solidFill>
                  <a:srgbClr val="191B26"/>
                </a:solidFill>
                <a:hlinkClick r:id="rId4"/>
              </a:rPr>
              <a:t>Pixabay</a:t>
            </a:r>
            <a:endParaRPr lang="en-US" dirty="0"/>
          </a:p>
        </p:txBody>
      </p:sp>
      <p:sp>
        <p:nvSpPr>
          <p:cNvPr id="8" name="Slide Number Placeholder 7">
            <a:extLst>
              <a:ext uri="{FF2B5EF4-FFF2-40B4-BE49-F238E27FC236}">
                <a16:creationId xmlns:a16="http://schemas.microsoft.com/office/drawing/2014/main" id="{2A9D35A2-4070-72E8-BD82-20E726FC6D54}"/>
              </a:ext>
            </a:extLst>
          </p:cNvPr>
          <p:cNvSpPr>
            <a:spLocks noGrp="1"/>
          </p:cNvSpPr>
          <p:nvPr>
            <p:ph type="sldNum" sz="quarter" idx="19"/>
          </p:nvPr>
        </p:nvSpPr>
        <p:spPr/>
        <p:txBody>
          <a:bodyPr/>
          <a:lstStyle/>
          <a:p>
            <a:fld id="{8ABDC324-684B-9C44-A484-D2B69E2467CF}" type="slidenum">
              <a:rPr lang="en-US" smtClean="0"/>
              <a:pPr/>
              <a:t>6</a:t>
            </a:fld>
            <a:endParaRPr lang="en-US" dirty="0"/>
          </a:p>
        </p:txBody>
      </p:sp>
      <p:pic>
        <p:nvPicPr>
          <p:cNvPr id="9" name="Content Placeholder 7">
            <a:extLst>
              <a:ext uri="{FF2B5EF4-FFF2-40B4-BE49-F238E27FC236}">
                <a16:creationId xmlns:a16="http://schemas.microsoft.com/office/drawing/2014/main" id="{08406DA5-C196-C79A-3BF3-DF09AD525530}"/>
              </a:ext>
              <a:ext uri="{C183D7F6-B498-43B3-948B-1728B52AA6E4}">
                <adec:decorative xmlns:adec="http://schemas.microsoft.com/office/drawing/2017/decorative" val="1"/>
              </a:ext>
            </a:extLst>
          </p:cNvPr>
          <p:cNvPicPr>
            <a:picLocks noGrp="1" noChangeAspect="1"/>
          </p:cNvPicPr>
          <p:nvPr>
            <p:ph idx="12"/>
          </p:nvPr>
        </p:nvPicPr>
        <p:blipFill rotWithShape="1">
          <a:blip r:embed="rId5" cstate="print">
            <a:extLst>
              <a:ext uri="{28A0092B-C50C-407E-A947-70E740481C1C}">
                <a14:useLocalDpi xmlns:a14="http://schemas.microsoft.com/office/drawing/2010/main"/>
              </a:ext>
            </a:extLst>
          </a:blip>
          <a:srcRect l="5886" r="9266"/>
          <a:stretch/>
        </p:blipFill>
        <p:spPr>
          <a:xfrm>
            <a:off x="5392595" y="1819982"/>
            <a:ext cx="2821273" cy="2676698"/>
          </a:xfrm>
          <a:prstGeom prst="rect">
            <a:avLst/>
          </a:prstGeom>
          <a:ln>
            <a:noFill/>
          </a:ln>
        </p:spPr>
      </p:pic>
    </p:spTree>
    <p:extLst>
      <p:ext uri="{BB962C8B-B14F-4D97-AF65-F5344CB8AC3E}">
        <p14:creationId xmlns:p14="http://schemas.microsoft.com/office/powerpoint/2010/main" val="2581255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7624-3B39-7416-8391-286A32DA937C}"/>
              </a:ext>
            </a:extLst>
          </p:cNvPr>
          <p:cNvSpPr>
            <a:spLocks noGrp="1"/>
          </p:cNvSpPr>
          <p:nvPr>
            <p:ph type="title"/>
          </p:nvPr>
        </p:nvSpPr>
        <p:spPr/>
        <p:txBody>
          <a:bodyPr/>
          <a:lstStyle/>
          <a:p>
            <a:r>
              <a:rPr lang="en-US" dirty="0"/>
              <a:t>The Engaged Learner Is…</a:t>
            </a:r>
          </a:p>
        </p:txBody>
      </p:sp>
      <p:sp>
        <p:nvSpPr>
          <p:cNvPr id="3" name="Content Placeholder 2">
            <a:extLst>
              <a:ext uri="{FF2B5EF4-FFF2-40B4-BE49-F238E27FC236}">
                <a16:creationId xmlns:a16="http://schemas.microsoft.com/office/drawing/2014/main" id="{3170F136-1961-0684-A35F-1E321B93B2B0}"/>
              </a:ext>
            </a:extLst>
          </p:cNvPr>
          <p:cNvSpPr>
            <a:spLocks noGrp="1"/>
          </p:cNvSpPr>
          <p:nvPr>
            <p:ph idx="13"/>
          </p:nvPr>
        </p:nvSpPr>
        <p:spPr/>
        <p:txBody>
          <a:bodyPr/>
          <a:lstStyle/>
          <a:p>
            <a:r>
              <a:rPr lang="en-US" i="1" dirty="0"/>
              <a:t>One who is invested in their scholarship on a psychological level and makes the efforts to meet or exceed at the "knowledge, skills or crafts that [their] academic work is intended to promote.”</a:t>
            </a:r>
            <a:endParaRPr lang="en-US" dirty="0"/>
          </a:p>
        </p:txBody>
      </p:sp>
      <p:sp>
        <p:nvSpPr>
          <p:cNvPr id="4" name="Content Placeholder 3">
            <a:extLst>
              <a:ext uri="{FF2B5EF4-FFF2-40B4-BE49-F238E27FC236}">
                <a16:creationId xmlns:a16="http://schemas.microsoft.com/office/drawing/2014/main" id="{16B12783-4C06-B458-5B65-D86BDD8CFC9E}"/>
              </a:ext>
            </a:extLst>
          </p:cNvPr>
          <p:cNvSpPr>
            <a:spLocks noGrp="1"/>
          </p:cNvSpPr>
          <p:nvPr>
            <p:ph idx="17"/>
          </p:nvPr>
        </p:nvSpPr>
        <p:spPr/>
        <p:txBody>
          <a:bodyPr/>
          <a:lstStyle/>
          <a:p>
            <a:r>
              <a:rPr lang="en-US" dirty="0"/>
              <a:t>Lamborn, S., Newmann, F., &amp; Wehlage, G. (1992). The significance and sources of student engagement. </a:t>
            </a:r>
            <a:r>
              <a:rPr lang="en-US" i="1" dirty="0"/>
              <a:t>Student Engagement and Achievement in American Secondary Schools,</a:t>
            </a:r>
            <a:r>
              <a:rPr lang="en-US" dirty="0"/>
              <a:t> 11-39.</a:t>
            </a:r>
          </a:p>
        </p:txBody>
      </p:sp>
      <p:sp>
        <p:nvSpPr>
          <p:cNvPr id="5" name="Slide Number Placeholder 4">
            <a:extLst>
              <a:ext uri="{FF2B5EF4-FFF2-40B4-BE49-F238E27FC236}">
                <a16:creationId xmlns:a16="http://schemas.microsoft.com/office/drawing/2014/main" id="{7FDBF948-8529-BD76-A8DB-9D42DFCE767C}"/>
              </a:ext>
            </a:extLst>
          </p:cNvPr>
          <p:cNvSpPr>
            <a:spLocks noGrp="1"/>
          </p:cNvSpPr>
          <p:nvPr>
            <p:ph type="sldNum" sz="quarter" idx="16"/>
          </p:nvPr>
        </p:nvSpPr>
        <p:spPr/>
        <p:txBody>
          <a:bodyPr/>
          <a:lstStyle/>
          <a:p>
            <a:fld id="{8ABDC324-684B-9C44-A484-D2B69E2467CF}" type="slidenum">
              <a:rPr lang="en-US" smtClean="0"/>
              <a:pPr/>
              <a:t>7</a:t>
            </a:fld>
            <a:endParaRPr lang="en-US" dirty="0"/>
          </a:p>
        </p:txBody>
      </p:sp>
    </p:spTree>
    <p:extLst>
      <p:ext uri="{BB962C8B-B14F-4D97-AF65-F5344CB8AC3E}">
        <p14:creationId xmlns:p14="http://schemas.microsoft.com/office/powerpoint/2010/main" val="2493196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F01-98D7-C348-965B-0BFA6E4B1B8B}"/>
              </a:ext>
            </a:extLst>
          </p:cNvPr>
          <p:cNvSpPr>
            <a:spLocks noGrp="1"/>
          </p:cNvSpPr>
          <p:nvPr>
            <p:ph type="title"/>
          </p:nvPr>
        </p:nvSpPr>
        <p:spPr/>
        <p:txBody>
          <a:bodyPr/>
          <a:lstStyle/>
          <a:p>
            <a:r>
              <a:rPr lang="en-US" dirty="0"/>
              <a:t>Regarding Instructional Designers in Higher Education</a:t>
            </a:r>
          </a:p>
        </p:txBody>
      </p:sp>
      <p:sp>
        <p:nvSpPr>
          <p:cNvPr id="3" name="Content Placeholder 2">
            <a:extLst>
              <a:ext uri="{FF2B5EF4-FFF2-40B4-BE49-F238E27FC236}">
                <a16:creationId xmlns:a16="http://schemas.microsoft.com/office/drawing/2014/main" id="{DF85CBA0-EE51-AC01-4F70-6F1A0C3C2847}"/>
              </a:ext>
            </a:extLst>
          </p:cNvPr>
          <p:cNvSpPr>
            <a:spLocks noGrp="1"/>
          </p:cNvSpPr>
          <p:nvPr>
            <p:ph idx="13"/>
          </p:nvPr>
        </p:nvSpPr>
        <p:spPr/>
        <p:txBody>
          <a:bodyPr/>
          <a:lstStyle/>
          <a:p>
            <a:r>
              <a:rPr lang="en-US" i="1" dirty="0"/>
              <a:t>In higher education, instructional designers are often seen as "change agents" because they help to facilitate behavioral changes and improve performance at their institutions. Due to their unique position of influence among higher education leaders and faculty and their use of systems thinking, instructional designers can help bridge institutional priorities and the specific needs of various stakeholders. </a:t>
            </a:r>
          </a:p>
        </p:txBody>
      </p:sp>
      <p:sp>
        <p:nvSpPr>
          <p:cNvPr id="5" name="Content Placeholder 4">
            <a:extLst>
              <a:ext uri="{FF2B5EF4-FFF2-40B4-BE49-F238E27FC236}">
                <a16:creationId xmlns:a16="http://schemas.microsoft.com/office/drawing/2014/main" id="{BB43EE6D-615B-37ED-FE7D-70699E714A14}"/>
              </a:ext>
            </a:extLst>
          </p:cNvPr>
          <p:cNvSpPr>
            <a:spLocks noGrp="1"/>
          </p:cNvSpPr>
          <p:nvPr>
            <p:ph idx="17"/>
          </p:nvPr>
        </p:nvSpPr>
        <p:spPr/>
        <p:txBody>
          <a:bodyPr>
            <a:normAutofit fontScale="92500" lnSpcReduction="20000"/>
          </a:bodyPr>
          <a:lstStyle/>
          <a:p>
            <a:pPr marL="176213" indent="-176213"/>
            <a:r>
              <a:rPr lang="en-US" dirty="0">
                <a:solidFill>
                  <a:srgbClr val="222222"/>
                </a:solidFill>
                <a:latin typeface="Arial" panose="020B0604020202020204" pitchFamily="34" charset="0"/>
              </a:rPr>
              <a:t>Bond, Aaron, et al. “Instructional Designers as Institutional Change Agents.” EDUCAUSE Review, 31 Oct. 2023, er.educause.edu/articles/2023/10/instructional-designers-as-institutional-change-agents.</a:t>
            </a:r>
          </a:p>
          <a:p>
            <a:pPr marL="176213" indent="-176213"/>
            <a:r>
              <a:rPr lang="en-US" dirty="0">
                <a:solidFill>
                  <a:srgbClr val="222222"/>
                </a:solidFill>
                <a:latin typeface="Arial" panose="020B0604020202020204" pitchFamily="34" charset="0"/>
              </a:rPr>
              <a:t>Microsoft Stock Imagery. </a:t>
            </a:r>
            <a:endParaRPr lang="en-US" dirty="0"/>
          </a:p>
        </p:txBody>
      </p:sp>
      <p:sp>
        <p:nvSpPr>
          <p:cNvPr id="6" name="Slide Number Placeholder 5">
            <a:extLst>
              <a:ext uri="{FF2B5EF4-FFF2-40B4-BE49-F238E27FC236}">
                <a16:creationId xmlns:a16="http://schemas.microsoft.com/office/drawing/2014/main" id="{EB096D13-EC29-42F1-1E51-EED00647729F}"/>
              </a:ext>
            </a:extLst>
          </p:cNvPr>
          <p:cNvSpPr>
            <a:spLocks noGrp="1"/>
          </p:cNvSpPr>
          <p:nvPr>
            <p:ph type="sldNum" sz="quarter" idx="16"/>
          </p:nvPr>
        </p:nvSpPr>
        <p:spPr/>
        <p:txBody>
          <a:bodyPr/>
          <a:lstStyle/>
          <a:p>
            <a:fld id="{8ABDC324-684B-9C44-A484-D2B69E2467CF}" type="slidenum">
              <a:rPr lang="en-US" smtClean="0"/>
              <a:pPr/>
              <a:t>8</a:t>
            </a:fld>
            <a:endParaRPr lang="en-US" dirty="0"/>
          </a:p>
        </p:txBody>
      </p:sp>
      <p:pic>
        <p:nvPicPr>
          <p:cNvPr id="7" name="Content Placeholder 2">
            <a:extLst>
              <a:ext uri="{FF2B5EF4-FFF2-40B4-BE49-F238E27FC236}">
                <a16:creationId xmlns:a16="http://schemas.microsoft.com/office/drawing/2014/main" id="{3E56416C-56C2-10C1-B967-041C859573EF}"/>
              </a:ext>
              <a:ext uri="{C183D7F6-B498-43B3-948B-1728B52AA6E4}">
                <adec:decorative xmlns:adec="http://schemas.microsoft.com/office/drawing/2017/decorative" val="1"/>
              </a:ext>
            </a:extLst>
          </p:cNvPr>
          <p:cNvPicPr>
            <a:picLocks noGrp="1" noChangeAspect="1"/>
          </p:cNvPicPr>
          <p:nvPr>
            <p:ph idx="12"/>
          </p:nvPr>
        </p:nvPicPr>
        <p:blipFill>
          <a:blip r:embed="rId2"/>
          <a:stretch>
            <a:fillRect/>
          </a:stretch>
        </p:blipFill>
        <p:spPr>
          <a:xfrm>
            <a:off x="4859338" y="1518406"/>
            <a:ext cx="4132262" cy="2757564"/>
          </a:xfrm>
        </p:spPr>
      </p:pic>
    </p:spTree>
    <p:extLst>
      <p:ext uri="{BB962C8B-B14F-4D97-AF65-F5344CB8AC3E}">
        <p14:creationId xmlns:p14="http://schemas.microsoft.com/office/powerpoint/2010/main" val="3775888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C47AD-0EA5-72F8-94C5-B04C5B670789}"/>
              </a:ext>
            </a:extLst>
          </p:cNvPr>
          <p:cNvSpPr>
            <a:spLocks noGrp="1"/>
          </p:cNvSpPr>
          <p:nvPr>
            <p:ph type="title"/>
          </p:nvPr>
        </p:nvSpPr>
        <p:spPr/>
        <p:txBody>
          <a:bodyPr/>
          <a:lstStyle/>
          <a:p>
            <a:r>
              <a:rPr lang="en-US" dirty="0"/>
              <a:t>Higher Orders of Bloom’s Taxonomy</a:t>
            </a:r>
          </a:p>
        </p:txBody>
      </p:sp>
      <p:sp>
        <p:nvSpPr>
          <p:cNvPr id="3" name="Content Placeholder 2">
            <a:extLst>
              <a:ext uri="{FF2B5EF4-FFF2-40B4-BE49-F238E27FC236}">
                <a16:creationId xmlns:a16="http://schemas.microsoft.com/office/drawing/2014/main" id="{ABDF3E41-E446-C1E6-C486-04D5E7328EE7}"/>
              </a:ext>
            </a:extLst>
          </p:cNvPr>
          <p:cNvSpPr>
            <a:spLocks noGrp="1"/>
          </p:cNvSpPr>
          <p:nvPr>
            <p:ph idx="1"/>
          </p:nvPr>
        </p:nvSpPr>
        <p:spPr/>
        <p:txBody>
          <a:bodyPr/>
          <a:lstStyle/>
          <a:p>
            <a:r>
              <a:rPr lang="en-US" dirty="0"/>
              <a:t>Analyzing</a:t>
            </a:r>
          </a:p>
          <a:p>
            <a:pPr lvl="1"/>
            <a:r>
              <a:rPr lang="en-US" dirty="0"/>
              <a:t>Breaking material into constituent parts and investigating relationships</a:t>
            </a:r>
          </a:p>
        </p:txBody>
      </p:sp>
      <p:sp>
        <p:nvSpPr>
          <p:cNvPr id="5" name="Content Placeholder 4">
            <a:extLst>
              <a:ext uri="{FF2B5EF4-FFF2-40B4-BE49-F238E27FC236}">
                <a16:creationId xmlns:a16="http://schemas.microsoft.com/office/drawing/2014/main" id="{D44FF5C9-F680-DCE5-8535-03E7BF83495C}"/>
              </a:ext>
            </a:extLst>
          </p:cNvPr>
          <p:cNvSpPr>
            <a:spLocks noGrp="1"/>
          </p:cNvSpPr>
          <p:nvPr>
            <p:ph idx="13"/>
          </p:nvPr>
        </p:nvSpPr>
        <p:spPr/>
        <p:txBody>
          <a:bodyPr/>
          <a:lstStyle/>
          <a:p>
            <a:r>
              <a:rPr lang="en-US" dirty="0"/>
              <a:t>Evaluating</a:t>
            </a:r>
          </a:p>
          <a:p>
            <a:pPr lvl="1"/>
            <a:r>
              <a:rPr lang="en-US" dirty="0"/>
              <a:t>Making judgements based upon standards and criteria</a:t>
            </a:r>
          </a:p>
        </p:txBody>
      </p:sp>
      <p:sp>
        <p:nvSpPr>
          <p:cNvPr id="7" name="Content Placeholder 6">
            <a:extLst>
              <a:ext uri="{FF2B5EF4-FFF2-40B4-BE49-F238E27FC236}">
                <a16:creationId xmlns:a16="http://schemas.microsoft.com/office/drawing/2014/main" id="{9AB9675C-223B-4D92-0CF5-2A79BCE4C11D}"/>
              </a:ext>
            </a:extLst>
          </p:cNvPr>
          <p:cNvSpPr>
            <a:spLocks noGrp="1"/>
          </p:cNvSpPr>
          <p:nvPr>
            <p:ph idx="12"/>
          </p:nvPr>
        </p:nvSpPr>
        <p:spPr/>
        <p:txBody>
          <a:bodyPr/>
          <a:lstStyle/>
          <a:p>
            <a:r>
              <a:rPr lang="en-US" dirty="0"/>
              <a:t>Creating</a:t>
            </a:r>
          </a:p>
          <a:p>
            <a:pPr lvl="1"/>
            <a:r>
              <a:rPr lang="en-US" dirty="0"/>
              <a:t>Putting elements together to construct a novel and coherent whole</a:t>
            </a:r>
          </a:p>
        </p:txBody>
      </p:sp>
      <p:sp>
        <p:nvSpPr>
          <p:cNvPr id="9" name="Content Placeholder 8">
            <a:extLst>
              <a:ext uri="{FF2B5EF4-FFF2-40B4-BE49-F238E27FC236}">
                <a16:creationId xmlns:a16="http://schemas.microsoft.com/office/drawing/2014/main" id="{42D0E764-D547-D962-9535-74069D8CEF43}"/>
              </a:ext>
            </a:extLst>
          </p:cNvPr>
          <p:cNvSpPr>
            <a:spLocks noGrp="1"/>
          </p:cNvSpPr>
          <p:nvPr>
            <p:ph idx="17"/>
          </p:nvPr>
        </p:nvSpPr>
        <p:spPr/>
        <p:txBody>
          <a:bodyPr/>
          <a:lstStyle/>
          <a:p>
            <a:r>
              <a:rPr lang="en-US" dirty="0"/>
              <a:t>Barrett, Tom. (2023, February 6). </a:t>
            </a:r>
            <a:r>
              <a:rPr lang="en-US" i="1" dirty="0"/>
              <a:t>Uplevel your prompt craft in ChatGPT with the CREATE framework.</a:t>
            </a:r>
            <a:r>
              <a:rPr lang="en-US" dirty="0"/>
              <a:t> </a:t>
            </a:r>
            <a:r>
              <a:rPr lang="en-US" dirty="0">
                <a:hlinkClick r:id="rId2">
                  <a:extLst>
                    <a:ext uri="{A12FA001-AC4F-418D-AE19-62706E023703}">
                      <ahyp:hlinkClr xmlns:ahyp="http://schemas.microsoft.com/office/drawing/2018/hyperlinkcolor" val="tx"/>
                    </a:ext>
                  </a:extLst>
                </a:hlinkClick>
              </a:rPr>
              <a:t>https://edte.ch/blog/create-framework/?v=3a1ed7090bfa</a:t>
            </a:r>
            <a:r>
              <a:rPr lang="en-US" dirty="0"/>
              <a:t>   </a:t>
            </a:r>
            <a:br>
              <a:rPr lang="en-US" dirty="0"/>
            </a:br>
            <a:r>
              <a:rPr lang="en-US" dirty="0"/>
              <a:t>Microsoft Stock Imagery</a:t>
            </a:r>
          </a:p>
        </p:txBody>
      </p:sp>
      <p:sp>
        <p:nvSpPr>
          <p:cNvPr id="10" name="Slide Number Placeholder 9">
            <a:extLst>
              <a:ext uri="{FF2B5EF4-FFF2-40B4-BE49-F238E27FC236}">
                <a16:creationId xmlns:a16="http://schemas.microsoft.com/office/drawing/2014/main" id="{01F7D2D3-2733-E90F-E911-07B59A17FF21}"/>
              </a:ext>
            </a:extLst>
          </p:cNvPr>
          <p:cNvSpPr>
            <a:spLocks noGrp="1"/>
          </p:cNvSpPr>
          <p:nvPr>
            <p:ph type="sldNum" sz="quarter" idx="16"/>
          </p:nvPr>
        </p:nvSpPr>
        <p:spPr/>
        <p:txBody>
          <a:bodyPr/>
          <a:lstStyle/>
          <a:p>
            <a:fld id="{8ABDC324-684B-9C44-A484-D2B69E2467CF}" type="slidenum">
              <a:rPr lang="en-US" smtClean="0"/>
              <a:pPr/>
              <a:t>9</a:t>
            </a:fld>
            <a:endParaRPr lang="en-US" dirty="0"/>
          </a:p>
        </p:txBody>
      </p:sp>
      <p:pic>
        <p:nvPicPr>
          <p:cNvPr id="11" name="Content Placeholder 2">
            <a:extLst>
              <a:ext uri="{FF2B5EF4-FFF2-40B4-BE49-F238E27FC236}">
                <a16:creationId xmlns:a16="http://schemas.microsoft.com/office/drawing/2014/main" id="{94A5F717-F638-9C36-7DC2-6BA334821E3F}"/>
              </a:ext>
              <a:ext uri="{C183D7F6-B498-43B3-948B-1728B52AA6E4}">
                <adec:decorative xmlns:adec="http://schemas.microsoft.com/office/drawing/2017/decorative" val="1"/>
              </a:ext>
            </a:extLst>
          </p:cNvPr>
          <p:cNvPicPr>
            <a:picLocks noGrp="1" noChangeAspect="1"/>
          </p:cNvPicPr>
          <p:nvPr>
            <p:ph idx="15"/>
          </p:nvPr>
        </p:nvPicPr>
        <p:blipFill>
          <a:blip>
            <a:extLst>
              <a:ext uri="{96DAC541-7B7A-43D3-8B79-37D633B846F1}">
                <asvg:svgBlip xmlns:asvg="http://schemas.microsoft.com/office/drawing/2016/SVG/main" r:embed="rId3"/>
              </a:ext>
            </a:extLst>
          </a:blip>
          <a:stretch>
            <a:fillRect/>
          </a:stretch>
        </p:blipFill>
        <p:spPr>
          <a:xfrm>
            <a:off x="1108075" y="3317875"/>
            <a:ext cx="914400" cy="914400"/>
          </a:xfrm>
        </p:spPr>
      </p:pic>
      <p:pic>
        <p:nvPicPr>
          <p:cNvPr id="12" name="Content Placeholder 4">
            <a:extLst>
              <a:ext uri="{FF2B5EF4-FFF2-40B4-BE49-F238E27FC236}">
                <a16:creationId xmlns:a16="http://schemas.microsoft.com/office/drawing/2014/main" id="{EDFFB837-13DB-5F87-A81A-0580CD908F69}"/>
              </a:ext>
              <a:ext uri="{C183D7F6-B498-43B3-948B-1728B52AA6E4}">
                <adec:decorative xmlns:adec="http://schemas.microsoft.com/office/drawing/2017/decorative" val="1"/>
              </a:ext>
            </a:extLst>
          </p:cNvPr>
          <p:cNvPicPr>
            <a:picLocks noGrp="1" noChangeAspect="1"/>
          </p:cNvPicPr>
          <p:nvPr>
            <p:ph idx="14"/>
          </p:nvPr>
        </p:nvPicPr>
        <p:blipFill>
          <a:blip>
            <a:extLst>
              <a:ext uri="{96DAC541-7B7A-43D3-8B79-37D633B846F1}">
                <asvg:svgBlip xmlns:asvg="http://schemas.microsoft.com/office/drawing/2016/SVG/main" r:embed="rId4"/>
              </a:ext>
            </a:extLst>
          </a:blip>
          <a:stretch>
            <a:fillRect/>
          </a:stretch>
        </p:blipFill>
        <p:spPr>
          <a:xfrm flipH="1">
            <a:off x="4106863" y="3321844"/>
            <a:ext cx="914400" cy="914400"/>
          </a:xfrm>
        </p:spPr>
      </p:pic>
      <p:pic>
        <p:nvPicPr>
          <p:cNvPr id="13" name="Content Placeholder 7">
            <a:extLst>
              <a:ext uri="{FF2B5EF4-FFF2-40B4-BE49-F238E27FC236}">
                <a16:creationId xmlns:a16="http://schemas.microsoft.com/office/drawing/2014/main" id="{72E40DB0-5E76-E09B-5886-D8D20D5CA8E4}"/>
              </a:ext>
              <a:ext uri="{C183D7F6-B498-43B3-948B-1728B52AA6E4}">
                <adec:decorative xmlns:adec="http://schemas.microsoft.com/office/drawing/2017/decorative" val="1"/>
              </a:ext>
            </a:extLst>
          </p:cNvPr>
          <p:cNvPicPr>
            <a:picLocks noGrp="1" noChangeAspect="1"/>
          </p:cNvPicPr>
          <p:nvPr>
            <p:ph idx="21"/>
          </p:nvPr>
        </p:nvPicPr>
        <p:blipFill>
          <a:blip>
            <a:extLst>
              <a:ext uri="{96DAC541-7B7A-43D3-8B79-37D633B846F1}">
                <asvg:svgBlip xmlns:asvg="http://schemas.microsoft.com/office/drawing/2016/SVG/main" r:embed="rId5"/>
              </a:ext>
            </a:extLst>
          </a:blip>
          <a:stretch>
            <a:fillRect/>
          </a:stretch>
        </p:blipFill>
        <p:spPr>
          <a:xfrm>
            <a:off x="7118350" y="3322638"/>
            <a:ext cx="914400" cy="914400"/>
          </a:xfrm>
        </p:spPr>
      </p:pic>
    </p:spTree>
    <p:extLst>
      <p:ext uri="{BB962C8B-B14F-4D97-AF65-F5344CB8AC3E}">
        <p14:creationId xmlns:p14="http://schemas.microsoft.com/office/powerpoint/2010/main" val="2704200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77C33-9F70-EC9D-8F2E-305DBE589865}"/>
              </a:ext>
            </a:extLst>
          </p:cNvPr>
          <p:cNvSpPr>
            <a:spLocks noGrp="1"/>
          </p:cNvSpPr>
          <p:nvPr>
            <p:ph type="title"/>
          </p:nvPr>
        </p:nvSpPr>
        <p:spPr/>
        <p:txBody>
          <a:bodyPr/>
          <a:lstStyle/>
          <a:p>
            <a:r>
              <a:rPr lang="en-US" dirty="0"/>
              <a:t>Lookback: Public Health Threat Responses by the CDC (U.S.) </a:t>
            </a:r>
          </a:p>
        </p:txBody>
      </p:sp>
      <p:sp>
        <p:nvSpPr>
          <p:cNvPr id="3" name="Text Placeholder 2">
            <a:extLst>
              <a:ext uri="{FF2B5EF4-FFF2-40B4-BE49-F238E27FC236}">
                <a16:creationId xmlns:a16="http://schemas.microsoft.com/office/drawing/2014/main" id="{D5CC3AF3-C2A2-558F-570E-41720501838B}"/>
              </a:ext>
            </a:extLst>
          </p:cNvPr>
          <p:cNvSpPr>
            <a:spLocks noGrp="1"/>
          </p:cNvSpPr>
          <p:nvPr>
            <p:ph type="body" sz="quarter" idx="18"/>
          </p:nvPr>
        </p:nvSpPr>
        <p:spPr/>
        <p:txBody>
          <a:bodyPr/>
          <a:lstStyle/>
          <a:p>
            <a:r>
              <a:rPr lang="en-US" dirty="0"/>
              <a:t>A selection from the Centers for Disease Control and Prevention (CDC) Epidemic Intelligence Service records.</a:t>
            </a:r>
          </a:p>
        </p:txBody>
      </p:sp>
      <p:sp>
        <p:nvSpPr>
          <p:cNvPr id="5" name="Content Placeholder 4">
            <a:extLst>
              <a:ext uri="{FF2B5EF4-FFF2-40B4-BE49-F238E27FC236}">
                <a16:creationId xmlns:a16="http://schemas.microsoft.com/office/drawing/2014/main" id="{CCCC0D16-1E34-EDE5-C958-46BE41A83DD6}"/>
              </a:ext>
            </a:extLst>
          </p:cNvPr>
          <p:cNvSpPr>
            <a:spLocks noGrp="1"/>
          </p:cNvSpPr>
          <p:nvPr>
            <p:ph idx="19"/>
          </p:nvPr>
        </p:nvSpPr>
        <p:spPr/>
        <p:txBody>
          <a:bodyPr/>
          <a:lstStyle/>
          <a:p>
            <a:r>
              <a:rPr lang="en-US" dirty="0"/>
              <a:t>1955: Polio eradication initiation</a:t>
            </a:r>
          </a:p>
        </p:txBody>
      </p:sp>
      <p:sp>
        <p:nvSpPr>
          <p:cNvPr id="7" name="Content Placeholder 6">
            <a:extLst>
              <a:ext uri="{FF2B5EF4-FFF2-40B4-BE49-F238E27FC236}">
                <a16:creationId xmlns:a16="http://schemas.microsoft.com/office/drawing/2014/main" id="{EC07182B-41EE-F340-8FC9-71AADA36F709}"/>
              </a:ext>
            </a:extLst>
          </p:cNvPr>
          <p:cNvSpPr>
            <a:spLocks noGrp="1"/>
          </p:cNvSpPr>
          <p:nvPr>
            <p:ph idx="40"/>
          </p:nvPr>
        </p:nvSpPr>
        <p:spPr/>
        <p:txBody>
          <a:bodyPr/>
          <a:lstStyle/>
          <a:p>
            <a:r>
              <a:rPr lang="en-US" dirty="0"/>
              <a:t>1976: Legionnaires’ Disease</a:t>
            </a:r>
          </a:p>
        </p:txBody>
      </p:sp>
      <p:sp>
        <p:nvSpPr>
          <p:cNvPr id="9" name="Content Placeholder 8">
            <a:extLst>
              <a:ext uri="{FF2B5EF4-FFF2-40B4-BE49-F238E27FC236}">
                <a16:creationId xmlns:a16="http://schemas.microsoft.com/office/drawing/2014/main" id="{A60DC30A-546D-A425-BF54-40BD58F01AF3}"/>
              </a:ext>
            </a:extLst>
          </p:cNvPr>
          <p:cNvSpPr>
            <a:spLocks noGrp="1"/>
          </p:cNvSpPr>
          <p:nvPr>
            <p:ph idx="22"/>
          </p:nvPr>
        </p:nvSpPr>
        <p:spPr/>
        <p:txBody>
          <a:bodyPr/>
          <a:lstStyle/>
          <a:p>
            <a:r>
              <a:rPr lang="en-US" dirty="0"/>
              <a:t>1981: HIV/AIDS first reported</a:t>
            </a:r>
          </a:p>
        </p:txBody>
      </p:sp>
      <p:sp>
        <p:nvSpPr>
          <p:cNvPr id="11" name="Content Placeholder 10">
            <a:extLst>
              <a:ext uri="{FF2B5EF4-FFF2-40B4-BE49-F238E27FC236}">
                <a16:creationId xmlns:a16="http://schemas.microsoft.com/office/drawing/2014/main" id="{17E21554-EBCD-36EF-2334-B2BD8E073EE9}"/>
              </a:ext>
            </a:extLst>
          </p:cNvPr>
          <p:cNvSpPr>
            <a:spLocks noGrp="1"/>
          </p:cNvSpPr>
          <p:nvPr>
            <p:ph idx="41"/>
          </p:nvPr>
        </p:nvSpPr>
        <p:spPr/>
        <p:txBody>
          <a:bodyPr/>
          <a:lstStyle/>
          <a:p>
            <a:r>
              <a:rPr lang="en-US" dirty="0"/>
              <a:t>1993: E. coli</a:t>
            </a:r>
          </a:p>
        </p:txBody>
      </p:sp>
      <p:sp>
        <p:nvSpPr>
          <p:cNvPr id="13" name="Content Placeholder 12">
            <a:extLst>
              <a:ext uri="{FF2B5EF4-FFF2-40B4-BE49-F238E27FC236}">
                <a16:creationId xmlns:a16="http://schemas.microsoft.com/office/drawing/2014/main" id="{1F30C740-32D3-801F-EBFC-04E683A13CA0}"/>
              </a:ext>
            </a:extLst>
          </p:cNvPr>
          <p:cNvSpPr>
            <a:spLocks noGrp="1"/>
          </p:cNvSpPr>
          <p:nvPr>
            <p:ph idx="24"/>
          </p:nvPr>
        </p:nvSpPr>
        <p:spPr/>
        <p:txBody>
          <a:bodyPr/>
          <a:lstStyle/>
          <a:p>
            <a:r>
              <a:rPr lang="en-US" dirty="0"/>
              <a:t>2003: SARS</a:t>
            </a:r>
          </a:p>
        </p:txBody>
      </p:sp>
      <p:sp>
        <p:nvSpPr>
          <p:cNvPr id="15" name="Content Placeholder 14">
            <a:extLst>
              <a:ext uri="{FF2B5EF4-FFF2-40B4-BE49-F238E27FC236}">
                <a16:creationId xmlns:a16="http://schemas.microsoft.com/office/drawing/2014/main" id="{CFE27FCC-42BC-E27F-D6F0-182780A8032C}"/>
              </a:ext>
            </a:extLst>
          </p:cNvPr>
          <p:cNvSpPr>
            <a:spLocks noGrp="1"/>
          </p:cNvSpPr>
          <p:nvPr>
            <p:ph idx="42"/>
          </p:nvPr>
        </p:nvSpPr>
        <p:spPr/>
        <p:txBody>
          <a:bodyPr/>
          <a:lstStyle/>
          <a:p>
            <a:r>
              <a:rPr lang="en-US" dirty="0"/>
              <a:t>2016: Zika</a:t>
            </a:r>
          </a:p>
        </p:txBody>
      </p:sp>
      <p:sp>
        <p:nvSpPr>
          <p:cNvPr id="17" name="Content Placeholder 16">
            <a:extLst>
              <a:ext uri="{FF2B5EF4-FFF2-40B4-BE49-F238E27FC236}">
                <a16:creationId xmlns:a16="http://schemas.microsoft.com/office/drawing/2014/main" id="{4751D3B2-F272-5FFD-956F-DE392C943134}"/>
              </a:ext>
            </a:extLst>
          </p:cNvPr>
          <p:cNvSpPr>
            <a:spLocks noGrp="1"/>
          </p:cNvSpPr>
          <p:nvPr>
            <p:ph idx="12"/>
          </p:nvPr>
        </p:nvSpPr>
        <p:spPr/>
        <p:txBody>
          <a:bodyPr/>
          <a:lstStyle/>
          <a:p>
            <a:endParaRPr lang="en-US"/>
          </a:p>
        </p:txBody>
      </p:sp>
      <p:sp>
        <p:nvSpPr>
          <p:cNvPr id="18" name="Slide Number Placeholder 17">
            <a:extLst>
              <a:ext uri="{FF2B5EF4-FFF2-40B4-BE49-F238E27FC236}">
                <a16:creationId xmlns:a16="http://schemas.microsoft.com/office/drawing/2014/main" id="{C3BFB244-5B8F-FCFF-63C6-79DB96682E5A}"/>
              </a:ext>
            </a:extLst>
          </p:cNvPr>
          <p:cNvSpPr>
            <a:spLocks noGrp="1"/>
          </p:cNvSpPr>
          <p:nvPr>
            <p:ph type="sldNum" sz="quarter" idx="33"/>
          </p:nvPr>
        </p:nvSpPr>
        <p:spPr/>
        <p:txBody>
          <a:bodyPr/>
          <a:lstStyle/>
          <a:p>
            <a:fld id="{41E43040-C176-F740-A7BC-9B82D194292B}" type="slidenum">
              <a:rPr lang="en-US" smtClean="0"/>
              <a:pPr/>
              <a:t>10</a:t>
            </a:fld>
            <a:endParaRPr lang="en-US" dirty="0"/>
          </a:p>
        </p:txBody>
      </p:sp>
      <p:pic>
        <p:nvPicPr>
          <p:cNvPr id="19" name="Picture Placeholder 10">
            <a:extLst>
              <a:ext uri="{FF2B5EF4-FFF2-40B4-BE49-F238E27FC236}">
                <a16:creationId xmlns:a16="http://schemas.microsoft.com/office/drawing/2014/main" id="{1F93BFBE-2CB3-7380-D21F-648B0E7C2D10}"/>
              </a:ext>
              <a:ext uri="{C183D7F6-B498-43B3-948B-1728B52AA6E4}">
                <adec:decorative xmlns:adec="http://schemas.microsoft.com/office/drawing/2017/decorative" val="1"/>
              </a:ext>
            </a:extLst>
          </p:cNvPr>
          <p:cNvPicPr>
            <a:picLocks noGrp="1" noChangeAspect="1"/>
          </p:cNvPicPr>
          <p:nvPr>
            <p:ph type="pic" sz="quarter" idx="43"/>
          </p:nvPr>
        </p:nvPicPr>
        <p:blipFill>
          <a:blip>
            <a:extLst>
              <a:ext uri="{96DAC541-7B7A-43D3-8B79-37D633B846F1}">
                <asvg:svgBlip xmlns:asvg="http://schemas.microsoft.com/office/drawing/2016/SVG/main" r:embed="rId2"/>
              </a:ext>
            </a:extLst>
          </a:blip>
          <a:srcRect t="8333" b="8333"/>
          <a:stretch>
            <a:fillRect/>
          </a:stretch>
        </p:blipFill>
        <p:spPr>
          <a:xfrm>
            <a:off x="1641475" y="1743075"/>
            <a:ext cx="1371600" cy="1143000"/>
          </a:xfrm>
        </p:spPr>
      </p:pic>
      <p:sp>
        <p:nvSpPr>
          <p:cNvPr id="21" name="Content Placeholder 38">
            <a:extLst>
              <a:ext uri="{FF2B5EF4-FFF2-40B4-BE49-F238E27FC236}">
                <a16:creationId xmlns:a16="http://schemas.microsoft.com/office/drawing/2014/main" id="{03996F93-F2AF-6451-0C0D-CEF094FED674}"/>
              </a:ext>
              <a:ext uri="{C183D7F6-B498-43B3-948B-1728B52AA6E4}">
                <adec:decorative xmlns:adec="http://schemas.microsoft.com/office/drawing/2017/decorative" val="1"/>
              </a:ext>
            </a:extLst>
          </p:cNvPr>
          <p:cNvSpPr>
            <a:spLocks noGrp="1"/>
          </p:cNvSpPr>
          <p:nvPr>
            <p:ph sz="quarter" idx="49"/>
          </p:nvPr>
        </p:nvSpPr>
        <p:spPr>
          <a:xfrm>
            <a:off x="136525" y="2990850"/>
            <a:ext cx="8855075" cy="403225"/>
          </a:xfrm>
          <a:prstGeom prst="rightArrow">
            <a:avLst/>
          </a:prstGeom>
          <a:solidFill>
            <a:schemeClr val="accent3"/>
          </a:solidFill>
        </p:spPr>
        <p:txBody>
          <a:bodyPr/>
          <a:lstStyle/>
          <a:p>
            <a:r>
              <a:rPr lang="en-US" dirty="0"/>
              <a:t> </a:t>
            </a:r>
          </a:p>
        </p:txBody>
      </p:sp>
      <p:pic>
        <p:nvPicPr>
          <p:cNvPr id="22" name="Picture Placeholder 12">
            <a:extLst>
              <a:ext uri="{FF2B5EF4-FFF2-40B4-BE49-F238E27FC236}">
                <a16:creationId xmlns:a16="http://schemas.microsoft.com/office/drawing/2014/main" id="{50118FC6-610C-E524-EE1A-15C47AF2DD67}"/>
              </a:ext>
              <a:ext uri="{C183D7F6-B498-43B3-948B-1728B52AA6E4}">
                <adec:decorative xmlns:adec="http://schemas.microsoft.com/office/drawing/2017/decorative" val="1"/>
              </a:ext>
            </a:extLst>
          </p:cNvPr>
          <p:cNvPicPr>
            <a:picLocks noGrp="1" noChangeAspect="1"/>
          </p:cNvPicPr>
          <p:nvPr>
            <p:ph type="pic" sz="quarter" idx="48"/>
          </p:nvPr>
        </p:nvPicPr>
        <p:blipFill>
          <a:blip>
            <a:extLst>
              <a:ext uri="{96DAC541-7B7A-43D3-8B79-37D633B846F1}">
                <asvg:svgBlip xmlns:asvg="http://schemas.microsoft.com/office/drawing/2016/SVG/main" r:embed="rId3"/>
              </a:ext>
            </a:extLst>
          </a:blip>
          <a:srcRect t="8333" b="8333"/>
          <a:stretch>
            <a:fillRect/>
          </a:stretch>
        </p:blipFill>
        <p:spPr>
          <a:xfrm>
            <a:off x="136525" y="3473450"/>
            <a:ext cx="1371600" cy="1143000"/>
          </a:xfrm>
        </p:spPr>
      </p:pic>
      <p:pic>
        <p:nvPicPr>
          <p:cNvPr id="23" name="Picture Placeholder 14">
            <a:extLst>
              <a:ext uri="{FF2B5EF4-FFF2-40B4-BE49-F238E27FC236}">
                <a16:creationId xmlns:a16="http://schemas.microsoft.com/office/drawing/2014/main" id="{2C928A6F-4AC1-A048-384F-BAFDE4B29C83}"/>
              </a:ext>
              <a:ext uri="{C183D7F6-B498-43B3-948B-1728B52AA6E4}">
                <adec:decorative xmlns:adec="http://schemas.microsoft.com/office/drawing/2017/decorative" val="1"/>
              </a:ext>
            </a:extLst>
          </p:cNvPr>
          <p:cNvPicPr>
            <a:picLocks noGrp="1" noChangeAspect="1"/>
          </p:cNvPicPr>
          <p:nvPr>
            <p:ph type="pic" sz="quarter" idx="44"/>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l="-32078" r="-32078"/>
          <a:stretch>
            <a:fillRect/>
          </a:stretch>
        </p:blipFill>
        <p:spPr>
          <a:xfrm>
            <a:off x="4630738" y="1743075"/>
            <a:ext cx="1371600" cy="1143000"/>
          </a:xfrm>
        </p:spPr>
      </p:pic>
      <p:pic>
        <p:nvPicPr>
          <p:cNvPr id="24" name="Picture Placeholder 16">
            <a:extLst>
              <a:ext uri="{FF2B5EF4-FFF2-40B4-BE49-F238E27FC236}">
                <a16:creationId xmlns:a16="http://schemas.microsoft.com/office/drawing/2014/main" id="{6BE759C1-110D-6BFD-0670-AA7C9B9FBE5C}"/>
              </a:ext>
              <a:ext uri="{C183D7F6-B498-43B3-948B-1728B52AA6E4}">
                <adec:decorative xmlns:adec="http://schemas.microsoft.com/office/drawing/2017/decorative" val="1"/>
              </a:ext>
            </a:extLst>
          </p:cNvPr>
          <p:cNvPicPr>
            <a:picLocks noGrp="1" noChangeAspect="1"/>
          </p:cNvPicPr>
          <p:nvPr>
            <p:ph type="pic" sz="quarter" idx="47"/>
          </p:nvPr>
        </p:nvPicPr>
        <p:blipFill>
          <a:blip>
            <a:extLst>
              <a:ext uri="{96DAC541-7B7A-43D3-8B79-37D633B846F1}">
                <asvg:svgBlip xmlns:asvg="http://schemas.microsoft.com/office/drawing/2016/SVG/main" r:embed="rId6"/>
              </a:ext>
            </a:extLst>
          </a:blip>
          <a:srcRect t="8333" b="8333"/>
          <a:stretch/>
        </p:blipFill>
        <p:spPr>
          <a:xfrm>
            <a:off x="3136900" y="3473450"/>
            <a:ext cx="1371600" cy="1143000"/>
          </a:xfrm>
        </p:spPr>
      </p:pic>
      <p:pic>
        <p:nvPicPr>
          <p:cNvPr id="25" name="Picture Placeholder 18">
            <a:extLst>
              <a:ext uri="{FF2B5EF4-FFF2-40B4-BE49-F238E27FC236}">
                <a16:creationId xmlns:a16="http://schemas.microsoft.com/office/drawing/2014/main" id="{F1D7BC0C-3DD1-1FC7-84DF-2028D216E106}"/>
              </a:ext>
              <a:ext uri="{C183D7F6-B498-43B3-948B-1728B52AA6E4}">
                <adec:decorative xmlns:adec="http://schemas.microsoft.com/office/drawing/2017/decorative" val="1"/>
              </a:ext>
            </a:extLst>
          </p:cNvPr>
          <p:cNvPicPr>
            <a:picLocks noGrp="1" noChangeAspect="1"/>
          </p:cNvPicPr>
          <p:nvPr>
            <p:ph type="pic" sz="quarter" idx="45"/>
          </p:nvPr>
        </p:nvPicPr>
        <p:blipFill rotWithShape="1">
          <a:blip>
            <a:extLst>
              <a:ext uri="{96DAC541-7B7A-43D3-8B79-37D633B846F1}">
                <asvg:svgBlip xmlns:asvg="http://schemas.microsoft.com/office/drawing/2016/SVG/main" r:embed="rId7"/>
              </a:ext>
            </a:extLst>
          </a:blip>
          <a:srcRect l="-10000" r="-10000"/>
          <a:stretch>
            <a:fillRect/>
          </a:stretch>
        </p:blipFill>
        <p:spPr>
          <a:xfrm>
            <a:off x="7620000" y="1743075"/>
            <a:ext cx="1371600" cy="1143000"/>
          </a:xfrm>
        </p:spPr>
      </p:pic>
      <p:pic>
        <p:nvPicPr>
          <p:cNvPr id="26" name="Picture Placeholder 4">
            <a:extLst>
              <a:ext uri="{FF2B5EF4-FFF2-40B4-BE49-F238E27FC236}">
                <a16:creationId xmlns:a16="http://schemas.microsoft.com/office/drawing/2014/main" id="{02DFDE60-CF8B-DD7D-C6EF-02832CAB9D11}"/>
              </a:ext>
              <a:ext uri="{C183D7F6-B498-43B3-948B-1728B52AA6E4}">
                <adec:decorative xmlns:adec="http://schemas.microsoft.com/office/drawing/2017/decorative" val="1"/>
              </a:ext>
            </a:extLst>
          </p:cNvPr>
          <p:cNvPicPr>
            <a:picLocks noGrp="1" noChangeAspect="1"/>
          </p:cNvPicPr>
          <p:nvPr>
            <p:ph type="pic" sz="quarter" idx="46"/>
          </p:nvPr>
        </p:nvPicPr>
        <p:blipFill rotWithShape="1">
          <a:blip>
            <a:extLst>
              <a:ext uri="{96DAC541-7B7A-43D3-8B79-37D633B846F1}">
                <asvg:svgBlip xmlns:asvg="http://schemas.microsoft.com/office/drawing/2016/SVG/main" r:embed="rId8"/>
              </a:ext>
            </a:extLst>
          </a:blip>
          <a:srcRect l="-10000" r="-10000"/>
          <a:stretch>
            <a:fillRect/>
          </a:stretch>
        </p:blipFill>
        <p:spPr>
          <a:xfrm>
            <a:off x="6126163" y="3473450"/>
            <a:ext cx="1371600" cy="1143000"/>
          </a:xfrm>
        </p:spPr>
      </p:pic>
    </p:spTree>
    <p:extLst>
      <p:ext uri="{BB962C8B-B14F-4D97-AF65-F5344CB8AC3E}">
        <p14:creationId xmlns:p14="http://schemas.microsoft.com/office/powerpoint/2010/main" val="1586951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227D3-1D82-CEA3-5C0E-F81DC03AE21F}"/>
              </a:ext>
            </a:extLst>
          </p:cNvPr>
          <p:cNvSpPr>
            <a:spLocks noGrp="1"/>
          </p:cNvSpPr>
          <p:nvPr>
            <p:ph type="title"/>
          </p:nvPr>
        </p:nvSpPr>
        <p:spPr/>
        <p:txBody>
          <a:bodyPr/>
          <a:lstStyle/>
          <a:p>
            <a:r>
              <a:rPr lang="en-US" dirty="0"/>
              <a:t>CTL Builds and Maintains CoursePlus</a:t>
            </a:r>
          </a:p>
        </p:txBody>
      </p:sp>
      <p:sp>
        <p:nvSpPr>
          <p:cNvPr id="3" name="Text Placeholder 2">
            <a:extLst>
              <a:ext uri="{FF2B5EF4-FFF2-40B4-BE49-F238E27FC236}">
                <a16:creationId xmlns:a16="http://schemas.microsoft.com/office/drawing/2014/main" id="{3CF0BE92-4732-4F46-BF3A-0764B146CDFD}"/>
              </a:ext>
            </a:extLst>
          </p:cNvPr>
          <p:cNvSpPr>
            <a:spLocks noGrp="1"/>
          </p:cNvSpPr>
          <p:nvPr>
            <p:ph type="body" sz="quarter" idx="14"/>
          </p:nvPr>
        </p:nvSpPr>
        <p:spPr/>
        <p:txBody>
          <a:bodyPr/>
          <a:lstStyle/>
          <a:p>
            <a:r>
              <a:rPr lang="en-US" dirty="0"/>
              <a:t>A Proprietary Learning Management System Meeting the Unique Needs of BSPH Academics</a:t>
            </a:r>
          </a:p>
        </p:txBody>
      </p:sp>
      <p:sp>
        <p:nvSpPr>
          <p:cNvPr id="5" name="Content Placeholder 4">
            <a:extLst>
              <a:ext uri="{FF2B5EF4-FFF2-40B4-BE49-F238E27FC236}">
                <a16:creationId xmlns:a16="http://schemas.microsoft.com/office/drawing/2014/main" id="{B3AD3754-D0A5-B814-FC6D-397F0C3600D2}"/>
              </a:ext>
            </a:extLst>
          </p:cNvPr>
          <p:cNvSpPr>
            <a:spLocks noGrp="1"/>
          </p:cNvSpPr>
          <p:nvPr>
            <p:ph idx="12"/>
          </p:nvPr>
        </p:nvSpPr>
        <p:spPr/>
        <p:txBody>
          <a:bodyPr/>
          <a:lstStyle/>
          <a:p>
            <a:r>
              <a:rPr lang="en-US" dirty="0"/>
              <a:t>Learn more </a:t>
            </a:r>
            <a:r>
              <a:rPr lang="en-US" dirty="0">
                <a:hlinkClick r:id="rId2"/>
              </a:rPr>
              <a:t>about CoursePlus on our Teaching Toolkit site.</a:t>
            </a:r>
            <a:endParaRPr lang="en-US" dirty="0"/>
          </a:p>
        </p:txBody>
      </p:sp>
      <p:sp>
        <p:nvSpPr>
          <p:cNvPr id="6" name="Slide Number Placeholder 5">
            <a:extLst>
              <a:ext uri="{FF2B5EF4-FFF2-40B4-BE49-F238E27FC236}">
                <a16:creationId xmlns:a16="http://schemas.microsoft.com/office/drawing/2014/main" id="{40743BAE-6356-58D1-3F84-4C73859F6DC8}"/>
              </a:ext>
            </a:extLst>
          </p:cNvPr>
          <p:cNvSpPr>
            <a:spLocks noGrp="1"/>
          </p:cNvSpPr>
          <p:nvPr>
            <p:ph type="sldNum" sz="quarter" idx="10"/>
          </p:nvPr>
        </p:nvSpPr>
        <p:spPr/>
        <p:txBody>
          <a:bodyPr/>
          <a:lstStyle/>
          <a:p>
            <a:fld id="{8ABDC324-684B-9C44-A484-D2B69E2467CF}" type="slidenum">
              <a:rPr lang="en-US" smtClean="0"/>
              <a:pPr/>
              <a:t>11</a:t>
            </a:fld>
            <a:endParaRPr lang="en-US" dirty="0"/>
          </a:p>
        </p:txBody>
      </p:sp>
      <p:pic>
        <p:nvPicPr>
          <p:cNvPr id="7" name="Content Placeholder 5" descr="A screen clipping of CoursePlus shows the sign in button.">
            <a:extLst>
              <a:ext uri="{FF2B5EF4-FFF2-40B4-BE49-F238E27FC236}">
                <a16:creationId xmlns:a16="http://schemas.microsoft.com/office/drawing/2014/main" id="{3AEE820A-5FE0-5213-7621-8605841FAD7E}"/>
              </a:ext>
            </a:extLst>
          </p:cNvPr>
          <p:cNvPicPr>
            <a:picLocks noGrp="1" noChangeAspect="1"/>
          </p:cNvPicPr>
          <p:nvPr>
            <p:ph idx="19"/>
          </p:nvPr>
        </p:nvPicPr>
        <p:blipFill>
          <a:blip r:embed="rId3"/>
          <a:stretch>
            <a:fillRect/>
          </a:stretch>
        </p:blipFill>
        <p:spPr>
          <a:xfrm>
            <a:off x="3157538" y="1627585"/>
            <a:ext cx="5834062" cy="1464468"/>
          </a:xfrm>
          <a:prstGeom prst="rect">
            <a:avLst/>
          </a:prstGeom>
        </p:spPr>
      </p:pic>
    </p:spTree>
    <p:extLst>
      <p:ext uri="{BB962C8B-B14F-4D97-AF65-F5344CB8AC3E}">
        <p14:creationId xmlns:p14="http://schemas.microsoft.com/office/powerpoint/2010/main" val="2161638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389F-29C8-2FE9-2770-A3BAF1C1F012}"/>
              </a:ext>
            </a:extLst>
          </p:cNvPr>
          <p:cNvSpPr>
            <a:spLocks noGrp="1"/>
          </p:cNvSpPr>
          <p:nvPr>
            <p:ph type="title"/>
          </p:nvPr>
        </p:nvSpPr>
        <p:spPr>
          <a:xfrm>
            <a:off x="146304" y="66526"/>
            <a:ext cx="2739771" cy="1243172"/>
          </a:xfrm>
        </p:spPr>
        <p:txBody>
          <a:bodyPr/>
          <a:lstStyle/>
          <a:p>
            <a:r>
              <a:rPr lang="en-US" dirty="0"/>
              <a:t>CTL Offers Professional Recording</a:t>
            </a:r>
          </a:p>
        </p:txBody>
      </p:sp>
      <p:sp>
        <p:nvSpPr>
          <p:cNvPr id="3" name="Text Placeholder 2">
            <a:extLst>
              <a:ext uri="{FF2B5EF4-FFF2-40B4-BE49-F238E27FC236}">
                <a16:creationId xmlns:a16="http://schemas.microsoft.com/office/drawing/2014/main" id="{CDE08B84-57B6-5E57-5535-DF5D5DA2545B}"/>
              </a:ext>
            </a:extLst>
          </p:cNvPr>
          <p:cNvSpPr>
            <a:spLocks noGrp="1"/>
          </p:cNvSpPr>
          <p:nvPr>
            <p:ph type="body" sz="quarter" idx="14"/>
          </p:nvPr>
        </p:nvSpPr>
        <p:spPr>
          <a:xfrm>
            <a:off x="149315" y="2900920"/>
            <a:ext cx="2736760" cy="858838"/>
          </a:xfrm>
        </p:spPr>
        <p:txBody>
          <a:bodyPr/>
          <a:lstStyle/>
          <a:p>
            <a:r>
              <a:rPr lang="en-US" dirty="0"/>
              <a:t>Both Audio and Video</a:t>
            </a:r>
          </a:p>
        </p:txBody>
      </p:sp>
      <p:sp>
        <p:nvSpPr>
          <p:cNvPr id="4" name="Text Placeholder 3">
            <a:extLst>
              <a:ext uri="{FF2B5EF4-FFF2-40B4-BE49-F238E27FC236}">
                <a16:creationId xmlns:a16="http://schemas.microsoft.com/office/drawing/2014/main" id="{0AEA13D1-9962-532B-42E5-4000B124E886}"/>
              </a:ext>
            </a:extLst>
          </p:cNvPr>
          <p:cNvSpPr>
            <a:spLocks noGrp="1"/>
          </p:cNvSpPr>
          <p:nvPr>
            <p:ph type="body" sz="quarter" idx="17"/>
          </p:nvPr>
        </p:nvSpPr>
        <p:spPr>
          <a:xfrm>
            <a:off x="3158066" y="133350"/>
            <a:ext cx="2871217" cy="448056"/>
          </a:xfrm>
        </p:spPr>
        <p:txBody>
          <a:bodyPr/>
          <a:lstStyle/>
          <a:p>
            <a:r>
              <a:rPr lang="en-US" dirty="0"/>
              <a:t>Audio Recording</a:t>
            </a:r>
          </a:p>
        </p:txBody>
      </p:sp>
      <p:pic>
        <p:nvPicPr>
          <p:cNvPr id="10" name="Content Placeholder 2" descr="A computer monitor and speaker on a desk.">
            <a:extLst>
              <a:ext uri="{FF2B5EF4-FFF2-40B4-BE49-F238E27FC236}">
                <a16:creationId xmlns:a16="http://schemas.microsoft.com/office/drawing/2014/main" id="{198F06A7-DF35-ED92-1A20-F161D0D22419}"/>
              </a:ext>
            </a:extLst>
          </p:cNvPr>
          <p:cNvPicPr>
            <a:picLocks noGrp="1" noChangeAspect="1"/>
          </p:cNvPicPr>
          <p:nvPr>
            <p:ph idx="19"/>
          </p:nvPr>
        </p:nvPicPr>
        <p:blipFill>
          <a:blip r:embed="rId2"/>
          <a:stretch>
            <a:fillRect/>
          </a:stretch>
        </p:blipFill>
        <p:spPr>
          <a:xfrm>
            <a:off x="3157538" y="1689487"/>
            <a:ext cx="2871787" cy="1907402"/>
          </a:xfrm>
        </p:spPr>
      </p:pic>
      <p:sp>
        <p:nvSpPr>
          <p:cNvPr id="6" name="Text Placeholder 5">
            <a:extLst>
              <a:ext uri="{FF2B5EF4-FFF2-40B4-BE49-F238E27FC236}">
                <a16:creationId xmlns:a16="http://schemas.microsoft.com/office/drawing/2014/main" id="{1B7D1C6C-8CAE-483C-2868-0AAF935956AA}"/>
              </a:ext>
            </a:extLst>
          </p:cNvPr>
          <p:cNvSpPr>
            <a:spLocks noGrp="1"/>
          </p:cNvSpPr>
          <p:nvPr>
            <p:ph type="body" sz="quarter" idx="21"/>
          </p:nvPr>
        </p:nvSpPr>
        <p:spPr>
          <a:xfrm>
            <a:off x="6120383" y="133350"/>
            <a:ext cx="2871217" cy="448056"/>
          </a:xfrm>
        </p:spPr>
        <p:txBody>
          <a:bodyPr/>
          <a:lstStyle/>
          <a:p>
            <a:r>
              <a:rPr lang="en-US" dirty="0"/>
              <a:t>Video Recording</a:t>
            </a:r>
          </a:p>
        </p:txBody>
      </p:sp>
      <p:pic>
        <p:nvPicPr>
          <p:cNvPr id="11" name="Content Placeholder 15" descr="A close-up of a video camera.">
            <a:extLst>
              <a:ext uri="{FF2B5EF4-FFF2-40B4-BE49-F238E27FC236}">
                <a16:creationId xmlns:a16="http://schemas.microsoft.com/office/drawing/2014/main" id="{57C948F0-FEE7-1672-4DB6-A4C4D85C027B}"/>
              </a:ext>
            </a:extLst>
          </p:cNvPr>
          <p:cNvPicPr>
            <a:picLocks noGrp="1" noChangeAspect="1"/>
          </p:cNvPicPr>
          <p:nvPr>
            <p:ph idx="20"/>
          </p:nvPr>
        </p:nvPicPr>
        <p:blipFill>
          <a:blip r:embed="rId3"/>
          <a:stretch>
            <a:fillRect/>
          </a:stretch>
        </p:blipFill>
        <p:spPr>
          <a:xfrm>
            <a:off x="6119813" y="1685926"/>
            <a:ext cx="2871787" cy="1914524"/>
          </a:xfrm>
        </p:spPr>
      </p:pic>
      <p:sp>
        <p:nvSpPr>
          <p:cNvPr id="8" name="Content Placeholder 7">
            <a:extLst>
              <a:ext uri="{FF2B5EF4-FFF2-40B4-BE49-F238E27FC236}">
                <a16:creationId xmlns:a16="http://schemas.microsoft.com/office/drawing/2014/main" id="{E4E237FA-3F01-ADE7-D87F-DB37D6648B62}"/>
              </a:ext>
            </a:extLst>
          </p:cNvPr>
          <p:cNvSpPr>
            <a:spLocks noGrp="1"/>
          </p:cNvSpPr>
          <p:nvPr>
            <p:ph idx="12"/>
          </p:nvPr>
        </p:nvSpPr>
        <p:spPr>
          <a:xfrm>
            <a:off x="3158067" y="4792204"/>
            <a:ext cx="4572000" cy="274320"/>
          </a:xfrm>
        </p:spPr>
        <p:txBody>
          <a:bodyPr/>
          <a:lstStyle/>
          <a:p>
            <a:r>
              <a:rPr lang="en-US" dirty="0"/>
              <a:t>CTL Image of audio studio. Video photo by </a:t>
            </a:r>
            <a:r>
              <a:rPr lang="en-US" dirty="0">
                <a:hlinkClick r:id="rId4"/>
              </a:rPr>
              <a:t>Jaël Vallée</a:t>
            </a:r>
            <a:r>
              <a:rPr lang="en-US" dirty="0"/>
              <a:t> on </a:t>
            </a:r>
            <a:r>
              <a:rPr lang="en-US" dirty="0" err="1">
                <a:hlinkClick r:id="rId5"/>
              </a:rPr>
              <a:t>Unsplash</a:t>
            </a:r>
            <a:br>
              <a:rPr lang="en-US" dirty="0"/>
            </a:br>
            <a:r>
              <a:rPr lang="en-US" dirty="0"/>
              <a:t>Learn more about </a:t>
            </a:r>
            <a:r>
              <a:rPr lang="en-US" dirty="0">
                <a:hlinkClick r:id="rId6"/>
              </a:rPr>
              <a:t>recording with CTL on our Toolkit page.</a:t>
            </a:r>
            <a:endParaRPr lang="en-US" dirty="0"/>
          </a:p>
        </p:txBody>
      </p:sp>
      <p:sp>
        <p:nvSpPr>
          <p:cNvPr id="9" name="Slide Number Placeholder 8">
            <a:extLst>
              <a:ext uri="{FF2B5EF4-FFF2-40B4-BE49-F238E27FC236}">
                <a16:creationId xmlns:a16="http://schemas.microsoft.com/office/drawing/2014/main" id="{95BC5305-2794-8935-FDB4-F05854CA4CB6}"/>
              </a:ext>
            </a:extLst>
          </p:cNvPr>
          <p:cNvSpPr>
            <a:spLocks noGrp="1"/>
          </p:cNvSpPr>
          <p:nvPr>
            <p:ph type="sldNum" sz="quarter" idx="10"/>
          </p:nvPr>
        </p:nvSpPr>
        <p:spPr>
          <a:xfrm>
            <a:off x="8342334" y="4809744"/>
            <a:ext cx="649266" cy="274637"/>
          </a:xfrm>
        </p:spPr>
        <p:txBody>
          <a:bodyPr/>
          <a:lstStyle/>
          <a:p>
            <a:fld id="{8ABDC324-684B-9C44-A484-D2B69E2467CF}" type="slidenum">
              <a:rPr lang="en-US" smtClean="0"/>
              <a:pPr/>
              <a:t>12</a:t>
            </a:fld>
            <a:endParaRPr lang="en-US" dirty="0"/>
          </a:p>
        </p:txBody>
      </p:sp>
    </p:spTree>
    <p:extLst>
      <p:ext uri="{BB962C8B-B14F-4D97-AF65-F5344CB8AC3E}">
        <p14:creationId xmlns:p14="http://schemas.microsoft.com/office/powerpoint/2010/main" val="1046528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10B07-3239-1A15-E473-AD7167D01E00}"/>
              </a:ext>
            </a:extLst>
          </p:cNvPr>
          <p:cNvSpPr>
            <a:spLocks noGrp="1"/>
          </p:cNvSpPr>
          <p:nvPr>
            <p:ph type="title"/>
          </p:nvPr>
        </p:nvSpPr>
        <p:spPr/>
        <p:txBody>
          <a:bodyPr/>
          <a:lstStyle/>
          <a:p>
            <a:r>
              <a:rPr lang="en-US" dirty="0"/>
              <a:t>CTL is Here to Help</a:t>
            </a:r>
          </a:p>
        </p:txBody>
      </p:sp>
      <p:sp>
        <p:nvSpPr>
          <p:cNvPr id="3" name="Text Placeholder 2">
            <a:extLst>
              <a:ext uri="{FF2B5EF4-FFF2-40B4-BE49-F238E27FC236}">
                <a16:creationId xmlns:a16="http://schemas.microsoft.com/office/drawing/2014/main" id="{ACE5BE44-6BA5-0990-6536-75DB081AC680}"/>
              </a:ext>
            </a:extLst>
          </p:cNvPr>
          <p:cNvSpPr>
            <a:spLocks noGrp="1"/>
          </p:cNvSpPr>
          <p:nvPr>
            <p:ph type="body" sz="quarter" idx="14"/>
          </p:nvPr>
        </p:nvSpPr>
        <p:spPr/>
        <p:txBody>
          <a:bodyPr/>
          <a:lstStyle/>
          <a:p>
            <a:r>
              <a:rPr lang="en-US" dirty="0"/>
              <a:t>Services Overview</a:t>
            </a:r>
          </a:p>
        </p:txBody>
      </p:sp>
      <p:sp>
        <p:nvSpPr>
          <p:cNvPr id="4" name="Content Placeholder 3">
            <a:extLst>
              <a:ext uri="{FF2B5EF4-FFF2-40B4-BE49-F238E27FC236}">
                <a16:creationId xmlns:a16="http://schemas.microsoft.com/office/drawing/2014/main" id="{368683BC-1222-5D07-E1A4-03AE6FC40734}"/>
              </a:ext>
            </a:extLst>
          </p:cNvPr>
          <p:cNvSpPr>
            <a:spLocks noGrp="1"/>
          </p:cNvSpPr>
          <p:nvPr>
            <p:ph idx="19"/>
          </p:nvPr>
        </p:nvSpPr>
        <p:spPr/>
        <p:txBody>
          <a:bodyPr/>
          <a:lstStyle/>
          <a:p>
            <a:r>
              <a:rPr lang="en-US" dirty="0"/>
              <a:t>The Center for Teaching and Learning team is dedicated to applying evidence-based methods and professionally produced tools to help instructors create a rich and inspiring learning environment.</a:t>
            </a:r>
          </a:p>
          <a:p>
            <a:r>
              <a:rPr lang="en-US" dirty="0"/>
              <a:t>Our instructional designers, web developers, technical writers, medical illustrators, and audio and video specialists collaborate with subject-matter experts to produce state-of-the-art academic and training courses as well as open educational resources on health-related topics. They equip our faculty with the latest tools and best practices for student engagement, accessibility, learning assessment, and course management—for both online and on-campus learning.</a:t>
            </a:r>
          </a:p>
        </p:txBody>
      </p:sp>
      <p:sp>
        <p:nvSpPr>
          <p:cNvPr id="5" name="Content Placeholder 4">
            <a:extLst>
              <a:ext uri="{FF2B5EF4-FFF2-40B4-BE49-F238E27FC236}">
                <a16:creationId xmlns:a16="http://schemas.microsoft.com/office/drawing/2014/main" id="{C453F8AA-0D3D-A1E2-D80A-75852B021AB4}"/>
              </a:ext>
            </a:extLst>
          </p:cNvPr>
          <p:cNvSpPr>
            <a:spLocks noGrp="1"/>
          </p:cNvSpPr>
          <p:nvPr>
            <p:ph idx="12"/>
          </p:nvPr>
        </p:nvSpPr>
        <p:spPr/>
        <p:txBody>
          <a:bodyPr/>
          <a:lstStyle/>
          <a:p>
            <a:r>
              <a:rPr lang="en-US" dirty="0">
                <a:hlinkClick r:id="rId2"/>
              </a:rPr>
              <a:t>https://publichealth.jhu.edu/offices-and-services/center-for-teaching-and-learning</a:t>
            </a:r>
            <a:r>
              <a:rPr lang="en-US" dirty="0"/>
              <a:t> </a:t>
            </a:r>
          </a:p>
        </p:txBody>
      </p:sp>
      <p:sp>
        <p:nvSpPr>
          <p:cNvPr id="6" name="Slide Number Placeholder 5">
            <a:extLst>
              <a:ext uri="{FF2B5EF4-FFF2-40B4-BE49-F238E27FC236}">
                <a16:creationId xmlns:a16="http://schemas.microsoft.com/office/drawing/2014/main" id="{F2436285-20EA-CE87-9EEE-FBAC9444E5DC}"/>
              </a:ext>
            </a:extLst>
          </p:cNvPr>
          <p:cNvSpPr>
            <a:spLocks noGrp="1"/>
          </p:cNvSpPr>
          <p:nvPr>
            <p:ph type="sldNum" sz="quarter" idx="10"/>
          </p:nvPr>
        </p:nvSpPr>
        <p:spPr/>
        <p:txBody>
          <a:bodyPr/>
          <a:lstStyle/>
          <a:p>
            <a:fld id="{8ABDC324-684B-9C44-A484-D2B69E2467CF}" type="slidenum">
              <a:rPr lang="en-US" smtClean="0"/>
              <a:pPr/>
              <a:t>13</a:t>
            </a:fld>
            <a:endParaRPr lang="en-US" dirty="0"/>
          </a:p>
        </p:txBody>
      </p:sp>
    </p:spTree>
    <p:extLst>
      <p:ext uri="{BB962C8B-B14F-4D97-AF65-F5344CB8AC3E}">
        <p14:creationId xmlns:p14="http://schemas.microsoft.com/office/powerpoint/2010/main" val="99854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DDFB1F5-9780-0C25-8A1A-F6CC19BE07BF}"/>
              </a:ext>
            </a:extLst>
          </p:cNvPr>
          <p:cNvSpPr>
            <a:spLocks noGrp="1"/>
          </p:cNvSpPr>
          <p:nvPr>
            <p:ph type="title"/>
          </p:nvPr>
        </p:nvSpPr>
        <p:spPr>
          <a:xfrm>
            <a:off x="149224" y="53975"/>
            <a:ext cx="5257800" cy="857250"/>
          </a:xfrm>
        </p:spPr>
        <p:txBody>
          <a:bodyPr/>
          <a:lstStyle/>
          <a:p>
            <a:r>
              <a:rPr lang="en-US" dirty="0"/>
              <a:t>About This Presentation</a:t>
            </a:r>
          </a:p>
        </p:txBody>
      </p:sp>
      <p:sp>
        <p:nvSpPr>
          <p:cNvPr id="8" name="Text Placeholder 7">
            <a:extLst>
              <a:ext uri="{FF2B5EF4-FFF2-40B4-BE49-F238E27FC236}">
                <a16:creationId xmlns:a16="http://schemas.microsoft.com/office/drawing/2014/main" id="{F2A767C8-51CC-FEC3-F009-F5D707D04223}"/>
              </a:ext>
            </a:extLst>
          </p:cNvPr>
          <p:cNvSpPr>
            <a:spLocks noGrp="1"/>
          </p:cNvSpPr>
          <p:nvPr>
            <p:ph type="body" sz="quarter" idx="11"/>
          </p:nvPr>
        </p:nvSpPr>
        <p:spPr>
          <a:xfrm>
            <a:off x="149223" y="1285197"/>
            <a:ext cx="5257800" cy="389658"/>
          </a:xfrm>
        </p:spPr>
        <p:txBody>
          <a:bodyPr/>
          <a:lstStyle/>
          <a:p>
            <a:r>
              <a:rPr lang="en-US" dirty="0"/>
              <a:t>© Copyright 2026 </a:t>
            </a:r>
            <a:r>
              <a:rPr lang="en-US" dirty="0">
                <a:hlinkClick r:id="rId3">
                  <a:extLst>
                    <a:ext uri="{A12FA001-AC4F-418D-AE19-62706E023703}">
                      <ahyp:hlinkClr xmlns:ahyp="http://schemas.microsoft.com/office/drawing/2018/hyperlinkcolor" val="tx"/>
                    </a:ext>
                  </a:extLst>
                </a:hlinkClick>
              </a:rPr>
              <a:t>Johns Hopkins University</a:t>
            </a:r>
            <a:r>
              <a:rPr lang="en-US" dirty="0"/>
              <a:t>.</a:t>
            </a:r>
          </a:p>
        </p:txBody>
      </p:sp>
      <p:sp>
        <p:nvSpPr>
          <p:cNvPr id="9" name="Text Placeholder 8">
            <a:extLst>
              <a:ext uri="{FF2B5EF4-FFF2-40B4-BE49-F238E27FC236}">
                <a16:creationId xmlns:a16="http://schemas.microsoft.com/office/drawing/2014/main" id="{70524842-F264-0F31-A836-DF4AC958F48E}"/>
              </a:ext>
            </a:extLst>
          </p:cNvPr>
          <p:cNvSpPr>
            <a:spLocks noGrp="1"/>
          </p:cNvSpPr>
          <p:nvPr>
            <p:ph type="body" sz="quarter" idx="12"/>
          </p:nvPr>
        </p:nvSpPr>
        <p:spPr>
          <a:xfrm>
            <a:off x="149223" y="1802808"/>
            <a:ext cx="5257800" cy="1552575"/>
          </a:xfrm>
        </p:spPr>
        <p:txBody>
          <a:bodyPr/>
          <a:lstStyle/>
          <a:p>
            <a:r>
              <a:rPr lang="en-US" dirty="0"/>
              <a:t>The material in this video is subject to the copyright of the owners of the material and is being provided for educational purposes under rules of fair use/copyright law for registered students in this course only. No additional copies of the copyrighted work may be made or distributed.</a:t>
            </a:r>
          </a:p>
        </p:txBody>
      </p:sp>
      <p:sp>
        <p:nvSpPr>
          <p:cNvPr id="6" name="Slide Number Placeholder 5">
            <a:extLst>
              <a:ext uri="{FF2B5EF4-FFF2-40B4-BE49-F238E27FC236}">
                <a16:creationId xmlns:a16="http://schemas.microsoft.com/office/drawing/2014/main" id="{9AC8DCE9-023A-A4B7-85EC-F03DFF7282F1}"/>
              </a:ext>
            </a:extLst>
          </p:cNvPr>
          <p:cNvSpPr>
            <a:spLocks noGrp="1"/>
          </p:cNvSpPr>
          <p:nvPr>
            <p:ph type="sldNum" sz="quarter" idx="10"/>
          </p:nvPr>
        </p:nvSpPr>
        <p:spPr>
          <a:xfrm>
            <a:off x="8339328" y="4810518"/>
            <a:ext cx="649224" cy="274637"/>
          </a:xfrm>
        </p:spPr>
        <p:txBody>
          <a:bodyPr/>
          <a:lstStyle/>
          <a:p>
            <a:fld id="{4F3F24AA-65AD-4E46-94D4-95CB0FA293CB}" type="slidenum">
              <a:rPr lang="en-US" smtClean="0"/>
              <a:pPr/>
              <a:t>14</a:t>
            </a:fld>
            <a:endParaRPr lang="en-US" dirty="0"/>
          </a:p>
        </p:txBody>
      </p:sp>
    </p:spTree>
    <p:extLst>
      <p:ext uri="{BB962C8B-B14F-4D97-AF65-F5344CB8AC3E}">
        <p14:creationId xmlns:p14="http://schemas.microsoft.com/office/powerpoint/2010/main" val="41319607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heme/theme1.xml><?xml version="1.0" encoding="utf-8"?>
<a:theme xmlns:a="http://schemas.openxmlformats.org/drawingml/2006/main" name="BSPH CTL 2025-O">
  <a:themeElements>
    <a:clrScheme name="BSPH-04-17-25">
      <a:dk1>
        <a:srgbClr val="000000"/>
      </a:dk1>
      <a:lt1>
        <a:srgbClr val="FFFFFF"/>
      </a:lt1>
      <a:dk2>
        <a:srgbClr val="002C71"/>
      </a:dk2>
      <a:lt2>
        <a:srgbClr val="FEFAC9"/>
      </a:lt2>
      <a:accent1>
        <a:srgbClr val="002D72"/>
      </a:accent1>
      <a:accent2>
        <a:srgbClr val="0072CB"/>
      </a:accent2>
      <a:accent3>
        <a:srgbClr val="286140"/>
      </a:accent3>
      <a:accent4>
        <a:srgbClr val="A35C98"/>
      </a:accent4>
      <a:accent5>
        <a:srgbClr val="CF4520"/>
      </a:accent5>
      <a:accent6>
        <a:srgbClr val="F1C400"/>
      </a:accent6>
      <a:hlink>
        <a:srgbClr val="0077D8"/>
      </a:hlink>
      <a:folHlink>
        <a:srgbClr val="CF45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TL-BSPH-Self-Record-Template" id="{2D5B9C82-BC96-B04B-91D3-F3EE03C8239E}" vid="{1DF5B5CB-D2BC-414C-81E5-1FF908D32C14}"/>
    </a:ext>
  </a:extLst>
</a:theme>
</file>

<file path=ppt/theme/theme2.xml><?xml version="1.0" encoding="utf-8"?>
<a:theme xmlns:a="http://schemas.openxmlformats.org/drawingml/2006/main" name="Sections">
  <a:themeElements>
    <a:clrScheme name="BSPH-04-17-25">
      <a:dk1>
        <a:srgbClr val="000000"/>
      </a:dk1>
      <a:lt1>
        <a:srgbClr val="FFFFFF"/>
      </a:lt1>
      <a:dk2>
        <a:srgbClr val="002C71"/>
      </a:dk2>
      <a:lt2>
        <a:srgbClr val="FEFAC9"/>
      </a:lt2>
      <a:accent1>
        <a:srgbClr val="002D72"/>
      </a:accent1>
      <a:accent2>
        <a:srgbClr val="0072CB"/>
      </a:accent2>
      <a:accent3>
        <a:srgbClr val="286140"/>
      </a:accent3>
      <a:accent4>
        <a:srgbClr val="A35C98"/>
      </a:accent4>
      <a:accent5>
        <a:srgbClr val="CF4520"/>
      </a:accent5>
      <a:accent6>
        <a:srgbClr val="F1C400"/>
      </a:accent6>
      <a:hlink>
        <a:srgbClr val="0077D8"/>
      </a:hlink>
      <a:folHlink>
        <a:srgbClr val="CF452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TL-BSPH-Self-Record-Template" id="{2D5B9C82-BC96-B04B-91D3-F3EE03C8239E}" vid="{4172B061-532E-4843-8998-9964B91B2CCF}"/>
    </a:ext>
  </a:extLst>
</a:theme>
</file>

<file path=ppt/theme/theme3.xml><?xml version="1.0" encoding="utf-8"?>
<a:theme xmlns:a="http://schemas.openxmlformats.org/drawingml/2006/main" name="One-liner blue">
  <a:themeElements>
    <a:clrScheme name="BSPH-04-17-25">
      <a:dk1>
        <a:srgbClr val="000000"/>
      </a:dk1>
      <a:lt1>
        <a:srgbClr val="FFFFFF"/>
      </a:lt1>
      <a:dk2>
        <a:srgbClr val="002C71"/>
      </a:dk2>
      <a:lt2>
        <a:srgbClr val="FEFAC9"/>
      </a:lt2>
      <a:accent1>
        <a:srgbClr val="002D72"/>
      </a:accent1>
      <a:accent2>
        <a:srgbClr val="0072CB"/>
      </a:accent2>
      <a:accent3>
        <a:srgbClr val="286140"/>
      </a:accent3>
      <a:accent4>
        <a:srgbClr val="A35C98"/>
      </a:accent4>
      <a:accent5>
        <a:srgbClr val="CF4520"/>
      </a:accent5>
      <a:accent6>
        <a:srgbClr val="F1C400"/>
      </a:accent6>
      <a:hlink>
        <a:srgbClr val="0077D8"/>
      </a:hlink>
      <a:folHlink>
        <a:srgbClr val="CF452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TL-BSPH-Self-Record-Template" id="{2D5B9C82-BC96-B04B-91D3-F3EE03C8239E}" vid="{257E9435-9C4F-BE4B-9590-CF2CE96A84B7}"/>
    </a:ext>
  </a:extLst>
</a:theme>
</file>

<file path=ppt/theme/theme4.xml><?xml version="1.0" encoding="utf-8"?>
<a:theme xmlns:a="http://schemas.openxmlformats.org/drawingml/2006/main" name="Copyright and acknowledgement Blue">
  <a:themeElements>
    <a:clrScheme name="BSPH-04-17-25">
      <a:dk1>
        <a:srgbClr val="000000"/>
      </a:dk1>
      <a:lt1>
        <a:srgbClr val="FFFFFF"/>
      </a:lt1>
      <a:dk2>
        <a:srgbClr val="002C71"/>
      </a:dk2>
      <a:lt2>
        <a:srgbClr val="FEFAC9"/>
      </a:lt2>
      <a:accent1>
        <a:srgbClr val="002D72"/>
      </a:accent1>
      <a:accent2>
        <a:srgbClr val="0072CB"/>
      </a:accent2>
      <a:accent3>
        <a:srgbClr val="286140"/>
      </a:accent3>
      <a:accent4>
        <a:srgbClr val="A35C98"/>
      </a:accent4>
      <a:accent5>
        <a:srgbClr val="CF4520"/>
      </a:accent5>
      <a:accent6>
        <a:srgbClr val="F1C400"/>
      </a:accent6>
      <a:hlink>
        <a:srgbClr val="0077D8"/>
      </a:hlink>
      <a:folHlink>
        <a:srgbClr val="CF452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TL-BSPH-Self-Record-Template" id="{2D5B9C82-BC96-B04B-91D3-F3EE03C8239E}" vid="{479A99D8-7E77-C748-AFE4-56D78FE3FACE}"/>
    </a:ext>
  </a:extLst>
</a:theme>
</file>

<file path=ppt/theme/theme5.xml><?xml version="1.0" encoding="utf-8"?>
<a:theme xmlns:a="http://schemas.openxmlformats.org/drawingml/2006/main" name="Vertical layouts">
  <a:themeElements>
    <a:clrScheme name="BSPH-04-17-25">
      <a:dk1>
        <a:srgbClr val="000000"/>
      </a:dk1>
      <a:lt1>
        <a:srgbClr val="FFFFFF"/>
      </a:lt1>
      <a:dk2>
        <a:srgbClr val="002C71"/>
      </a:dk2>
      <a:lt2>
        <a:srgbClr val="FEFAC9"/>
      </a:lt2>
      <a:accent1>
        <a:srgbClr val="002D72"/>
      </a:accent1>
      <a:accent2>
        <a:srgbClr val="0072CB"/>
      </a:accent2>
      <a:accent3>
        <a:srgbClr val="286140"/>
      </a:accent3>
      <a:accent4>
        <a:srgbClr val="A35C98"/>
      </a:accent4>
      <a:accent5>
        <a:srgbClr val="CF4520"/>
      </a:accent5>
      <a:accent6>
        <a:srgbClr val="F1C400"/>
      </a:accent6>
      <a:hlink>
        <a:srgbClr val="0077D8"/>
      </a:hlink>
      <a:folHlink>
        <a:srgbClr val="CF45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TL-BSPH-Self-Record-Template" id="{2D5B9C82-BC96-B04B-91D3-F3EE03C8239E}" vid="{317B7910-D9B7-314D-90F5-3A59D4A3E54F}"/>
    </a:ext>
  </a:extLst>
</a:theme>
</file>

<file path=ppt/theme/theme6.xml><?xml version="1.0" encoding="utf-8"?>
<a:theme xmlns:a="http://schemas.openxmlformats.org/drawingml/2006/main" name="Horizontal layouts">
  <a:themeElements>
    <a:clrScheme name="BSPH-04-17-25">
      <a:dk1>
        <a:srgbClr val="000000"/>
      </a:dk1>
      <a:lt1>
        <a:srgbClr val="FFFFFF"/>
      </a:lt1>
      <a:dk2>
        <a:srgbClr val="002C71"/>
      </a:dk2>
      <a:lt2>
        <a:srgbClr val="FEFAC9"/>
      </a:lt2>
      <a:accent1>
        <a:srgbClr val="002D72"/>
      </a:accent1>
      <a:accent2>
        <a:srgbClr val="0072CB"/>
      </a:accent2>
      <a:accent3>
        <a:srgbClr val="286140"/>
      </a:accent3>
      <a:accent4>
        <a:srgbClr val="A35C98"/>
      </a:accent4>
      <a:accent5>
        <a:srgbClr val="CF4520"/>
      </a:accent5>
      <a:accent6>
        <a:srgbClr val="F1C400"/>
      </a:accent6>
      <a:hlink>
        <a:srgbClr val="0077D8"/>
      </a:hlink>
      <a:folHlink>
        <a:srgbClr val="CF45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ue-2026-BSPH-Basic-Template.potx" id="{B9726F60-670F-42EC-A495-160BB6EC587D}" vid="{A63E42A9-459B-4024-9BED-890D94B71939}"/>
    </a:ext>
  </a:extLst>
</a:theme>
</file>

<file path=ppt/theme/theme7.xml><?xml version="1.0" encoding="utf-8"?>
<a:theme xmlns:a="http://schemas.openxmlformats.org/drawingml/2006/main" name="One-liner">
  <a:themeElements>
    <a:clrScheme name="BSPH-04-17-25">
      <a:dk1>
        <a:srgbClr val="000000"/>
      </a:dk1>
      <a:lt1>
        <a:srgbClr val="FFFFFF"/>
      </a:lt1>
      <a:dk2>
        <a:srgbClr val="002C71"/>
      </a:dk2>
      <a:lt2>
        <a:srgbClr val="FEFAC9"/>
      </a:lt2>
      <a:accent1>
        <a:srgbClr val="002D72"/>
      </a:accent1>
      <a:accent2>
        <a:srgbClr val="0072CB"/>
      </a:accent2>
      <a:accent3>
        <a:srgbClr val="286140"/>
      </a:accent3>
      <a:accent4>
        <a:srgbClr val="A35C98"/>
      </a:accent4>
      <a:accent5>
        <a:srgbClr val="CF4520"/>
      </a:accent5>
      <a:accent6>
        <a:srgbClr val="F1C400"/>
      </a:accent6>
      <a:hlink>
        <a:srgbClr val="0077D8"/>
      </a:hlink>
      <a:folHlink>
        <a:srgbClr val="CF452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ue-2026-BSPH-Basic-Template.potx" id="{B9726F60-670F-42EC-A495-160BB6EC587D}" vid="{07FDEC99-0C0C-483C-ABB3-0FCFBB4681C7}"/>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BSPH CTL 2025-O</Template>
  <TotalTime>29</TotalTime>
  <Words>720</Words>
  <Application>Microsoft Office PowerPoint</Application>
  <PresentationFormat>On-screen Show (16:9)</PresentationFormat>
  <Paragraphs>77</Paragraphs>
  <Slides>14</Slides>
  <Notes>1</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14</vt:i4>
      </vt:variant>
    </vt:vector>
  </HeadingPairs>
  <TitlesOfParts>
    <vt:vector size="30" baseType="lpstr">
      <vt:lpstr>Arial</vt:lpstr>
      <vt:lpstr>Bookman Old Style</vt:lpstr>
      <vt:lpstr>Calibri</vt:lpstr>
      <vt:lpstr>Georgia</vt:lpstr>
      <vt:lpstr>Lucida Grande</vt:lpstr>
      <vt:lpstr>System Font Regular</vt:lpstr>
      <vt:lpstr>Tahoma</vt:lpstr>
      <vt:lpstr>Times New Roman</vt:lpstr>
      <vt:lpstr>Wingdings</vt:lpstr>
      <vt:lpstr>BSPH CTL 2025-O</vt:lpstr>
      <vt:lpstr>Sections</vt:lpstr>
      <vt:lpstr>One-liner blue</vt:lpstr>
      <vt:lpstr>Copyright and acknowledgement Blue</vt:lpstr>
      <vt:lpstr>Vertical layouts</vt:lpstr>
      <vt:lpstr>Horizontal layouts</vt:lpstr>
      <vt:lpstr>One-liner</vt:lpstr>
      <vt:lpstr>Sample BSPH PowerPoint Using Starting Slide Layouts</vt:lpstr>
      <vt:lpstr>Section Title Slide</vt:lpstr>
      <vt:lpstr>Drawing Attention with a Single Line of Text</vt:lpstr>
      <vt:lpstr>Sometimes a Single Line is All We Need</vt:lpstr>
      <vt:lpstr>An Abbreviated List of Active Learning Activities</vt:lpstr>
      <vt:lpstr>Universal Design for Learning (UDL)</vt:lpstr>
      <vt:lpstr>The Engaged Learner Is…</vt:lpstr>
      <vt:lpstr>Regarding Instructional Designers in Higher Education</vt:lpstr>
      <vt:lpstr>Higher Orders of Bloom’s Taxonomy</vt:lpstr>
      <vt:lpstr>Lookback: Public Health Threat Responses by the CDC (U.S.) </vt:lpstr>
      <vt:lpstr>CTL Builds and Maintains CoursePlus</vt:lpstr>
      <vt:lpstr>CTL Offers Professional Recording</vt:lpstr>
      <vt:lpstr>CTL is Here to Help</vt:lpstr>
      <vt:lpstr>About This Presentation</vt:lpstr>
    </vt:vector>
  </TitlesOfParts>
  <Manager>Johns Hopkins Bloomberg School of Public Health</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Sample BSPH PowerPoint</dc:title>
  <dc:subject/>
  <dc:creator>Johns Hopkins Bloomberg School of Public Health</dc:creator>
  <cp:keywords/>
  <dc:description>© Copyright 2025 Johns Hopkins University.
Produced by the Center for Teaching and Learning at the Johns Hopkins Bloomberg School of Public Health.
The material in this video is subject to the copyright of the owners of the material and is being provided for educational purposes under rules of fair use/copyright law for registered students in this course only. No additional copies of the copyrighted work may be made or distributed.
Template last revised on September 8, 2026.</dc:description>
  <cp:lastModifiedBy>Celine Greene</cp:lastModifiedBy>
  <cp:revision>3</cp:revision>
  <cp:lastPrinted>2015-12-30T15:17:52Z</cp:lastPrinted>
  <dcterms:created xsi:type="dcterms:W3CDTF">2026-09-08T15:33:27Z</dcterms:created>
  <dcterms:modified xsi:type="dcterms:W3CDTF">2026-09-08T18:11:22Z</dcterms:modified>
  <cp:category/>
</cp:coreProperties>
</file>