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4"/>
    <p:sldMasterId id="2147484590" r:id="rId5"/>
    <p:sldMasterId id="2147484320" r:id="rId6"/>
    <p:sldMasterId id="2147484585" r:id="rId7"/>
    <p:sldMasterId id="2147484591" r:id="rId8"/>
    <p:sldMasterId id="2147483879" r:id="rId9"/>
    <p:sldMasterId id="2147484335" r:id="rId10"/>
    <p:sldMasterId id="2147484413" r:id="rId11"/>
    <p:sldMasterId id="2147484547" r:id="rId12"/>
    <p:sldMasterId id="2147484603" r:id="rId13"/>
  </p:sldMasterIdLst>
  <p:notesMasterIdLst>
    <p:notesMasterId r:id="rId28"/>
  </p:notesMasterIdLst>
  <p:handoutMasterIdLst>
    <p:handoutMasterId r:id="rId29"/>
  </p:handoutMasterIdLst>
  <p:sldIdLst>
    <p:sldId id="3701" r:id="rId14"/>
    <p:sldId id="3702" r:id="rId15"/>
    <p:sldId id="3703" r:id="rId16"/>
    <p:sldId id="3704" r:id="rId17"/>
    <p:sldId id="3705" r:id="rId18"/>
    <p:sldId id="3706" r:id="rId19"/>
    <p:sldId id="3707" r:id="rId20"/>
    <p:sldId id="3708" r:id="rId21"/>
    <p:sldId id="3709" r:id="rId22"/>
    <p:sldId id="3710" r:id="rId23"/>
    <p:sldId id="3711" r:id="rId24"/>
    <p:sldId id="3712" r:id="rId25"/>
    <p:sldId id="3713" r:id="rId26"/>
    <p:sldId id="3700"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620">
          <p15:clr>
            <a:srgbClr val="A4A3A4"/>
          </p15:clr>
        </p15:guide>
        <p15:guide id="4" orient="horz" pos="613">
          <p15:clr>
            <a:srgbClr val="A4A3A4"/>
          </p15:clr>
        </p15:guide>
        <p15:guide id="5" orient="horz" pos="756" userDrawn="1">
          <p15:clr>
            <a:srgbClr val="A4A3A4"/>
          </p15:clr>
        </p15:guide>
        <p15:guide id="7" pos="5760" userDrawn="1">
          <p15:clr>
            <a:srgbClr val="A4A3A4"/>
          </p15:clr>
        </p15:guide>
        <p15:guide id="8" pos="3663">
          <p15:clr>
            <a:srgbClr val="A4A3A4"/>
          </p15:clr>
        </p15:guide>
        <p15:guide id="10" pos="23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FDE"/>
    <a:srgbClr val="CF4520"/>
    <a:srgbClr val="D66D50"/>
    <a:srgbClr val="000000"/>
    <a:srgbClr val="9E8FB0"/>
    <a:srgbClr val="708549"/>
    <a:srgbClr val="A45C98"/>
    <a:srgbClr val="0072CB"/>
    <a:srgbClr val="0077D8"/>
    <a:srgbClr val="F1C4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27" autoAdjust="0"/>
    <p:restoredTop sz="96027" autoAdjust="0"/>
  </p:normalViewPr>
  <p:slideViewPr>
    <p:cSldViewPr snapToGrid="0" snapToObjects="1">
      <p:cViewPr varScale="1">
        <p:scale>
          <a:sx n="82" d="100"/>
          <a:sy n="82" d="100"/>
        </p:scale>
        <p:origin x="1158" y="72"/>
      </p:cViewPr>
      <p:guideLst>
        <p:guide orient="horz" pos="1620"/>
        <p:guide orient="horz" pos="613"/>
        <p:guide orient="horz" pos="756"/>
        <p:guide pos="5760"/>
        <p:guide pos="3663"/>
        <p:guide pos="230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presProps" Target="presProp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D7D3A2-31E4-8E42-BFE4-E1D5C718E739}" type="datetimeFigureOut">
              <a:rPr lang="en-US" smtClean="0"/>
              <a:pPr/>
              <a:t>4/24/2025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98F7A4-CE3D-804B-A1DB-4079A629C97B}" type="slidenum">
              <a:rPr lang="en-US" smtClean="0"/>
              <a:pPr/>
              <a:t>‹#›</a:t>
            </a:fld>
            <a:endParaRPr lang="en-US" dirty="0"/>
          </a:p>
        </p:txBody>
      </p:sp>
    </p:spTree>
    <p:extLst>
      <p:ext uri="{BB962C8B-B14F-4D97-AF65-F5344CB8AC3E}">
        <p14:creationId xmlns:p14="http://schemas.microsoft.com/office/powerpoint/2010/main" val="329567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0E2176-2878-124F-9D1F-E150291074BD}" type="datetimeFigureOut">
              <a:rPr lang="en-US" smtClean="0"/>
              <a:pPr/>
              <a:t>4/24/2025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D3DDD1-A2AC-0143-A10E-767D06A6F773}" type="slidenum">
              <a:rPr lang="en-US" smtClean="0"/>
              <a:pPr/>
              <a:t>‹#›</a:t>
            </a:fld>
            <a:endParaRPr lang="en-US" dirty="0"/>
          </a:p>
        </p:txBody>
      </p:sp>
    </p:spTree>
    <p:extLst>
      <p:ext uri="{BB962C8B-B14F-4D97-AF65-F5344CB8AC3E}">
        <p14:creationId xmlns:p14="http://schemas.microsoft.com/office/powerpoint/2010/main" val="38355574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14</a:t>
            </a:fld>
            <a:endParaRPr lang="en-US" dirty="0"/>
          </a:p>
        </p:txBody>
      </p:sp>
    </p:spTree>
    <p:extLst>
      <p:ext uri="{BB962C8B-B14F-4D97-AF65-F5344CB8AC3E}">
        <p14:creationId xmlns:p14="http://schemas.microsoft.com/office/powerpoint/2010/main" val="4268843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hyperlink" Target="https://cnn.com/" TargetMode="External"/><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ection, 1 speaker">
    <p:spTree>
      <p:nvGrpSpPr>
        <p:cNvPr id="1" name=""/>
        <p:cNvGrpSpPr/>
        <p:nvPr/>
      </p:nvGrpSpPr>
      <p:grpSpPr>
        <a:xfrm>
          <a:off x="0" y="0"/>
          <a:ext cx="0" cy="0"/>
          <a:chOff x="0" y="0"/>
          <a:chExt cx="0" cy="0"/>
        </a:xfrm>
      </p:grpSpPr>
      <p:cxnSp>
        <p:nvCxnSpPr>
          <p:cNvPr id="2" name="Decorative line">
            <a:extLst>
              <a:ext uri="{FF2B5EF4-FFF2-40B4-BE49-F238E27FC236}">
                <a16:creationId xmlns:a16="http://schemas.microsoft.com/office/drawing/2014/main" id="{C0CFC2F1-F3BE-B5EA-F36C-685EF5C8E633}"/>
              </a:ext>
              <a:ext uri="{C183D7F6-B498-43B3-948B-1728B52AA6E4}">
                <adec:decorative xmlns:adec="http://schemas.microsoft.com/office/drawing/2017/decorative" val="1"/>
              </a:ext>
            </a:extLst>
          </p:cNvPr>
          <p:cNvCxnSpPr>
            <a:cxnSpLocks/>
          </p:cNvCxnSpPr>
          <p:nvPr userDrawn="1"/>
        </p:nvCxnSpPr>
        <p:spPr>
          <a:xfrm>
            <a:off x="4453466" y="1664284"/>
            <a:ext cx="3793066"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p:txBody>
          <a:bodyPr anchor="b"/>
          <a:lstStyle/>
          <a:p>
            <a:r>
              <a:rPr lang="en-US"/>
              <a:t>Click to edit Master title style</a:t>
            </a:r>
            <a:endParaRPr lang="en-US" dirty="0"/>
          </a:p>
        </p:txBody>
      </p:sp>
      <p:sp>
        <p:nvSpPr>
          <p:cNvPr id="5" name="Section title">
            <a:extLst>
              <a:ext uri="{FF2B5EF4-FFF2-40B4-BE49-F238E27FC236}">
                <a16:creationId xmlns:a16="http://schemas.microsoft.com/office/drawing/2014/main" id="{9464CDC4-C1F5-EDFE-3B07-182F279DC8D4}"/>
              </a:ext>
            </a:extLst>
          </p:cNvPr>
          <p:cNvSpPr>
            <a:spLocks noGrp="1"/>
          </p:cNvSpPr>
          <p:nvPr>
            <p:ph type="body" sz="quarter" idx="11" hasCustomPrompt="1"/>
          </p:nvPr>
        </p:nvSpPr>
        <p:spPr>
          <a:xfrm>
            <a:off x="3708399" y="1782152"/>
            <a:ext cx="5283201" cy="966788"/>
          </a:xfrm>
          <a:prstGeom prst="rect">
            <a:avLst/>
          </a:prstGeom>
          <a:effectLst/>
        </p:spPr>
        <p:txBody>
          <a:bodyPr/>
          <a:lstStyle>
            <a:lvl1pPr marL="0" indent="0" algn="ctr">
              <a:buNone/>
              <a:defRPr sz="20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section title</a:t>
            </a:r>
          </a:p>
        </p:txBody>
      </p:sp>
      <p:sp>
        <p:nvSpPr>
          <p:cNvPr id="8" name="Faculty name">
            <a:extLst>
              <a:ext uri="{FF2B5EF4-FFF2-40B4-BE49-F238E27FC236}">
                <a16:creationId xmlns:a16="http://schemas.microsoft.com/office/drawing/2014/main" id="{CB31E7BD-37F7-F32D-F921-8C34BCDEEC2E}"/>
              </a:ext>
            </a:extLst>
          </p:cNvPr>
          <p:cNvSpPr>
            <a:spLocks noGrp="1"/>
          </p:cNvSpPr>
          <p:nvPr>
            <p:ph type="body" sz="quarter" idx="12"/>
          </p:nvPr>
        </p:nvSpPr>
        <p:spPr>
          <a:xfrm>
            <a:off x="3581872" y="3597674"/>
            <a:ext cx="3433652" cy="966788"/>
          </a:xfrm>
          <a:prstGeom prst="rect">
            <a:avLst/>
          </a:prstGeom>
          <a:noFill/>
        </p:spPr>
        <p:txBody>
          <a:bodyPr anchor="ctr"/>
          <a:lstStyle>
            <a:lvl1pPr marL="0" indent="0" algn="ctr">
              <a:spcBef>
                <a:spcPts val="0"/>
              </a:spcBef>
              <a:buFontTx/>
              <a:buNone/>
              <a:defRPr sz="1600" i="0">
                <a:solidFill>
                  <a:schemeClr val="bg1"/>
                </a:solidFill>
                <a:latin typeface="Georgia" panose="02040502050405020303" pitchFamily="18" charset="0"/>
              </a:defRPr>
            </a:lvl1pPr>
            <a:lvl2pPr marL="282765" indent="0">
              <a:buFontTx/>
              <a:buNone/>
              <a:defRPr>
                <a:solidFill>
                  <a:schemeClr val="bg1"/>
                </a:solidFill>
              </a:defRPr>
            </a:lvl2pPr>
            <a:lvl3pPr marL="566928"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1" name="Faculty photo">
            <a:extLst>
              <a:ext uri="{FF2B5EF4-FFF2-40B4-BE49-F238E27FC236}">
                <a16:creationId xmlns:a16="http://schemas.microsoft.com/office/drawing/2014/main" id="{A8AF65C3-DE39-8A53-8060-E312EE754B40}"/>
              </a:ext>
            </a:extLst>
          </p:cNvPr>
          <p:cNvSpPr>
            <a:spLocks noGrp="1"/>
          </p:cNvSpPr>
          <p:nvPr>
            <p:ph type="pic" sz="quarter" idx="13"/>
          </p:nvPr>
        </p:nvSpPr>
        <p:spPr>
          <a:xfrm>
            <a:off x="7075070" y="3263708"/>
            <a:ext cx="1630642" cy="1628858"/>
          </a:xfrm>
          <a:prstGeom prst="rect">
            <a:avLst/>
          </a:prstGeom>
          <a:ln w="25400">
            <a:solidFill>
              <a:schemeClr val="accent2"/>
            </a:solidFill>
          </a:ln>
        </p:spPr>
        <p:txBody>
          <a:bodyPr anchor="t"/>
          <a:lstStyle>
            <a:lvl1pPr marL="0" indent="0" algn="ctr">
              <a:buNone/>
              <a:defRPr>
                <a:solidFill>
                  <a:schemeClr val="bg1"/>
                </a:solidFill>
              </a:defRPr>
            </a:lvl1pPr>
          </a:lstStyle>
          <a:p>
            <a:r>
              <a:rPr lang="en-US"/>
              <a:t>Click icon to add picture</a:t>
            </a:r>
            <a:endParaRPr lang="en-US" dirty="0"/>
          </a:p>
        </p:txBody>
      </p:sp>
      <p:sp>
        <p:nvSpPr>
          <p:cNvPr id="7" name="Credit">
            <a:extLst>
              <a:ext uri="{FF2B5EF4-FFF2-40B4-BE49-F238E27FC236}">
                <a16:creationId xmlns:a16="http://schemas.microsoft.com/office/drawing/2014/main" id="{EA0D684B-9C07-1C02-43A0-5689A04D52D8}"/>
              </a:ext>
            </a:extLst>
          </p:cNvPr>
          <p:cNvSpPr>
            <a:spLocks noGrp="1"/>
          </p:cNvSpPr>
          <p:nvPr>
            <p:ph type="body" sz="quarter" idx="14" hasCustomPrompt="1"/>
          </p:nvPr>
        </p:nvSpPr>
        <p:spPr>
          <a:xfrm>
            <a:off x="3625025" y="4827074"/>
            <a:ext cx="3347346"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anchor="b"/>
          <a:lstStyle>
            <a:lvl1pPr>
              <a:defRPr>
                <a:latin typeface="Calibri" panose="020F050202020403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933434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with headshot">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1828800" y="1472513"/>
            <a:ext cx="7315200" cy="914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1826735" y="2313761"/>
            <a:ext cx="7315200" cy="73152"/>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36C248-7ED8-B083-7A2D-55F99407809E}"/>
              </a:ext>
            </a:extLst>
          </p:cNvPr>
          <p:cNvSpPr>
            <a:spLocks noGrp="1"/>
          </p:cNvSpPr>
          <p:nvPr>
            <p:ph type="title"/>
          </p:nvPr>
        </p:nvSpPr>
        <p:spPr>
          <a:xfrm>
            <a:off x="1824670" y="1472513"/>
            <a:ext cx="4498848"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dirty="0"/>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dirty="0"/>
          </a:p>
        </p:txBody>
      </p:sp>
      <p:sp>
        <p:nvSpPr>
          <p:cNvPr id="6" name="Faculty photo">
            <a:extLst>
              <a:ext uri="{FF2B5EF4-FFF2-40B4-BE49-F238E27FC236}">
                <a16:creationId xmlns:a16="http://schemas.microsoft.com/office/drawing/2014/main" id="{CCEDD7B8-D540-A839-6B34-DEC9AD13791A}"/>
              </a:ext>
            </a:extLst>
          </p:cNvPr>
          <p:cNvSpPr>
            <a:spLocks noGrp="1"/>
          </p:cNvSpPr>
          <p:nvPr>
            <p:ph type="pic" sz="quarter" idx="11"/>
          </p:nvPr>
        </p:nvSpPr>
        <p:spPr>
          <a:xfrm>
            <a:off x="6310927" y="939248"/>
            <a:ext cx="2275134" cy="2005430"/>
          </a:xfrm>
          <a:prstGeom prst="rect">
            <a:avLst/>
          </a:prstGeom>
          <a:ln w="38100">
            <a:solidFill>
              <a:schemeClr val="accent2"/>
            </a:solidFill>
            <a:miter lim="800000"/>
          </a:ln>
        </p:spPr>
        <p:txBody>
          <a:bodyPr/>
          <a:lstStyle>
            <a:lvl1pPr marL="0" indent="0">
              <a:buFontTx/>
              <a:buNone/>
              <a:defRPr sz="1800">
                <a:solidFill>
                  <a:schemeClr val="bg1"/>
                </a:solidFill>
                <a:latin typeface="Calibri" panose="020F0502020204030204" pitchFamily="34" charset="0"/>
                <a:cs typeface="Calibri" panose="020F0502020204030204" pitchFamily="34" charset="0"/>
              </a:defRPr>
            </a:lvl1pPr>
          </a:lstStyle>
          <a:p>
            <a:r>
              <a:rPr lang="en-US" dirty="0"/>
              <a:t>Click icon to add picture</a:t>
            </a:r>
          </a:p>
        </p:txBody>
      </p:sp>
      <p:sp>
        <p:nvSpPr>
          <p:cNvPr id="7" name="Faculty name">
            <a:extLst>
              <a:ext uri="{FF2B5EF4-FFF2-40B4-BE49-F238E27FC236}">
                <a16:creationId xmlns:a16="http://schemas.microsoft.com/office/drawing/2014/main" id="{14892DC7-87BF-693A-8DA8-545D4D0ECBDC}"/>
              </a:ext>
            </a:extLst>
          </p:cNvPr>
          <p:cNvSpPr>
            <a:spLocks noGrp="1"/>
          </p:cNvSpPr>
          <p:nvPr>
            <p:ph idx="12" hasCustomPrompt="1"/>
          </p:nvPr>
        </p:nvSpPr>
        <p:spPr>
          <a:xfrm>
            <a:off x="5932776" y="3043437"/>
            <a:ext cx="3031435" cy="280036"/>
          </a:xfrm>
          <a:prstGeom prst="rect">
            <a:avLst/>
          </a:prstGeom>
          <a:noFill/>
          <a:ln w="9525" cap="flat" cmpd="sng" algn="ctr">
            <a:noFill/>
            <a:prstDash val="solid"/>
            <a:miter lim="800000"/>
            <a:headEnd type="none" w="med" len="med"/>
            <a:tailEnd type="none" w="med" len="med"/>
          </a:ln>
        </p:spPr>
        <p:txBody>
          <a:bodyPr lIns="0" tIns="0" rIns="0" bIns="0" anchor="t">
            <a:normAutofit/>
          </a:bodyPr>
          <a:lstStyle>
            <a:lvl1pPr marL="0" marR="0" indent="0" algn="ctr"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000" baseline="0">
                <a:solidFill>
                  <a:schemeClr val="bg1"/>
                </a:solidFill>
                <a:latin typeface="Georgia" panose="02040502050405020303" pitchFamily="18" charset="0"/>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faculty name</a:t>
            </a:r>
          </a:p>
        </p:txBody>
      </p:sp>
      <p:sp>
        <p:nvSpPr>
          <p:cNvPr id="8" name="Source">
            <a:extLst>
              <a:ext uri="{FF2B5EF4-FFF2-40B4-BE49-F238E27FC236}">
                <a16:creationId xmlns:a16="http://schemas.microsoft.com/office/drawing/2014/main" id="{087F9B04-6EC3-3417-BB1B-8A4E87429F31}"/>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421889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with photo">
    <p:spTree>
      <p:nvGrpSpPr>
        <p:cNvPr id="1" name=""/>
        <p:cNvGrpSpPr/>
        <p:nvPr/>
      </p:nvGrpSpPr>
      <p:grpSpPr>
        <a:xfrm>
          <a:off x="0" y="0"/>
          <a:ext cx="0" cy="0"/>
          <a:chOff x="0" y="0"/>
          <a:chExt cx="0" cy="0"/>
        </a:xfrm>
      </p:grpSpPr>
      <p:sp>
        <p:nvSpPr>
          <p:cNvPr id="11" name="Decorative bar">
            <a:extLst>
              <a:ext uri="{FF2B5EF4-FFF2-40B4-BE49-F238E27FC236}">
                <a16:creationId xmlns:a16="http://schemas.microsoft.com/office/drawing/2014/main" id="{F6E1FD1C-40BD-41CA-AA2E-A49D45AF9BD7}"/>
              </a:ext>
              <a:ext uri="{C183D7F6-B498-43B3-948B-1728B52AA6E4}">
                <adec:decorative xmlns:adec="http://schemas.microsoft.com/office/drawing/2017/decorative" val="1"/>
              </a:ext>
            </a:extLst>
          </p:cNvPr>
          <p:cNvSpPr/>
          <p:nvPr userDrawn="1"/>
        </p:nvSpPr>
        <p:spPr>
          <a:xfrm>
            <a:off x="5846" y="2578605"/>
            <a:ext cx="4572000" cy="914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Decorative line">
            <a:extLst>
              <a:ext uri="{FF2B5EF4-FFF2-40B4-BE49-F238E27FC236}">
                <a16:creationId xmlns:a16="http://schemas.microsoft.com/office/drawing/2014/main" id="{35903B21-2708-73ED-FF55-B196BDD1077B}"/>
              </a:ext>
            </a:extLst>
          </p:cNvPr>
          <p:cNvSpPr/>
          <p:nvPr userDrawn="1"/>
        </p:nvSpPr>
        <p:spPr>
          <a:xfrm>
            <a:off x="0" y="3419853"/>
            <a:ext cx="4572000" cy="73152"/>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36C248-7ED8-B083-7A2D-55F99407809E}"/>
              </a:ext>
            </a:extLst>
          </p:cNvPr>
          <p:cNvSpPr>
            <a:spLocks noGrp="1"/>
          </p:cNvSpPr>
          <p:nvPr>
            <p:ph type="title"/>
          </p:nvPr>
        </p:nvSpPr>
        <p:spPr>
          <a:xfrm>
            <a:off x="42422" y="2578605"/>
            <a:ext cx="4498848"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dirty="0"/>
              <a:t>Click to edit Master title style</a:t>
            </a:r>
          </a:p>
        </p:txBody>
      </p:sp>
      <p:sp>
        <p:nvSpPr>
          <p:cNvPr id="10" name="Photo">
            <a:extLst>
              <a:ext uri="{FF2B5EF4-FFF2-40B4-BE49-F238E27FC236}">
                <a16:creationId xmlns:a16="http://schemas.microsoft.com/office/drawing/2014/main" id="{ED71E68A-F656-4CCB-9FFC-4FF07A7FF218}"/>
              </a:ext>
            </a:extLst>
          </p:cNvPr>
          <p:cNvSpPr>
            <a:spLocks noGrp="1"/>
          </p:cNvSpPr>
          <p:nvPr>
            <p:ph type="pic" sz="quarter" idx="11"/>
          </p:nvPr>
        </p:nvSpPr>
        <p:spPr>
          <a:xfrm>
            <a:off x="4572000" y="17221"/>
            <a:ext cx="4572000" cy="5148072"/>
          </a:xfrm>
          <a:prstGeom prst="rect">
            <a:avLst/>
          </a:prstGeom>
          <a:ln w="38100">
            <a:noFill/>
            <a:miter lim="800000"/>
          </a:ln>
        </p:spPr>
        <p:txBody>
          <a:bodyPr/>
          <a:lstStyle>
            <a:lvl1pPr marL="0" indent="0">
              <a:buFontTx/>
              <a:buNone/>
              <a:defRPr>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dirty="0"/>
              <a:t>Click icon to add picture</a:t>
            </a:r>
          </a:p>
        </p:txBody>
      </p:sp>
      <p:sp>
        <p:nvSpPr>
          <p:cNvPr id="8" name="Source">
            <a:extLst>
              <a:ext uri="{FF2B5EF4-FFF2-40B4-BE49-F238E27FC236}">
                <a16:creationId xmlns:a16="http://schemas.microsoft.com/office/drawing/2014/main" id="{087F9B04-6EC3-3417-BB1B-8A4E87429F31}"/>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dirty="0"/>
              <a:t>Click to edit Master text styles</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9926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liner">
    <p:bg>
      <p:bgPr>
        <a:solidFill>
          <a:schemeClr val="accent2">
            <a:alpha val="85000"/>
          </a:schemeClr>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7984"/>
            <a:ext cx="7886700" cy="914400"/>
          </a:xfrm>
          <a:prstGeom prst="rect">
            <a:avLst/>
          </a:prstGeom>
        </p:spPr>
        <p:txBody>
          <a:bodyPr anchor="ctr"/>
          <a:lstStyle>
            <a:lvl1pPr algn="ctr">
              <a:defRPr sz="2400"/>
            </a:lvl1pPr>
          </a:lstStyle>
          <a:p>
            <a:r>
              <a:rPr lang="en-US" dirty="0"/>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dirty="0"/>
          </a:p>
        </p:txBody>
      </p:sp>
    </p:spTree>
    <p:extLst>
      <p:ext uri="{BB962C8B-B14F-4D97-AF65-F5344CB8AC3E}">
        <p14:creationId xmlns:p14="http://schemas.microsoft.com/office/powerpoint/2010/main" val="409099621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liner blue">
    <p:bg>
      <p:bgPr>
        <a:solidFill>
          <a:srgbClr val="062D72"/>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8617"/>
            <a:ext cx="7886700" cy="914400"/>
          </a:xfrm>
          <a:prstGeom prst="rect">
            <a:avLst/>
          </a:prstGeom>
        </p:spPr>
        <p:txBody>
          <a:bodyPr anchor="ctr"/>
          <a:lstStyle>
            <a:lvl1pPr algn="ctr">
              <a:defRPr sz="2400"/>
            </a:lvl1pPr>
          </a:lstStyle>
          <a:p>
            <a:r>
              <a:rPr lang="en-US" dirty="0"/>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dirty="0"/>
          </a:p>
        </p:txBody>
      </p:sp>
    </p:spTree>
    <p:extLst>
      <p:ext uri="{BB962C8B-B14F-4D97-AF65-F5344CB8AC3E}">
        <p14:creationId xmlns:p14="http://schemas.microsoft.com/office/powerpoint/2010/main" val="265510922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1" y="1143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ecorative line">
            <a:extLst>
              <a:ext uri="{FF2B5EF4-FFF2-40B4-BE49-F238E27FC236}">
                <a16:creationId xmlns:a16="http://schemas.microsoft.com/office/drawing/2014/main" id="{F1E59BA6-6F16-6AFF-5650-E866514680DB}"/>
              </a:ext>
              <a:ext uri="{C183D7F6-B498-43B3-948B-1728B52AA6E4}">
                <adec:decorative xmlns:adec="http://schemas.microsoft.com/office/drawing/2017/decorative" val="1"/>
              </a:ext>
            </a:extLst>
          </p:cNvPr>
          <p:cNvSpPr/>
          <p:nvPr userDrawn="1"/>
        </p:nvSpPr>
        <p:spPr>
          <a:xfrm>
            <a:off x="0" y="969264"/>
            <a:ext cx="5047488" cy="54864"/>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a:extLst>
              <a:ext uri="{FF2B5EF4-FFF2-40B4-BE49-F238E27FC236}">
                <a16:creationId xmlns:a16="http://schemas.microsoft.com/office/drawing/2014/main" id="{00E46CCA-6825-CBED-25F6-BD790A9CFAE7}"/>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dirty="0"/>
              <a:t>Click to edit Master title style</a:t>
            </a:r>
          </a:p>
        </p:txBody>
      </p:sp>
      <p:sp>
        <p:nvSpPr>
          <p:cNvPr id="6" name="Copyright statement">
            <a:extLst>
              <a:ext uri="{FF2B5EF4-FFF2-40B4-BE49-F238E27FC236}">
                <a16:creationId xmlns:a16="http://schemas.microsoft.com/office/drawing/2014/main" id="{39BCC64F-DC05-DFCD-6622-73EDB35C1916}"/>
              </a:ext>
            </a:extLst>
          </p:cNvPr>
          <p:cNvSpPr>
            <a:spLocks noGrp="1"/>
          </p:cNvSpPr>
          <p:nvPr>
            <p:ph type="body" sz="quarter" idx="11"/>
          </p:nvPr>
        </p:nvSpPr>
        <p:spPr>
          <a:xfrm>
            <a:off x="149223" y="1285197"/>
            <a:ext cx="5257800" cy="389658"/>
          </a:xfrm>
          <a:prstGeom prst="rect">
            <a:avLst/>
          </a:prstGeom>
        </p:spPr>
        <p:txBody>
          <a:bodyPr anchor="ctr"/>
          <a:lstStyle>
            <a:lvl1pPr>
              <a:defRPr sz="1600" b="1"/>
            </a:lvl1pPr>
          </a:lstStyle>
          <a:p>
            <a:pPr lvl="0"/>
            <a:r>
              <a:rPr lang="en-US" dirty="0"/>
              <a:t>Click to edit Master text styles</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149223" y="1802808"/>
            <a:ext cx="5257800" cy="2523086"/>
          </a:xfrm>
          <a:prstGeom prst="rect">
            <a:avLst/>
          </a:prstGeom>
          <a:noFill/>
        </p:spPr>
        <p:txBody>
          <a:bodyPr anchor="ctr"/>
          <a:lstStyle>
            <a:lvl1pPr>
              <a:lnSpc>
                <a:spcPct val="100000"/>
              </a:lnSpc>
              <a:spcBef>
                <a:spcPts val="0"/>
              </a:spcBef>
              <a:defRPr sz="1600"/>
            </a:lvl1pPr>
          </a:lstStyle>
          <a:p>
            <a:pPr lvl="0"/>
            <a:r>
              <a:rPr lang="en-US" dirty="0"/>
              <a:t>Click to edit Master text styles</a:t>
            </a:r>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dirty="0"/>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dirty="0"/>
          </a:p>
        </p:txBody>
      </p:sp>
      <p:sp>
        <p:nvSpPr>
          <p:cNvPr id="15" name="Oval 14">
            <a:extLst>
              <a:ext uri="{FF2B5EF4-FFF2-40B4-BE49-F238E27FC236}">
                <a16:creationId xmlns:a16="http://schemas.microsoft.com/office/drawing/2014/main" id="{104CA888-96C1-3E0D-5B90-4DED3C27CAA1}"/>
              </a:ext>
              <a:ext uri="{C183D7F6-B498-43B3-948B-1728B52AA6E4}">
                <adec:decorative xmlns:adec="http://schemas.microsoft.com/office/drawing/2017/decorative" val="1"/>
              </a:ext>
            </a:extLst>
          </p:cNvPr>
          <p:cNvSpPr/>
          <p:nvPr userDrawn="1"/>
        </p:nvSpPr>
        <p:spPr>
          <a:xfrm>
            <a:off x="5782684" y="1146781"/>
            <a:ext cx="2985654" cy="2985654"/>
          </a:xfrm>
          <a:prstGeom prst="ellipse">
            <a:avLst/>
          </a:prstGeom>
          <a:solidFill>
            <a:schemeClr val="bg1"/>
          </a:solidFill>
          <a:ln w="101600">
            <a:solidFill>
              <a:srgbClr val="418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BSPH logo lockup" descr="Logo, Johns Hopkins Bloomberg School of Public Health, Center for Teaching and Learning—shield with torch.">
            <a:extLst>
              <a:ext uri="{FF2B5EF4-FFF2-40B4-BE49-F238E27FC236}">
                <a16:creationId xmlns:a16="http://schemas.microsoft.com/office/drawing/2014/main" id="{DA13E765-4DDC-8E23-99AA-4D29CE3C083C}"/>
              </a:ext>
            </a:extLst>
          </p:cNvPr>
          <p:cNvPicPr>
            <a:picLocks noChangeAspect="1"/>
          </p:cNvPicPr>
          <p:nvPr userDrawn="1"/>
        </p:nvPicPr>
        <p:blipFill>
          <a:blip r:embed="rId2"/>
          <a:stretch>
            <a:fillRect/>
          </a:stretch>
        </p:blipFill>
        <p:spPr>
          <a:xfrm>
            <a:off x="5943313" y="1350852"/>
            <a:ext cx="2664396" cy="2577512"/>
          </a:xfrm>
          <a:prstGeom prst="rect">
            <a:avLst/>
          </a:prstGeom>
        </p:spPr>
      </p:pic>
    </p:spTree>
    <p:extLst>
      <p:ext uri="{BB962C8B-B14F-4D97-AF65-F5344CB8AC3E}">
        <p14:creationId xmlns:p14="http://schemas.microsoft.com/office/powerpoint/2010/main" val="2035701159"/>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emen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0" y="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ecorative line">
            <a:extLst>
              <a:ext uri="{FF2B5EF4-FFF2-40B4-BE49-F238E27FC236}">
                <a16:creationId xmlns:a16="http://schemas.microsoft.com/office/drawing/2014/main" id="{FF3362E3-F65C-255B-D33B-39577B7133C9}"/>
              </a:ext>
              <a:ext uri="{C183D7F6-B498-43B3-948B-1728B52AA6E4}">
                <adec:decorative xmlns:adec="http://schemas.microsoft.com/office/drawing/2017/decorative" val="1"/>
              </a:ext>
            </a:extLst>
          </p:cNvPr>
          <p:cNvSpPr/>
          <p:nvPr userDrawn="1"/>
        </p:nvSpPr>
        <p:spPr>
          <a:xfrm>
            <a:off x="0" y="969264"/>
            <a:ext cx="5047488" cy="45720"/>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a:extLst>
              <a:ext uri="{FF2B5EF4-FFF2-40B4-BE49-F238E27FC236}">
                <a16:creationId xmlns:a16="http://schemas.microsoft.com/office/drawing/2014/main" id="{42145999-DBC5-ECB5-BA81-E3AD2522E69F}"/>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dirty="0"/>
              <a:t>Click to edit Master title style</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149223" y="1285197"/>
            <a:ext cx="5257800" cy="3040697"/>
          </a:xfrm>
          <a:prstGeom prst="rect">
            <a:avLst/>
          </a:prstGeom>
          <a:noFill/>
        </p:spPr>
        <p:txBody>
          <a:bodyPr anchor="ctr"/>
          <a:lstStyle>
            <a:lvl1pPr>
              <a:lnSpc>
                <a:spcPct val="100000"/>
              </a:lnSpc>
              <a:spcBef>
                <a:spcPts val="0"/>
              </a:spcBef>
              <a:defRPr sz="1600"/>
            </a:lvl1pPr>
          </a:lstStyle>
          <a:p>
            <a:pPr lvl="0"/>
            <a:r>
              <a:rPr lang="en-US" dirty="0"/>
              <a:t>Click to edit Master text styles</a:t>
            </a:r>
          </a:p>
        </p:txBody>
      </p:sp>
      <p:sp>
        <p:nvSpPr>
          <p:cNvPr id="6" name="Image">
            <a:extLst>
              <a:ext uri="{FF2B5EF4-FFF2-40B4-BE49-F238E27FC236}">
                <a16:creationId xmlns:a16="http://schemas.microsoft.com/office/drawing/2014/main" id="{60CBF034-4602-CB84-B057-BB392D31C675}"/>
              </a:ext>
            </a:extLst>
          </p:cNvPr>
          <p:cNvSpPr>
            <a:spLocks noGrp="1"/>
          </p:cNvSpPr>
          <p:nvPr>
            <p:ph sz="quarter" idx="15"/>
          </p:nvPr>
        </p:nvSpPr>
        <p:spPr>
          <a:xfrm>
            <a:off x="5556246" y="53975"/>
            <a:ext cx="3432306" cy="4271919"/>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pPr lvl="0"/>
            <a:endParaRPr lang="en-US" dirty="0"/>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dirty="0"/>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dirty="0"/>
          </a:p>
        </p:txBody>
      </p:sp>
    </p:spTree>
    <p:extLst>
      <p:ext uri="{BB962C8B-B14F-4D97-AF65-F5344CB8AC3E}">
        <p14:creationId xmlns:p14="http://schemas.microsoft.com/office/powerpoint/2010/main" val="31327506"/>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ypical-bullets">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42287" cy="857250"/>
          </a:xfrm>
        </p:spPr>
        <p:txBody>
          <a:bodyPr/>
          <a:lstStyle/>
          <a:p>
            <a:r>
              <a:rPr lang="en-US" dirty="0"/>
              <a:t>Click to add slide title</a:t>
            </a:r>
          </a:p>
        </p:txBody>
      </p:sp>
      <p:sp>
        <p:nvSpPr>
          <p:cNvPr id="7" name="Bullets">
            <a:extLst>
              <a:ext uri="{FF2B5EF4-FFF2-40B4-BE49-F238E27FC236}">
                <a16:creationId xmlns:a16="http://schemas.microsoft.com/office/drawing/2014/main" id="{7C60B256-AB51-AF4E-8137-B91D1CF9FC88}"/>
              </a:ext>
            </a:extLst>
          </p:cNvPr>
          <p:cNvSpPr>
            <a:spLocks noGrp="1"/>
          </p:cNvSpPr>
          <p:nvPr>
            <p:ph idx="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p>
            <a:pPr lvl="0"/>
            <a:r>
              <a:rPr lang="en-US" dirty="0"/>
              <a:t>Click to add first-level bullet</a:t>
            </a:r>
          </a:p>
          <a:p>
            <a:pPr lvl="1"/>
            <a:r>
              <a:rPr lang="en-US" dirty="0"/>
              <a:t>Second level</a:t>
            </a:r>
          </a:p>
          <a:p>
            <a:pPr lvl="2"/>
            <a:r>
              <a:rPr lang="en-US" dirty="0"/>
              <a:t>Third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20311"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006430398"/>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orient="horz" pos="3180" userDrawn="1">
          <p15:clr>
            <a:srgbClr val="547EB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th bullet">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42248" cy="857250"/>
          </a:xfrm>
        </p:spPr>
        <p:txBody>
          <a:bodyPr/>
          <a:lstStyle/>
          <a:p>
            <a:r>
              <a:rPr lang="en-US" dirty="0"/>
              <a:t>Click to add slide title</a:t>
            </a:r>
          </a:p>
        </p:txBody>
      </p:sp>
      <p:sp>
        <p:nvSpPr>
          <p:cNvPr id="7" name="Bullets">
            <a:extLst>
              <a:ext uri="{FF2B5EF4-FFF2-40B4-BE49-F238E27FC236}">
                <a16:creationId xmlns:a16="http://schemas.microsoft.com/office/drawing/2014/main" id="{7C60B256-AB51-AF4E-8137-B91D1CF9FC88}"/>
              </a:ext>
            </a:extLst>
          </p:cNvPr>
          <p:cNvSpPr>
            <a:spLocks noGrp="1"/>
          </p:cNvSpPr>
          <p:nvPr>
            <p:ph idx="1" hasCustomPrompt="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lvl1pPr>
              <a:buClr>
                <a:srgbClr val="418FDE"/>
              </a:buClr>
              <a:defRPr/>
            </a:lvl1pPr>
            <a:lvl2pPr>
              <a:buClr>
                <a:srgbClr val="418FDE"/>
              </a:buClr>
              <a:defRPr/>
            </a:lvl2pPr>
            <a:lvl3pPr>
              <a:buClr>
                <a:srgbClr val="418FDE"/>
              </a:buClr>
              <a:defRPr/>
            </a:lvl3pPr>
            <a:lvl4pPr marL="1031875" indent="-228600">
              <a:buClr>
                <a:srgbClr val="418FDE"/>
              </a:buClr>
              <a:buSzPct val="100000"/>
              <a:buFont typeface="System Font Regular"/>
              <a:buChar char="■"/>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US" dirty="0"/>
              <a:t>Click to add first-level bullet</a:t>
            </a:r>
          </a:p>
          <a:p>
            <a:pPr lvl="1"/>
            <a:r>
              <a:rPr lang="en-US" dirty="0"/>
              <a:t>Second level</a:t>
            </a:r>
          </a:p>
          <a:p>
            <a:pPr lvl="2"/>
            <a:r>
              <a:rPr lang="en-US" dirty="0"/>
              <a:t>Third level</a:t>
            </a:r>
          </a:p>
          <a:p>
            <a:pPr lvl="3"/>
            <a:r>
              <a:rPr lang="en-US" dirty="0"/>
              <a:t>Fourth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32258476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8" name="Bulllets 1"/>
          <p:cNvSpPr>
            <a:spLocks noGrp="1"/>
          </p:cNvSpPr>
          <p:nvPr>
            <p:ph idx="13" hasCustomPrompt="1"/>
          </p:nvPr>
        </p:nvSpPr>
        <p:spPr>
          <a:xfrm>
            <a:off x="149314" y="1200152"/>
            <a:ext cx="4379420" cy="3393200"/>
          </a:xfrm>
        </p:spPr>
        <p:txBody>
          <a:bodyPr/>
          <a:lstStyle>
            <a:lvl1pPr marL="288925" indent="-288925">
              <a:buClr>
                <a:srgbClr val="418FDE"/>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7" name="Bullets 2"/>
          <p:cNvSpPr>
            <a:spLocks noGrp="1"/>
          </p:cNvSpPr>
          <p:nvPr>
            <p:ph idx="12" hasCustomPrompt="1"/>
          </p:nvPr>
        </p:nvSpPr>
        <p:spPr>
          <a:xfrm>
            <a:off x="4615267" y="1201422"/>
            <a:ext cx="4376334" cy="3391930"/>
          </a:xfrm>
          <a:prstGeom prst="rect">
            <a:avLst/>
          </a:prstGeom>
          <a:ln>
            <a:solidFill>
              <a:srgbClr val="6CACE4">
                <a:alpha val="25000"/>
              </a:srgbClr>
            </a:solidFill>
          </a:ln>
        </p:spPr>
        <p:txBody>
          <a:bodyPr vert="horz" lIns="91440" tIns="45720" rIns="91440" bIns="45720" rtlCol="0">
            <a:normAutofit/>
          </a:bodyPr>
          <a:lstStyle>
            <a:lvl1pPr marL="288925" indent="-288925">
              <a:buClr>
                <a:srgbClr val="418FDE"/>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9CB6042A-9A7B-5FA6-181D-B873C9B790A7}"/>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035A0F40-518B-B546-B0B2-A1824EC12054}"/>
              </a:ext>
            </a:extLst>
          </p:cNvPr>
          <p:cNvSpPr>
            <a:spLocks noGrp="1"/>
          </p:cNvSpPr>
          <p:nvPr>
            <p:ph type="sldNum" sz="quarter" idx="16"/>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877217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top captions,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0" name="Caption 1">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438149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8" name="Bullets 1"/>
          <p:cNvSpPr>
            <a:spLocks noGrp="1"/>
          </p:cNvSpPr>
          <p:nvPr>
            <p:ph idx="13" hasCustomPrompt="1"/>
          </p:nvPr>
        </p:nvSpPr>
        <p:spPr>
          <a:xfrm>
            <a:off x="149314" y="1728216"/>
            <a:ext cx="4379420" cy="2860873"/>
          </a:xfrm>
        </p:spPr>
        <p:txBody>
          <a:bodyPr/>
          <a:lstStyle>
            <a:lvl1pPr marL="288925" indent="-288925">
              <a:buFont typeface="Arial" panose="020B0604020202020204" pitchFamily="34" charset="0"/>
              <a:buChar char="►"/>
              <a:defRPr sz="1600" baseline="0">
                <a:latin typeface="Calibri" panose="020F050202020403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1" name="Caption 2">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3F0F8A84-6627-A159-E8AB-0FD01F915C9E}"/>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632603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speaker">
    <p:spTree>
      <p:nvGrpSpPr>
        <p:cNvPr id="1" name=""/>
        <p:cNvGrpSpPr/>
        <p:nvPr/>
      </p:nvGrpSpPr>
      <p:grpSpPr>
        <a:xfrm>
          <a:off x="0" y="0"/>
          <a:ext cx="0" cy="0"/>
          <a:chOff x="0" y="0"/>
          <a:chExt cx="0" cy="0"/>
        </a:xfrm>
      </p:grpSpPr>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a:xfrm>
            <a:off x="3708399" y="250934"/>
            <a:ext cx="5283201" cy="2569758"/>
          </a:xfrm>
        </p:spPr>
        <p:txBody>
          <a:bodyPr anchor="ctr"/>
          <a:lstStyle>
            <a:lvl1pPr algn="ctr">
              <a:defRPr/>
            </a:lvl1pPr>
          </a:lstStyle>
          <a:p>
            <a:r>
              <a:rPr lang="en-US"/>
              <a:t>Click to edit Master title style</a:t>
            </a:r>
            <a:endParaRPr lang="en-US" dirty="0"/>
          </a:p>
        </p:txBody>
      </p:sp>
      <p:sp>
        <p:nvSpPr>
          <p:cNvPr id="5" name="Faculty name">
            <a:extLst>
              <a:ext uri="{FF2B5EF4-FFF2-40B4-BE49-F238E27FC236}">
                <a16:creationId xmlns:a16="http://schemas.microsoft.com/office/drawing/2014/main" id="{AFC28072-495E-18DD-D5B0-E7CFE6371BB6}"/>
              </a:ext>
            </a:extLst>
          </p:cNvPr>
          <p:cNvSpPr>
            <a:spLocks noGrp="1"/>
          </p:cNvSpPr>
          <p:nvPr>
            <p:ph type="body" sz="quarter" idx="12"/>
          </p:nvPr>
        </p:nvSpPr>
        <p:spPr>
          <a:xfrm>
            <a:off x="3581872" y="3597674"/>
            <a:ext cx="3433652" cy="966788"/>
          </a:xfrm>
          <a:prstGeom prst="rect">
            <a:avLst/>
          </a:prstGeom>
          <a:noFill/>
        </p:spPr>
        <p:txBody>
          <a:bodyPr anchor="ctr"/>
          <a:lstStyle>
            <a:lvl1pPr marL="0" indent="0" algn="ctr">
              <a:spcBef>
                <a:spcPts val="0"/>
              </a:spcBef>
              <a:buFontTx/>
              <a:buNone/>
              <a:defRPr sz="1600" i="0">
                <a:solidFill>
                  <a:schemeClr val="bg1"/>
                </a:solidFill>
                <a:latin typeface="Georgia" panose="02040502050405020303" pitchFamily="18" charset="0"/>
              </a:defRPr>
            </a:lvl1pPr>
            <a:lvl2pPr marL="282765" indent="0">
              <a:buFontTx/>
              <a:buNone/>
              <a:defRPr>
                <a:solidFill>
                  <a:schemeClr val="bg1"/>
                </a:solidFill>
              </a:defRPr>
            </a:lvl2pPr>
            <a:lvl3pPr marL="566928"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 name="Faculty photo">
            <a:extLst>
              <a:ext uri="{FF2B5EF4-FFF2-40B4-BE49-F238E27FC236}">
                <a16:creationId xmlns:a16="http://schemas.microsoft.com/office/drawing/2014/main" id="{BC898F78-D760-6627-4E2D-8A6306A217A6}"/>
              </a:ext>
            </a:extLst>
          </p:cNvPr>
          <p:cNvSpPr>
            <a:spLocks noGrp="1"/>
          </p:cNvSpPr>
          <p:nvPr>
            <p:ph type="pic" sz="quarter" idx="13"/>
          </p:nvPr>
        </p:nvSpPr>
        <p:spPr>
          <a:xfrm>
            <a:off x="7075070" y="3263708"/>
            <a:ext cx="1630642" cy="1628858"/>
          </a:xfrm>
          <a:prstGeom prst="rect">
            <a:avLst/>
          </a:prstGeom>
          <a:ln w="25400">
            <a:solidFill>
              <a:schemeClr val="accent2"/>
            </a:solidFill>
          </a:ln>
        </p:spPr>
        <p:txBody>
          <a:bodyPr anchor="t"/>
          <a:lstStyle>
            <a:lvl1pPr marL="0" indent="0" algn="ctr">
              <a:buNone/>
              <a:defRPr>
                <a:solidFill>
                  <a:schemeClr val="bg1"/>
                </a:solidFill>
              </a:defRPr>
            </a:lvl1pPr>
          </a:lstStyle>
          <a:p>
            <a:r>
              <a:rPr lang="en-US"/>
              <a:t>Click icon to add picture</a:t>
            </a:r>
            <a:endParaRPr lang="en-US" dirty="0"/>
          </a:p>
        </p:txBody>
      </p:sp>
      <p:sp>
        <p:nvSpPr>
          <p:cNvPr id="4" name="Credit">
            <a:extLst>
              <a:ext uri="{FF2B5EF4-FFF2-40B4-BE49-F238E27FC236}">
                <a16:creationId xmlns:a16="http://schemas.microsoft.com/office/drawing/2014/main" id="{770FBD7B-DF93-34C7-4F16-E5878340BBCD}"/>
              </a:ext>
            </a:extLst>
          </p:cNvPr>
          <p:cNvSpPr>
            <a:spLocks noGrp="1"/>
          </p:cNvSpPr>
          <p:nvPr>
            <p:ph type="body" sz="quarter" idx="14" hasCustomPrompt="1"/>
          </p:nvPr>
        </p:nvSpPr>
        <p:spPr>
          <a:xfrm>
            <a:off x="3625025" y="4828032"/>
            <a:ext cx="3347346"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wrap="square"/>
          <a:lstStyle>
            <a:lvl1pPr>
              <a:defRPr>
                <a:latin typeface="+mj-lt"/>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806749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8842287"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8" name="Bullets 1"/>
          <p:cNvSpPr>
            <a:spLocks noGrp="1"/>
          </p:cNvSpPr>
          <p:nvPr>
            <p:ph idx="13" hasCustomPrompt="1"/>
          </p:nvPr>
        </p:nvSpPr>
        <p:spPr>
          <a:xfrm>
            <a:off x="149314" y="1732478"/>
            <a:ext cx="4379420" cy="2860873"/>
          </a:xfrm>
        </p:spPr>
        <p:txBody>
          <a:bodyPr/>
          <a:lstStyle>
            <a:lvl1pPr marL="288925" indent="-288925">
              <a:buClr>
                <a:srgbClr val="418FDE"/>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418FDE"/>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2DDCF19F-A0FE-CB44-767F-C6D97AC286C9}"/>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761531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left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438149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8" name="Bullets 1"/>
          <p:cNvSpPr>
            <a:spLocks noGrp="1"/>
          </p:cNvSpPr>
          <p:nvPr>
            <p:ph idx="13" hasCustomPrompt="1"/>
          </p:nvPr>
        </p:nvSpPr>
        <p:spPr>
          <a:xfrm>
            <a:off x="149314" y="1732478"/>
            <a:ext cx="4379420" cy="2860873"/>
          </a:xfrm>
        </p:spPr>
        <p:txBody>
          <a:bodyPr/>
          <a:lstStyle>
            <a:lvl1pPr marL="288925" indent="-288925">
              <a:buClr>
                <a:srgbClr val="418FDE"/>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7" name="Bullets 2"/>
          <p:cNvSpPr>
            <a:spLocks noGrp="1"/>
          </p:cNvSpPr>
          <p:nvPr>
            <p:ph idx="12" hasCustomPrompt="1"/>
          </p:nvPr>
        </p:nvSpPr>
        <p:spPr>
          <a:xfrm>
            <a:off x="4615267" y="1200150"/>
            <a:ext cx="4376334" cy="33932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418FDE"/>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FE5B6DA7-7358-9F06-9AB7-E6F0EA55093D}"/>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A99857AD-EF38-344F-9DB2-381017A53D5A}"/>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627020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right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8" name="Bullets 1"/>
          <p:cNvSpPr>
            <a:spLocks noGrp="1"/>
          </p:cNvSpPr>
          <p:nvPr>
            <p:ph idx="13" hasCustomPrompt="1"/>
          </p:nvPr>
        </p:nvSpPr>
        <p:spPr>
          <a:xfrm>
            <a:off x="149314" y="1201308"/>
            <a:ext cx="4379420" cy="3392043"/>
          </a:xfrm>
        </p:spPr>
        <p:txBody>
          <a:bodyPr/>
          <a:lstStyle>
            <a:lvl1pPr marL="288925" indent="-288925">
              <a:buClr>
                <a:srgbClr val="418FDE"/>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418FDE"/>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BBAEBF50-5201-D8F2-7885-5328BC4A3A7F}"/>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0EA6F4E2-BACB-E94F-A7ED-E5489A75FA58}"/>
              </a:ext>
            </a:extLst>
          </p:cNvPr>
          <p:cNvSpPr>
            <a:spLocks noGrp="1"/>
          </p:cNvSpPr>
          <p:nvPr>
            <p:ph type="sldNum" sz="quarter" idx="19"/>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496937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aptions, 2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dirty="0"/>
              <a:t>Click to add slide title</a:t>
            </a:r>
          </a:p>
        </p:txBody>
      </p:sp>
      <p:sp>
        <p:nvSpPr>
          <p:cNvPr id="12" name="Caption 1">
            <a:extLst>
              <a:ext uri="{FF2B5EF4-FFF2-40B4-BE49-F238E27FC236}">
                <a16:creationId xmlns:a16="http://schemas.microsoft.com/office/drawing/2014/main" id="{4D6E7788-1BC1-BC4A-A3A3-605ED8B641AB}"/>
              </a:ext>
            </a:extLst>
          </p:cNvPr>
          <p:cNvSpPr>
            <a:spLocks noGrp="1"/>
          </p:cNvSpPr>
          <p:nvPr>
            <p:ph type="body" sz="quarter" idx="21" hasCustomPrompt="1"/>
          </p:nvPr>
        </p:nvSpPr>
        <p:spPr>
          <a:xfrm>
            <a:off x="149313" y="1200150"/>
            <a:ext cx="884084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8" name="Caption 2">
            <a:extLst>
              <a:ext uri="{FF2B5EF4-FFF2-40B4-BE49-F238E27FC236}">
                <a16:creationId xmlns:a16="http://schemas.microsoft.com/office/drawing/2014/main" id="{32AB41CC-EBC0-1C48-BE6D-CB034EC38E3C}"/>
              </a:ext>
            </a:extLst>
          </p:cNvPr>
          <p:cNvSpPr>
            <a:spLocks noGrp="1"/>
          </p:cNvSpPr>
          <p:nvPr>
            <p:ph type="body" sz="quarter" idx="15" hasCustomPrompt="1"/>
          </p:nvPr>
        </p:nvSpPr>
        <p:spPr>
          <a:xfrm>
            <a:off x="149313" y="1696072"/>
            <a:ext cx="4381499" cy="448056"/>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3" name="Bullets 1"/>
          <p:cNvSpPr>
            <a:spLocks noGrp="1"/>
          </p:cNvSpPr>
          <p:nvPr>
            <p:ph idx="1" hasCustomPrompt="1"/>
          </p:nvPr>
        </p:nvSpPr>
        <p:spPr>
          <a:xfrm>
            <a:off x="149314" y="2231135"/>
            <a:ext cx="4381414" cy="2359915"/>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1" name="Caption 3">
            <a:extLst>
              <a:ext uri="{FF2B5EF4-FFF2-40B4-BE49-F238E27FC236}">
                <a16:creationId xmlns:a16="http://schemas.microsoft.com/office/drawing/2014/main" id="{A4957100-72FC-2A42-8D11-3C05EDC1A526}"/>
              </a:ext>
            </a:extLst>
          </p:cNvPr>
          <p:cNvSpPr>
            <a:spLocks noGrp="1"/>
          </p:cNvSpPr>
          <p:nvPr>
            <p:ph type="body" sz="quarter" idx="18" hasCustomPrompt="1"/>
          </p:nvPr>
        </p:nvSpPr>
        <p:spPr>
          <a:xfrm>
            <a:off x="4615266" y="1697230"/>
            <a:ext cx="4376334" cy="448056"/>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6" name="Bullets 2"/>
          <p:cNvSpPr>
            <a:spLocks noGrp="1"/>
          </p:cNvSpPr>
          <p:nvPr>
            <p:ph idx="12" hasCustomPrompt="1"/>
          </p:nvPr>
        </p:nvSpPr>
        <p:spPr>
          <a:xfrm>
            <a:off x="4610186" y="2231136"/>
            <a:ext cx="4379976" cy="2359914"/>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18474B13-1193-4B1F-958B-1BA3BD361D98}"/>
              </a:ext>
            </a:extLst>
          </p:cNvPr>
          <p:cNvSpPr>
            <a:spLocks noGrp="1"/>
          </p:cNvSpPr>
          <p:nvPr>
            <p:ph idx="2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5" name="Slide number">
            <a:extLst>
              <a:ext uri="{FF2B5EF4-FFF2-40B4-BE49-F238E27FC236}">
                <a16:creationId xmlns:a16="http://schemas.microsoft.com/office/drawing/2014/main" id="{2537B3CC-36F5-6348-ADBA-0F2C88D56821}"/>
              </a:ext>
            </a:extLst>
          </p:cNvPr>
          <p:cNvSpPr>
            <a:spLocks noGrp="1"/>
          </p:cNvSpPr>
          <p:nvPr>
            <p:ph type="sldNum" sz="quarter" idx="2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721262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caption, 1 box">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dirty="0"/>
              <a:t>Click to add slide title</a:t>
            </a:r>
          </a:p>
        </p:txBody>
      </p:sp>
      <p:sp>
        <p:nvSpPr>
          <p:cNvPr id="11" name="Caption">
            <a:extLst>
              <a:ext uri="{FF2B5EF4-FFF2-40B4-BE49-F238E27FC236}">
                <a16:creationId xmlns:a16="http://schemas.microsoft.com/office/drawing/2014/main" id="{1F55D65F-DFFC-FC4A-A7A1-5282732454C1}"/>
              </a:ext>
            </a:extLst>
          </p:cNvPr>
          <p:cNvSpPr>
            <a:spLocks noGrp="1"/>
          </p:cNvSpPr>
          <p:nvPr>
            <p:ph type="body" sz="quarter" idx="17" hasCustomPrompt="1"/>
          </p:nvPr>
        </p:nvSpPr>
        <p:spPr>
          <a:xfrm>
            <a:off x="149313" y="1200150"/>
            <a:ext cx="8842286"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7" name="Bullets">
            <a:extLst>
              <a:ext uri="{FF2B5EF4-FFF2-40B4-BE49-F238E27FC236}">
                <a16:creationId xmlns:a16="http://schemas.microsoft.com/office/drawing/2014/main" id="{469FABCF-7953-3149-8EE5-C34571F9028F}"/>
              </a:ext>
            </a:extLst>
          </p:cNvPr>
          <p:cNvSpPr>
            <a:spLocks noGrp="1"/>
          </p:cNvSpPr>
          <p:nvPr>
            <p:ph idx="13" hasCustomPrompt="1"/>
          </p:nvPr>
        </p:nvSpPr>
        <p:spPr>
          <a:xfrm>
            <a:off x="149314" y="1732478"/>
            <a:ext cx="8842286"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852AD5DD-DB97-7468-3B6D-4F03C9A024BE}"/>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5" name="Slide number">
            <a:extLst>
              <a:ext uri="{FF2B5EF4-FFF2-40B4-BE49-F238E27FC236}">
                <a16:creationId xmlns:a16="http://schemas.microsoft.com/office/drawing/2014/main" id="{81CCAF77-B6EA-254F-A963-E59E78C0B915}"/>
              </a:ext>
            </a:extLst>
          </p:cNvPr>
          <p:cNvSpPr>
            <a:spLocks noGrp="1"/>
          </p:cNvSpPr>
          <p:nvPr>
            <p:ph type="sldNum" sz="quarter" idx="15"/>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668692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 caption and 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dirty="0"/>
              <a:t>Click to add slide title</a:t>
            </a:r>
          </a:p>
        </p:txBody>
      </p:sp>
      <p:sp>
        <p:nvSpPr>
          <p:cNvPr id="8" name="Caption">
            <a:extLst>
              <a:ext uri="{FF2B5EF4-FFF2-40B4-BE49-F238E27FC236}">
                <a16:creationId xmlns:a16="http://schemas.microsoft.com/office/drawing/2014/main" id="{00FA151C-83E9-504F-92AE-CBD9AB722F88}"/>
              </a:ext>
            </a:extLst>
          </p:cNvPr>
          <p:cNvSpPr>
            <a:spLocks noGrp="1"/>
          </p:cNvSpPr>
          <p:nvPr>
            <p:ph type="body" sz="quarter" idx="18" hasCustomPrompt="1"/>
          </p:nvPr>
        </p:nvSpPr>
        <p:spPr>
          <a:xfrm>
            <a:off x="149313" y="1200150"/>
            <a:ext cx="8842286"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1" name="Bullets 1">
            <a:extLst>
              <a:ext uri="{FF2B5EF4-FFF2-40B4-BE49-F238E27FC236}">
                <a16:creationId xmlns:a16="http://schemas.microsoft.com/office/drawing/2014/main" id="{8BF4410D-F187-0A4F-B2DE-2009559C8F5E}"/>
              </a:ext>
            </a:extLst>
          </p:cNvPr>
          <p:cNvSpPr>
            <a:spLocks noGrp="1"/>
          </p:cNvSpPr>
          <p:nvPr>
            <p:ph idx="13" hasCustomPrompt="1"/>
          </p:nvPr>
        </p:nvSpPr>
        <p:spPr>
          <a:xfrm>
            <a:off x="149314" y="1732478"/>
            <a:ext cx="8842286"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7" name="Bullets 2">
            <a:extLst>
              <a:ext uri="{FF2B5EF4-FFF2-40B4-BE49-F238E27FC236}">
                <a16:creationId xmlns:a16="http://schemas.microsoft.com/office/drawing/2014/main" id="{E7C68EF4-EEA6-3542-99D5-BFE95DDC826A}"/>
              </a:ext>
            </a:extLst>
          </p:cNvPr>
          <p:cNvSpPr>
            <a:spLocks noGrp="1"/>
          </p:cNvSpPr>
          <p:nvPr>
            <p:ph idx="16" hasCustomPrompt="1"/>
          </p:nvPr>
        </p:nvSpPr>
        <p:spPr>
          <a:xfrm>
            <a:off x="149313" y="3194940"/>
            <a:ext cx="8842288"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572A3753-4AAA-01E0-CFF7-F48C4D6DAB9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284008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dirty="0"/>
              <a:t>Click to add slide title</a:t>
            </a:r>
          </a:p>
        </p:txBody>
      </p:sp>
      <p:sp>
        <p:nvSpPr>
          <p:cNvPr id="3" name="Bullets 1"/>
          <p:cNvSpPr>
            <a:spLocks noGrp="1"/>
          </p:cNvSpPr>
          <p:nvPr>
            <p:ph idx="1" hasCustomPrompt="1"/>
          </p:nvPr>
        </p:nvSpPr>
        <p:spPr>
          <a:xfrm>
            <a:off x="149313" y="1200151"/>
            <a:ext cx="8842287" cy="1664969"/>
          </a:xfrm>
        </p:spPr>
        <p:txBody>
          <a:bodyPr/>
          <a:lstStyle>
            <a:lvl1pPr marL="288925" indent="-288925">
              <a:buClr>
                <a:srgbClr val="418FDE"/>
              </a:buClr>
              <a:buFont typeface="Arial" panose="020B0604020202020204" pitchFamily="34" charset="0"/>
              <a:buChar char="►"/>
              <a:defRPr baseline="0"/>
            </a:lvl1pPr>
            <a:lvl2pPr marL="568325" indent="-284163">
              <a:buClr>
                <a:srgbClr val="418FDE"/>
              </a:buClr>
              <a:buFont typeface="Arial" panose="020B0604020202020204" pitchFamily="34" charset="0"/>
              <a:buChar char="►"/>
              <a:defRPr/>
            </a:lvl2pPr>
            <a:lvl3pPr marL="808038" indent="-234950">
              <a:buClr>
                <a:srgbClr val="418FDE"/>
              </a:buClr>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7" name="Bullets 2">
            <a:extLst>
              <a:ext uri="{FF2B5EF4-FFF2-40B4-BE49-F238E27FC236}">
                <a16:creationId xmlns:a16="http://schemas.microsoft.com/office/drawing/2014/main" id="{E7C68EF4-EEA6-3542-99D5-BFE95DDC826A}"/>
              </a:ext>
            </a:extLst>
          </p:cNvPr>
          <p:cNvSpPr>
            <a:spLocks noGrp="1"/>
          </p:cNvSpPr>
          <p:nvPr>
            <p:ph idx="16" hasCustomPrompt="1"/>
          </p:nvPr>
        </p:nvSpPr>
        <p:spPr>
          <a:xfrm>
            <a:off x="149313" y="2926081"/>
            <a:ext cx="8842288" cy="1668542"/>
          </a:xfrm>
        </p:spPr>
        <p:txBody>
          <a:bodyPr/>
          <a:lstStyle>
            <a:lvl1pPr marL="288925" indent="-288925">
              <a:buClr>
                <a:srgbClr val="418FDE"/>
              </a:buClr>
              <a:buFont typeface="Arial" panose="020B0604020202020204" pitchFamily="34" charset="0"/>
              <a:buChar char="►"/>
              <a:defRPr baseline="0"/>
            </a:lvl1pPr>
            <a:lvl2pPr marL="568325" indent="-284163">
              <a:buClr>
                <a:srgbClr val="418FDE"/>
              </a:buClr>
              <a:buFont typeface="Arial" panose="020B0604020202020204" pitchFamily="34" charset="0"/>
              <a:buChar char="►"/>
              <a:defRPr/>
            </a:lvl2pPr>
            <a:lvl3pPr marL="808038" indent="-234950">
              <a:buClr>
                <a:srgbClr val="418FDE"/>
              </a:buClr>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Source">
            <a:extLst>
              <a:ext uri="{FF2B5EF4-FFF2-40B4-BE49-F238E27FC236}">
                <a16:creationId xmlns:a16="http://schemas.microsoft.com/office/drawing/2014/main" id="{5499206F-54AA-2589-00E3-4116F4FA25A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143677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full slid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1" name="Quote">
            <a:extLst>
              <a:ext uri="{FF2B5EF4-FFF2-40B4-BE49-F238E27FC236}">
                <a16:creationId xmlns:a16="http://schemas.microsoft.com/office/drawing/2014/main" id="{6B55774B-FB3F-211B-B0A1-EAEA8DC36353}"/>
              </a:ext>
            </a:extLst>
          </p:cNvPr>
          <p:cNvSpPr>
            <a:spLocks noGrp="1"/>
          </p:cNvSpPr>
          <p:nvPr>
            <p:ph idx="13" hasCustomPrompt="1"/>
          </p:nvPr>
        </p:nvSpPr>
        <p:spPr>
          <a:xfrm>
            <a:off x="731520" y="1200150"/>
            <a:ext cx="7665372" cy="3392424"/>
          </a:xfrm>
          <a:solidFill>
            <a:srgbClr val="0072CB">
              <a:alpha val="4706"/>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dirty="0"/>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dirty="0"/>
          </a:p>
        </p:txBody>
      </p:sp>
      <p:pic>
        <p:nvPicPr>
          <p:cNvPr id="2" name="Left curly  quote">
            <a:extLst>
              <a:ext uri="{FF2B5EF4-FFF2-40B4-BE49-F238E27FC236}">
                <a16:creationId xmlns:a16="http://schemas.microsoft.com/office/drawing/2014/main" id="{B7301D22-F44E-30CA-30B3-EFBD837D758A}"/>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149313" y="1093305"/>
            <a:ext cx="552336" cy="552336"/>
          </a:xfrm>
          <a:prstGeom prst="rect">
            <a:avLst/>
          </a:prstGeom>
        </p:spPr>
      </p:pic>
      <p:pic>
        <p:nvPicPr>
          <p:cNvPr id="5" name="Right curly quote" descr="A blue quote symbol&#10;&#10;AI-generated content may be incorrect.">
            <a:extLst>
              <a:ext uri="{FF2B5EF4-FFF2-40B4-BE49-F238E27FC236}">
                <a16:creationId xmlns:a16="http://schemas.microsoft.com/office/drawing/2014/main" id="{843FC6D5-92B5-E72D-9566-44B8609CAB65}"/>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spTree>
    <p:extLst>
      <p:ext uri="{BB962C8B-B14F-4D97-AF65-F5344CB8AC3E}">
        <p14:creationId xmlns:p14="http://schemas.microsoft.com/office/powerpoint/2010/main" val="917269081"/>
      </p:ext>
    </p:extLst>
  </p:cSld>
  <p:clrMapOvr>
    <a:masterClrMapping/>
  </p:clrMapOvr>
  <p:extLst>
    <p:ext uri="{DCECCB84-F9BA-43D5-87BE-67443E8EF086}">
      <p15:sldGuideLst xmlns:p15="http://schemas.microsoft.com/office/powerpoint/2012/main">
        <p15:guide id="1" orient="horz" pos="2892">
          <p15:clr>
            <a:srgbClr val="FBAE40"/>
          </p15:clr>
        </p15:guide>
        <p15:guide id="2" orient="horz" pos="1720">
          <p15:clr>
            <a:srgbClr val="FBAE40"/>
          </p15:clr>
        </p15:guide>
        <p15:guide id="3" orient="horz" pos="1820">
          <p15:clr>
            <a:srgbClr val="FBAE40"/>
          </p15:clr>
        </p15:guide>
        <p15:guide id="4" orient="horz" pos="1920">
          <p15:clr>
            <a:srgbClr val="FBAE40"/>
          </p15:clr>
        </p15:guide>
        <p15:guide id="5"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half slide,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732823" y="1200928"/>
            <a:ext cx="3215723" cy="3392424"/>
          </a:xfrm>
          <a:solidFill>
            <a:srgbClr val="0072CB">
              <a:alpha val="5000"/>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dirty="0"/>
              <a:t>Click to add quote</a:t>
            </a:r>
          </a:p>
        </p:txBody>
      </p:sp>
      <p:sp>
        <p:nvSpPr>
          <p:cNvPr id="6" name="Bullets 1">
            <a:extLst>
              <a:ext uri="{FF2B5EF4-FFF2-40B4-BE49-F238E27FC236}">
                <a16:creationId xmlns:a16="http://schemas.microsoft.com/office/drawing/2014/main" id="{8C971A48-E80F-9EA2-0ECF-69E7AFB839BD}"/>
              </a:ext>
            </a:extLst>
          </p:cNvPr>
          <p:cNvSpPr>
            <a:spLocks noGrp="1"/>
          </p:cNvSpPr>
          <p:nvPr>
            <p:ph idx="12" hasCustomPrompt="1"/>
          </p:nvPr>
        </p:nvSpPr>
        <p:spPr>
          <a:xfrm>
            <a:off x="4859613" y="1201422"/>
            <a:ext cx="4131987"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a:t>
            </a:r>
            <a:r>
              <a:rPr lang="en-US" dirty="0" err="1"/>
              <a:t>levele</a:t>
            </a:r>
            <a:endParaRPr lang="en-US" dirty="0"/>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dirty="0"/>
          </a:p>
        </p:txBody>
      </p:sp>
      <p:pic>
        <p:nvPicPr>
          <p:cNvPr id="9" name="Picture 8">
            <a:extLst>
              <a:ext uri="{FF2B5EF4-FFF2-40B4-BE49-F238E27FC236}">
                <a16:creationId xmlns:a16="http://schemas.microsoft.com/office/drawing/2014/main" id="{1578D316-DF96-1FCE-D729-5D663EA2BAFE}"/>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149313" y="1093305"/>
            <a:ext cx="552336" cy="552336"/>
          </a:xfrm>
          <a:prstGeom prst="rect">
            <a:avLst/>
          </a:prstGeom>
        </p:spPr>
      </p:pic>
      <p:pic>
        <p:nvPicPr>
          <p:cNvPr id="7" name="Picture 6">
            <a:extLst>
              <a:ext uri="{FF2B5EF4-FFF2-40B4-BE49-F238E27FC236}">
                <a16:creationId xmlns:a16="http://schemas.microsoft.com/office/drawing/2014/main" id="{E7E4D9CC-CDE3-EF7F-5492-53479E584614}"/>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rot="10800000">
            <a:off x="4008220" y="4150833"/>
            <a:ext cx="552336" cy="552336"/>
          </a:xfrm>
          <a:prstGeom prst="rect">
            <a:avLst/>
          </a:prstGeom>
        </p:spPr>
      </p:pic>
    </p:spTree>
    <p:extLst>
      <p:ext uri="{BB962C8B-B14F-4D97-AF65-F5344CB8AC3E}">
        <p14:creationId xmlns:p14="http://schemas.microsoft.com/office/powerpoint/2010/main" val="1775767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half slid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2" name="Bullets 1">
            <a:extLst>
              <a:ext uri="{FF2B5EF4-FFF2-40B4-BE49-F238E27FC236}">
                <a16:creationId xmlns:a16="http://schemas.microsoft.com/office/drawing/2014/main" id="{B9543381-25D9-2E91-282A-C80302D379B2}"/>
              </a:ext>
            </a:extLst>
          </p:cNvPr>
          <p:cNvSpPr>
            <a:spLocks noGrp="1"/>
          </p:cNvSpPr>
          <p:nvPr>
            <p:ph idx="12" hasCustomPrompt="1"/>
          </p:nvPr>
        </p:nvSpPr>
        <p:spPr>
          <a:xfrm>
            <a:off x="154512" y="1201422"/>
            <a:ext cx="4153782"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5168621" y="1200150"/>
            <a:ext cx="3218688" cy="3392424"/>
          </a:xfrm>
          <a:solidFill>
            <a:schemeClr val="accent2">
              <a:alpha val="5000"/>
            </a:scheme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dirty="0"/>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dirty="0"/>
          </a:p>
        </p:txBody>
      </p:sp>
      <p:pic>
        <p:nvPicPr>
          <p:cNvPr id="9" name="Picture 8" descr="A blue quote symbol&#10;&#10;AI-generated content may be incorrect.">
            <a:extLst>
              <a:ext uri="{FF2B5EF4-FFF2-40B4-BE49-F238E27FC236}">
                <a16:creationId xmlns:a16="http://schemas.microsoft.com/office/drawing/2014/main" id="{1578D316-DF96-1FCE-D729-5D663EA2BAFE}"/>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pic>
        <p:nvPicPr>
          <p:cNvPr id="6" name="Picture 5" descr="A blue quote symbol&#10;&#10;AI-generated content may be incorrect.">
            <a:extLst>
              <a:ext uri="{FF2B5EF4-FFF2-40B4-BE49-F238E27FC236}">
                <a16:creationId xmlns:a16="http://schemas.microsoft.com/office/drawing/2014/main" id="{C26B4A11-308E-2262-DBB1-864131F264EE}"/>
              </a:ext>
            </a:extLst>
          </p:cNvPr>
          <p:cNvPicPr>
            <a:picLocks noChangeAspect="1"/>
          </p:cNvPicPr>
          <p:nvPr userDrawn="1"/>
        </p:nvPicPr>
        <p:blipFill>
          <a:blip r:embed="rId2">
            <a:alphaModFix amt="30000"/>
          </a:blip>
          <a:stretch>
            <a:fillRect/>
          </a:stretch>
        </p:blipFill>
        <p:spPr>
          <a:xfrm>
            <a:off x="4559540" y="1093305"/>
            <a:ext cx="552336" cy="552336"/>
          </a:xfrm>
          <a:prstGeom prst="rect">
            <a:avLst/>
          </a:prstGeom>
        </p:spPr>
      </p:pic>
    </p:spTree>
    <p:extLst>
      <p:ext uri="{BB962C8B-B14F-4D97-AF65-F5344CB8AC3E}">
        <p14:creationId xmlns:p14="http://schemas.microsoft.com/office/powerpoint/2010/main" val="2137461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ection, 2 speakers">
    <p:spTree>
      <p:nvGrpSpPr>
        <p:cNvPr id="1" name=""/>
        <p:cNvGrpSpPr/>
        <p:nvPr/>
      </p:nvGrpSpPr>
      <p:grpSpPr>
        <a:xfrm>
          <a:off x="0" y="0"/>
          <a:ext cx="0" cy="0"/>
          <a:chOff x="0" y="0"/>
          <a:chExt cx="0" cy="0"/>
        </a:xfrm>
      </p:grpSpPr>
      <p:cxnSp>
        <p:nvCxnSpPr>
          <p:cNvPr id="2" name="Decorative line">
            <a:extLst>
              <a:ext uri="{FF2B5EF4-FFF2-40B4-BE49-F238E27FC236}">
                <a16:creationId xmlns:a16="http://schemas.microsoft.com/office/drawing/2014/main" id="{5A679782-5EC0-F166-0422-0CD7E09F9B2D}"/>
              </a:ext>
              <a:ext uri="{C183D7F6-B498-43B3-948B-1728B52AA6E4}">
                <adec:decorative xmlns:adec="http://schemas.microsoft.com/office/drawing/2017/decorative" val="1"/>
              </a:ext>
            </a:extLst>
          </p:cNvPr>
          <p:cNvCxnSpPr>
            <a:cxnSpLocks/>
          </p:cNvCxnSpPr>
          <p:nvPr userDrawn="1"/>
        </p:nvCxnSpPr>
        <p:spPr>
          <a:xfrm>
            <a:off x="4453466" y="1664284"/>
            <a:ext cx="3793066"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a:xfrm>
            <a:off x="3708399" y="250934"/>
            <a:ext cx="5283201" cy="1294894"/>
          </a:xfrm>
        </p:spPr>
        <p:txBody>
          <a:bodyPr anchor="b"/>
          <a:lstStyle/>
          <a:p>
            <a:r>
              <a:rPr lang="en-US"/>
              <a:t>Click to edit Master title style</a:t>
            </a:r>
            <a:endParaRPr lang="en-US" dirty="0"/>
          </a:p>
        </p:txBody>
      </p:sp>
      <p:sp>
        <p:nvSpPr>
          <p:cNvPr id="4" name="Section title">
            <a:extLst>
              <a:ext uri="{FF2B5EF4-FFF2-40B4-BE49-F238E27FC236}">
                <a16:creationId xmlns:a16="http://schemas.microsoft.com/office/drawing/2014/main" id="{1BC95B3C-F69D-0378-B5B5-E38157978C0D}"/>
              </a:ext>
            </a:extLst>
          </p:cNvPr>
          <p:cNvSpPr>
            <a:spLocks noGrp="1"/>
          </p:cNvSpPr>
          <p:nvPr>
            <p:ph type="body" sz="quarter" idx="11" hasCustomPrompt="1"/>
          </p:nvPr>
        </p:nvSpPr>
        <p:spPr>
          <a:xfrm>
            <a:off x="3708399" y="1782152"/>
            <a:ext cx="5283201" cy="966788"/>
          </a:xfrm>
          <a:prstGeom prst="rect">
            <a:avLst/>
          </a:prstGeom>
          <a:effectLst/>
        </p:spPr>
        <p:txBody>
          <a:bodyPr/>
          <a:lstStyle>
            <a:lvl1pPr marL="0" indent="0" algn="ctr">
              <a:buNone/>
              <a:defRPr sz="20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section title</a:t>
            </a:r>
          </a:p>
        </p:txBody>
      </p:sp>
      <p:sp>
        <p:nvSpPr>
          <p:cNvPr id="14" name="Faculty photo">
            <a:extLst>
              <a:ext uri="{FF2B5EF4-FFF2-40B4-BE49-F238E27FC236}">
                <a16:creationId xmlns:a16="http://schemas.microsoft.com/office/drawing/2014/main" id="{AC56F74A-C903-54A3-7319-8098E654F184}"/>
              </a:ext>
            </a:extLst>
          </p:cNvPr>
          <p:cNvSpPr>
            <a:spLocks noGrp="1"/>
          </p:cNvSpPr>
          <p:nvPr>
            <p:ph type="pic" sz="quarter" idx="23"/>
          </p:nvPr>
        </p:nvSpPr>
        <p:spPr>
          <a:xfrm>
            <a:off x="4276744" y="2948073"/>
            <a:ext cx="1313049" cy="1226558"/>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15" name="Faculty name">
            <a:extLst>
              <a:ext uri="{FF2B5EF4-FFF2-40B4-BE49-F238E27FC236}">
                <a16:creationId xmlns:a16="http://schemas.microsoft.com/office/drawing/2014/main" id="{C8BCDC78-7434-7837-2A9C-8C6D371618AF}"/>
              </a:ext>
            </a:extLst>
          </p:cNvPr>
          <p:cNvSpPr>
            <a:spLocks noGrp="1"/>
          </p:cNvSpPr>
          <p:nvPr>
            <p:ph type="body" sz="quarter" idx="26" hasCustomPrompt="1"/>
          </p:nvPr>
        </p:nvSpPr>
        <p:spPr>
          <a:xfrm>
            <a:off x="3631286" y="4258980"/>
            <a:ext cx="2603966" cy="474382"/>
          </a:xfrm>
          <a:prstGeom prst="rect">
            <a:avLst/>
          </a:prstGeom>
          <a:ln>
            <a:noFill/>
          </a:ln>
        </p:spPr>
        <p:txBody>
          <a:bodyPr lIns="0" tIns="0" rIns="0" bIns="0">
            <a:noAutofit/>
          </a:bodyPr>
          <a:lstStyle>
            <a:lvl1pPr marL="0" indent="0" algn="ctr">
              <a:spcBef>
                <a:spcPts val="0"/>
              </a:spcBef>
              <a:buFontTx/>
              <a:buNone/>
              <a:defRPr sz="12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20" name="Faculty photo">
            <a:extLst>
              <a:ext uri="{FF2B5EF4-FFF2-40B4-BE49-F238E27FC236}">
                <a16:creationId xmlns:a16="http://schemas.microsoft.com/office/drawing/2014/main" id="{073A91B8-C06C-7362-9A97-0CF1C03B533A}"/>
              </a:ext>
            </a:extLst>
          </p:cNvPr>
          <p:cNvSpPr>
            <a:spLocks noGrp="1"/>
          </p:cNvSpPr>
          <p:nvPr>
            <p:ph type="pic" sz="quarter" idx="27"/>
          </p:nvPr>
        </p:nvSpPr>
        <p:spPr>
          <a:xfrm>
            <a:off x="7108652" y="2945872"/>
            <a:ext cx="1313049" cy="1226558"/>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21" name="Faculty name">
            <a:extLst>
              <a:ext uri="{FF2B5EF4-FFF2-40B4-BE49-F238E27FC236}">
                <a16:creationId xmlns:a16="http://schemas.microsoft.com/office/drawing/2014/main" id="{C74DC075-E49B-8569-AF64-6B9B67B5633E}"/>
              </a:ext>
            </a:extLst>
          </p:cNvPr>
          <p:cNvSpPr>
            <a:spLocks noGrp="1"/>
          </p:cNvSpPr>
          <p:nvPr>
            <p:ph type="body" sz="quarter" idx="20" hasCustomPrompt="1"/>
          </p:nvPr>
        </p:nvSpPr>
        <p:spPr>
          <a:xfrm>
            <a:off x="6463194" y="4258982"/>
            <a:ext cx="2603966" cy="474382"/>
          </a:xfrm>
          <a:prstGeom prst="rect">
            <a:avLst/>
          </a:prstGeom>
          <a:ln>
            <a:noFill/>
          </a:ln>
        </p:spPr>
        <p:txBody>
          <a:bodyPr lIns="0" tIns="0" rIns="0" bIns="0">
            <a:noAutofit/>
          </a:bodyPr>
          <a:lstStyle>
            <a:lvl1pPr marL="0" indent="0" algn="ctr">
              <a:spcBef>
                <a:spcPts val="0"/>
              </a:spcBef>
              <a:buFontTx/>
              <a:buNone/>
              <a:defRPr sz="12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5" name="Credit">
            <a:extLst>
              <a:ext uri="{FF2B5EF4-FFF2-40B4-BE49-F238E27FC236}">
                <a16:creationId xmlns:a16="http://schemas.microsoft.com/office/drawing/2014/main" id="{85662557-4245-A34C-6DE5-F058BC2EB387}"/>
              </a:ext>
            </a:extLst>
          </p:cNvPr>
          <p:cNvSpPr>
            <a:spLocks noGrp="1"/>
          </p:cNvSpPr>
          <p:nvPr>
            <p:ph type="body" sz="quarter" idx="14" hasCustomPrompt="1"/>
          </p:nvPr>
        </p:nvSpPr>
        <p:spPr>
          <a:xfrm>
            <a:off x="3668179" y="4819406"/>
            <a:ext cx="4572000"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a:lstStyle>
            <a:lvl1pPr>
              <a:defRPr>
                <a:latin typeface="Calibri" panose="020F050202020403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312582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bble quote on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5" name="Quote">
            <a:extLst>
              <a:ext uri="{FF2B5EF4-FFF2-40B4-BE49-F238E27FC236}">
                <a16:creationId xmlns:a16="http://schemas.microsoft.com/office/drawing/2014/main" id="{6B8DEB26-E367-07E0-3441-6944276E0378}"/>
              </a:ext>
              <a:ext uri="{C183D7F6-B498-43B3-948B-1728B52AA6E4}">
                <adec:decorative xmlns:adec="http://schemas.microsoft.com/office/drawing/2017/decorative" val="0"/>
              </a:ext>
            </a:extLst>
          </p:cNvPr>
          <p:cNvSpPr>
            <a:spLocks noGrp="1"/>
          </p:cNvSpPr>
          <p:nvPr>
            <p:ph type="body" sz="quarter" idx="18"/>
          </p:nvPr>
        </p:nvSpPr>
        <p:spPr>
          <a:xfrm>
            <a:off x="149313" y="1201422"/>
            <a:ext cx="3715756" cy="3391930"/>
          </a:xfrm>
          <a:prstGeom prst="wedgeRoundRectCallout">
            <a:avLst>
              <a:gd name="adj1" fmla="val 85926"/>
              <a:gd name="adj2" fmla="val -32283"/>
              <a:gd name="adj3" fmla="val 16667"/>
            </a:avLst>
          </a:prstGeom>
          <a:solidFill>
            <a:schemeClr val="accent2">
              <a:alpha val="5000"/>
            </a:schemeClr>
          </a:solidFill>
          <a:ln>
            <a:noFill/>
          </a:ln>
        </p:spPr>
        <p:txBody>
          <a:bodyPr anchor="ctr"/>
          <a:lstStyle>
            <a:lvl1pPr marL="0" indent="0">
              <a:buFontTx/>
              <a:buNone/>
              <a:defRPr sz="1600">
                <a:latin typeface="Georgia" panose="02040502050405020303" pitchFamily="18" charset="0"/>
              </a:defRPr>
            </a:lvl1pPr>
            <a:lvl2pPr marL="282765" indent="0">
              <a:buFontTx/>
              <a:buNone/>
              <a:defRPr/>
            </a:lvl2pPr>
            <a:lvl3pPr marL="571500" indent="0">
              <a:buFontTx/>
              <a:buNone/>
              <a:defRPr/>
            </a:lvl3pPr>
            <a:lvl4pPr marL="803275" indent="0">
              <a:buFontTx/>
              <a:buNone/>
              <a:defRPr/>
            </a:lvl4pPr>
            <a:lvl5pPr marL="1828800" indent="0">
              <a:buFontTx/>
              <a:buNone/>
              <a:defRPr/>
            </a:lvl5pPr>
          </a:lstStyle>
          <a:p>
            <a:pPr lvl="0"/>
            <a:r>
              <a:rPr lang="en-US" dirty="0"/>
              <a:t>Click to edit Master text styles</a:t>
            </a:r>
          </a:p>
        </p:txBody>
      </p:sp>
      <p:sp>
        <p:nvSpPr>
          <p:cNvPr id="6" name="Image">
            <a:extLst>
              <a:ext uri="{FF2B5EF4-FFF2-40B4-BE49-F238E27FC236}">
                <a16:creationId xmlns:a16="http://schemas.microsoft.com/office/drawing/2014/main" id="{65FA5B9D-EFFC-BBB5-F373-09653F822209}"/>
              </a:ext>
            </a:extLst>
          </p:cNvPr>
          <p:cNvSpPr>
            <a:spLocks noGrp="1"/>
          </p:cNvSpPr>
          <p:nvPr>
            <p:ph type="pic" sz="quarter" idx="19"/>
          </p:nvPr>
        </p:nvSpPr>
        <p:spPr>
          <a:xfrm>
            <a:off x="5207726" y="1130300"/>
            <a:ext cx="3783835" cy="3463052"/>
          </a:xfrm>
        </p:spPr>
        <p:txBody>
          <a:bodyPr/>
          <a:lstStyle>
            <a:lvl1pPr marL="0" indent="0">
              <a:buFontTx/>
              <a:buNone/>
              <a:defRPr/>
            </a:lvl1pPr>
          </a:lstStyle>
          <a:p>
            <a:endParaRPr lang="en-US" dirty="0"/>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912636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boxes above 1 wide box">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dirty="0"/>
              <a:t>Click to add slide title</a:t>
            </a:r>
          </a:p>
        </p:txBody>
      </p:sp>
      <p:sp>
        <p:nvSpPr>
          <p:cNvPr id="3" name="Bullets 1"/>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9" name="Bullets 2"/>
          <p:cNvSpPr>
            <a:spLocks noGrp="1"/>
          </p:cNvSpPr>
          <p:nvPr>
            <p:ph idx="13" hasCustomPrompt="1"/>
          </p:nvPr>
        </p:nvSpPr>
        <p:spPr>
          <a:xfrm>
            <a:off x="4610187"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8" name="Bullets 3">
            <a:extLst>
              <a:ext uri="{FF2B5EF4-FFF2-40B4-BE49-F238E27FC236}">
                <a16:creationId xmlns:a16="http://schemas.microsoft.com/office/drawing/2014/main" id="{60B4135F-3A7E-1A4E-967C-135820232CF9}"/>
              </a:ext>
            </a:extLst>
          </p:cNvPr>
          <p:cNvSpPr>
            <a:spLocks noGrp="1"/>
          </p:cNvSpPr>
          <p:nvPr>
            <p:ph idx="17" hasCustomPrompt="1"/>
          </p:nvPr>
        </p:nvSpPr>
        <p:spPr>
          <a:xfrm>
            <a:off x="149313" y="2926081"/>
            <a:ext cx="8842288" cy="1668542"/>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Source">
            <a:extLst>
              <a:ext uri="{FF2B5EF4-FFF2-40B4-BE49-F238E27FC236}">
                <a16:creationId xmlns:a16="http://schemas.microsoft.com/office/drawing/2014/main" id="{4E4DF456-0890-C00D-7E47-5DBF22DB756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5" name="Slide number">
            <a:extLst>
              <a:ext uri="{FF2B5EF4-FFF2-40B4-BE49-F238E27FC236}">
                <a16:creationId xmlns:a16="http://schemas.microsoft.com/office/drawing/2014/main" id="{9BD4753A-493E-144C-B822-E2BF2B99E1DA}"/>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304003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boxes below one wide box">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dirty="0"/>
              <a:t>Click to add slide title</a:t>
            </a:r>
          </a:p>
        </p:txBody>
      </p:sp>
      <p:sp>
        <p:nvSpPr>
          <p:cNvPr id="3" name="Bullets 1"/>
          <p:cNvSpPr>
            <a:spLocks noGrp="1"/>
          </p:cNvSpPr>
          <p:nvPr>
            <p:ph idx="1" hasCustomPrompt="1"/>
          </p:nvPr>
        </p:nvSpPr>
        <p:spPr>
          <a:xfrm>
            <a:off x="149313" y="1200151"/>
            <a:ext cx="8842287"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Bullets 2"/>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0" name="Bullets 3"/>
          <p:cNvSpPr>
            <a:spLocks noGrp="1"/>
          </p:cNvSpPr>
          <p:nvPr>
            <p:ph idx="14" hasCustomPrompt="1"/>
          </p:nvPr>
        </p:nvSpPr>
        <p:spPr>
          <a:xfrm>
            <a:off x="4610186"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7" name="Source">
            <a:extLst>
              <a:ext uri="{FF2B5EF4-FFF2-40B4-BE49-F238E27FC236}">
                <a16:creationId xmlns:a16="http://schemas.microsoft.com/office/drawing/2014/main" id="{862A1AE7-22E1-7ACE-4290-48550DAE8898}"/>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5" name="Slide number">
            <a:extLst>
              <a:ext uri="{FF2B5EF4-FFF2-40B4-BE49-F238E27FC236}">
                <a16:creationId xmlns:a16="http://schemas.microsoft.com/office/drawing/2014/main" id="{C3344012-2CDA-A84E-A8AA-DB53FCF92F26}"/>
              </a:ext>
            </a:extLst>
          </p:cNvPr>
          <p:cNvSpPr>
            <a:spLocks noGrp="1"/>
          </p:cNvSpPr>
          <p:nvPr>
            <p:ph type="sldNum" sz="quarter" idx="17"/>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667852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boxes on left, 1 box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dirty="0"/>
              <a:t>Click to add slide title</a:t>
            </a:r>
          </a:p>
        </p:txBody>
      </p:sp>
      <p:sp>
        <p:nvSpPr>
          <p:cNvPr id="3" name="Bullets 1"/>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Bullets 2"/>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0" name="Bullets 3"/>
          <p:cNvSpPr>
            <a:spLocks noGrp="1"/>
          </p:cNvSpPr>
          <p:nvPr>
            <p:ph idx="14" hasCustomPrompt="1"/>
          </p:nvPr>
        </p:nvSpPr>
        <p:spPr>
          <a:xfrm>
            <a:off x="4610186"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7" name="Source">
            <a:extLst>
              <a:ext uri="{FF2B5EF4-FFF2-40B4-BE49-F238E27FC236}">
                <a16:creationId xmlns:a16="http://schemas.microsoft.com/office/drawing/2014/main" id="{98DC1C9E-1C9D-7E15-5893-8FB08A76013E}"/>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5" name="Slide number">
            <a:extLst>
              <a:ext uri="{FF2B5EF4-FFF2-40B4-BE49-F238E27FC236}">
                <a16:creationId xmlns:a16="http://schemas.microsoft.com/office/drawing/2014/main" id="{67CD6385-6F4D-3F44-BD78-F89F4928FA8A}"/>
              </a:ext>
            </a:extLst>
          </p:cNvPr>
          <p:cNvSpPr>
            <a:spLocks noGrp="1"/>
          </p:cNvSpPr>
          <p:nvPr>
            <p:ph type="sldNum" sz="quarter" idx="17"/>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202689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box on left, 2 boxes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dirty="0"/>
              <a:t>Click to add slide title</a:t>
            </a:r>
          </a:p>
        </p:txBody>
      </p:sp>
      <p:sp>
        <p:nvSpPr>
          <p:cNvPr id="3" name="Bullets 1"/>
          <p:cNvSpPr>
            <a:spLocks noGrp="1"/>
          </p:cNvSpPr>
          <p:nvPr>
            <p:ph idx="1" hasCustomPrompt="1"/>
          </p:nvPr>
        </p:nvSpPr>
        <p:spPr>
          <a:xfrm>
            <a:off x="149314"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0" name="Bullets 2"/>
          <p:cNvSpPr>
            <a:spLocks noGrp="1"/>
          </p:cNvSpPr>
          <p:nvPr>
            <p:ph idx="14" hasCustomPrompt="1"/>
          </p:nvPr>
        </p:nvSpPr>
        <p:spPr>
          <a:xfrm>
            <a:off x="4610186" y="1200151"/>
            <a:ext cx="4379976"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Bullets 3"/>
          <p:cNvSpPr>
            <a:spLocks noGrp="1"/>
          </p:cNvSpPr>
          <p:nvPr>
            <p:ph idx="12" hasCustomPrompt="1"/>
          </p:nvPr>
        </p:nvSpPr>
        <p:spPr>
          <a:xfrm>
            <a:off x="4610186" y="2926081"/>
            <a:ext cx="4379976"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7" name="Source">
            <a:extLst>
              <a:ext uri="{FF2B5EF4-FFF2-40B4-BE49-F238E27FC236}">
                <a16:creationId xmlns:a16="http://schemas.microsoft.com/office/drawing/2014/main" id="{F609F503-48E5-1E90-5413-FFC6128B6E07}"/>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5" name="Slide number">
            <a:extLst>
              <a:ext uri="{FF2B5EF4-FFF2-40B4-BE49-F238E27FC236}">
                <a16:creationId xmlns:a16="http://schemas.microsoft.com/office/drawing/2014/main" id="{0F1B3B74-CA45-9F43-8241-CF5C9EA05722}"/>
              </a:ext>
            </a:extLst>
          </p:cNvPr>
          <p:cNvSpPr>
            <a:spLocks noGrp="1"/>
          </p:cNvSpPr>
          <p:nvPr>
            <p:ph type="sldNum" sz="quarter" idx="17"/>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774839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7" name="Bullets 1"/>
          <p:cNvSpPr>
            <a:spLocks noGrp="1"/>
          </p:cNvSpPr>
          <p:nvPr>
            <p:ph idx="1" hasCustomPrompt="1"/>
          </p:nvPr>
        </p:nvSpPr>
        <p:spPr>
          <a:xfrm>
            <a:off x="149314"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418FDE"/>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13" name="Bullets 2"/>
          <p:cNvSpPr>
            <a:spLocks noGrp="1"/>
          </p:cNvSpPr>
          <p:nvPr>
            <p:ph idx="13" hasCustomPrompt="1"/>
          </p:nvPr>
        </p:nvSpPr>
        <p:spPr>
          <a:xfrm>
            <a:off x="3154450"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418FDE"/>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12" name="Bullets 3"/>
          <p:cNvSpPr>
            <a:spLocks noGrp="1"/>
          </p:cNvSpPr>
          <p:nvPr>
            <p:ph idx="12" hasCustomPrompt="1"/>
          </p:nvPr>
        </p:nvSpPr>
        <p:spPr>
          <a:xfrm>
            <a:off x="6159587"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418FDE"/>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459336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boxes and 3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0" name="Caption 1">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8" name="Bullets 1"/>
          <p:cNvSpPr>
            <a:spLocks noGrp="1"/>
          </p:cNvSpPr>
          <p:nvPr>
            <p:ph idx="13" hasCustomPrompt="1"/>
          </p:nvPr>
        </p:nvSpPr>
        <p:spPr>
          <a:xfrm>
            <a:off x="149314" y="1732478"/>
            <a:ext cx="2834640" cy="2860873"/>
          </a:xfrm>
          <a:ln>
            <a:solidFill>
              <a:srgbClr val="6CACE4">
                <a:alpha val="25000"/>
              </a:srgbClr>
            </a:solidFill>
          </a:ln>
        </p:spPr>
        <p:txBody>
          <a:bodyPr/>
          <a:lstStyle>
            <a:lvl1pPr marL="288925" indent="-288925">
              <a:buFont typeface="Arial" panose="020B0604020202020204" pitchFamily="34" charset="0"/>
              <a:buChar char="►"/>
              <a:defRPr sz="1600" baseline="0">
                <a:latin typeface="Calibri" panose="020F050202020403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2" name="Caption 2">
            <a:extLst>
              <a:ext uri="{FF2B5EF4-FFF2-40B4-BE49-F238E27FC236}">
                <a16:creationId xmlns:a16="http://schemas.microsoft.com/office/drawing/2014/main" id="{D388EBA1-2190-091E-505D-09054D2CA531}"/>
              </a:ext>
            </a:extLst>
          </p:cNvPr>
          <p:cNvSpPr>
            <a:spLocks noGrp="1"/>
          </p:cNvSpPr>
          <p:nvPr>
            <p:ph type="body" sz="quarter" idx="21" hasCustomPrompt="1"/>
          </p:nvPr>
        </p:nvSpPr>
        <p:spPr>
          <a:xfrm>
            <a:off x="3153136" y="1201307"/>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5" name="Bullets 2">
            <a:extLst>
              <a:ext uri="{FF2B5EF4-FFF2-40B4-BE49-F238E27FC236}">
                <a16:creationId xmlns:a16="http://schemas.microsoft.com/office/drawing/2014/main" id="{76F5A91C-DF46-77A3-78FE-0F14ABA31148}"/>
              </a:ext>
            </a:extLst>
          </p:cNvPr>
          <p:cNvSpPr>
            <a:spLocks noGrp="1"/>
          </p:cNvSpPr>
          <p:nvPr>
            <p:ph idx="22" hasCustomPrompt="1"/>
          </p:nvPr>
        </p:nvSpPr>
        <p:spPr>
          <a:xfrm>
            <a:off x="3153137" y="1733549"/>
            <a:ext cx="2834640"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11" name="Caption 3">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6156959" y="1201308"/>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7" name="Bullets 3"/>
          <p:cNvSpPr>
            <a:spLocks noGrp="1"/>
          </p:cNvSpPr>
          <p:nvPr>
            <p:ph idx="12" hasCustomPrompt="1"/>
          </p:nvPr>
        </p:nvSpPr>
        <p:spPr>
          <a:xfrm>
            <a:off x="6156960" y="1733550"/>
            <a:ext cx="2834640"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3F0F8A84-6627-A159-E8AB-0FD01F915C9E}"/>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334529269"/>
      </p:ext>
    </p:extLst>
  </p:cSld>
  <p:clrMapOvr>
    <a:masterClrMapping/>
  </p:clrMapOvr>
  <p:extLst>
    <p:ext uri="{DCECCB84-F9BA-43D5-87BE-67443E8EF086}">
      <p15:sldGuideLst xmlns:p15="http://schemas.microsoft.com/office/powerpoint/2012/main">
        <p15:guide id="1" orient="horz" pos="2892">
          <p15:clr>
            <a:srgbClr val="FBAE40"/>
          </p15:clr>
        </p15:guide>
        <p15:guide id="2" orient="horz" pos="17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boxes and 3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7" name="Bullets 1"/>
          <p:cNvSpPr>
            <a:spLocks noGrp="1"/>
          </p:cNvSpPr>
          <p:nvPr>
            <p:ph idx="1" hasCustomPrompt="1"/>
          </p:nvPr>
        </p:nvSpPr>
        <p:spPr>
          <a:xfrm>
            <a:off x="149314"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7" name="Caption 1"/>
          <p:cNvSpPr>
            <a:spLocks noGrp="1"/>
          </p:cNvSpPr>
          <p:nvPr>
            <p:ph type="body" sz="quarter" idx="15" hasCustomPrompt="1"/>
          </p:nvPr>
        </p:nvSpPr>
        <p:spPr>
          <a:xfrm>
            <a:off x="162558" y="4140200"/>
            <a:ext cx="2832015"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3" name="Bullets 2"/>
          <p:cNvSpPr>
            <a:spLocks noGrp="1"/>
          </p:cNvSpPr>
          <p:nvPr>
            <p:ph idx="13" hasCustomPrompt="1"/>
          </p:nvPr>
        </p:nvSpPr>
        <p:spPr>
          <a:xfrm>
            <a:off x="3154451"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8" name="Caption 2"/>
          <p:cNvSpPr>
            <a:spLocks noGrp="1"/>
          </p:cNvSpPr>
          <p:nvPr>
            <p:ph type="body" sz="quarter" idx="19" hasCustomPrompt="1"/>
          </p:nvPr>
        </p:nvSpPr>
        <p:spPr>
          <a:xfrm>
            <a:off x="3149600" y="4140200"/>
            <a:ext cx="2832015"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2" name="Bullets 3"/>
          <p:cNvSpPr>
            <a:spLocks noGrp="1"/>
          </p:cNvSpPr>
          <p:nvPr>
            <p:ph idx="12" hasCustomPrompt="1"/>
          </p:nvPr>
        </p:nvSpPr>
        <p:spPr>
          <a:xfrm>
            <a:off x="6159587"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9" name="Caption 3"/>
          <p:cNvSpPr>
            <a:spLocks noGrp="1"/>
          </p:cNvSpPr>
          <p:nvPr>
            <p:ph type="body" sz="quarter" idx="20" hasCustomPrompt="1"/>
          </p:nvPr>
        </p:nvSpPr>
        <p:spPr>
          <a:xfrm>
            <a:off x="6149428" y="4140200"/>
            <a:ext cx="283201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4" name="Source">
            <a:extLst>
              <a:ext uri="{FF2B5EF4-FFF2-40B4-BE49-F238E27FC236}">
                <a16:creationId xmlns:a16="http://schemas.microsoft.com/office/drawing/2014/main" id="{5988C3E7-921B-1E65-4941-5ADF6762DEA0}"/>
              </a:ext>
            </a:extLst>
          </p:cNvPr>
          <p:cNvSpPr>
            <a:spLocks noGrp="1"/>
          </p:cNvSpPr>
          <p:nvPr>
            <p:ph idx="24"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FA219B8C-1C75-2743-BE01-F5A178A5CDBE}"/>
              </a:ext>
            </a:extLst>
          </p:cNvPr>
          <p:cNvSpPr>
            <a:spLocks noGrp="1"/>
          </p:cNvSpPr>
          <p:nvPr>
            <p:ph type="sldNum" sz="quarter" idx="23"/>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42255327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7" name="Bullets 4"/>
          <p:cNvSpPr>
            <a:spLocks noGrp="1"/>
          </p:cNvSpPr>
          <p:nvPr>
            <p:ph idx="12" hasCustomPrompt="1"/>
          </p:nvPr>
        </p:nvSpPr>
        <p:spPr>
          <a:xfrm>
            <a:off x="6852869"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375209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boxes with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2" name="Caption 1">
            <a:extLst>
              <a:ext uri="{FF2B5EF4-FFF2-40B4-BE49-F238E27FC236}">
                <a16:creationId xmlns:a16="http://schemas.microsoft.com/office/drawing/2014/main" id="{68FDF31E-1311-DA58-3488-BE37DF1AAB66}"/>
              </a:ext>
            </a:extLst>
          </p:cNvPr>
          <p:cNvSpPr>
            <a:spLocks noGrp="1"/>
          </p:cNvSpPr>
          <p:nvPr>
            <p:ph type="body" sz="quarter" idx="15" hasCustomPrompt="1"/>
          </p:nvPr>
        </p:nvSpPr>
        <p:spPr>
          <a:xfrm>
            <a:off x="149817"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728216"/>
            <a:ext cx="2136686"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Caption 2">
            <a:extLst>
              <a:ext uri="{FF2B5EF4-FFF2-40B4-BE49-F238E27FC236}">
                <a16:creationId xmlns:a16="http://schemas.microsoft.com/office/drawing/2014/main" id="{D7CB2C2B-0708-2624-334D-8222C0A57FD7}"/>
              </a:ext>
            </a:extLst>
          </p:cNvPr>
          <p:cNvSpPr>
            <a:spLocks noGrp="1"/>
          </p:cNvSpPr>
          <p:nvPr>
            <p:ph type="body" sz="quarter" idx="26" hasCustomPrompt="1"/>
          </p:nvPr>
        </p:nvSpPr>
        <p:spPr>
          <a:xfrm>
            <a:off x="2377513"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8" name="Caption 3">
            <a:extLst>
              <a:ext uri="{FF2B5EF4-FFF2-40B4-BE49-F238E27FC236}">
                <a16:creationId xmlns:a16="http://schemas.microsoft.com/office/drawing/2014/main" id="{FF7F5A95-3FDB-8E78-CB34-4E5B04EE833C}"/>
              </a:ext>
            </a:extLst>
          </p:cNvPr>
          <p:cNvSpPr>
            <a:spLocks noGrp="1"/>
          </p:cNvSpPr>
          <p:nvPr>
            <p:ph type="body" sz="quarter" idx="27" hasCustomPrompt="1"/>
          </p:nvPr>
        </p:nvSpPr>
        <p:spPr>
          <a:xfrm>
            <a:off x="4623127"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9" name="Caption 4">
            <a:extLst>
              <a:ext uri="{FF2B5EF4-FFF2-40B4-BE49-F238E27FC236}">
                <a16:creationId xmlns:a16="http://schemas.microsoft.com/office/drawing/2014/main" id="{0980433D-D908-73B1-55AB-72BBCE35EF6B}"/>
              </a:ext>
            </a:extLst>
          </p:cNvPr>
          <p:cNvSpPr>
            <a:spLocks noGrp="1"/>
          </p:cNvSpPr>
          <p:nvPr>
            <p:ph type="body" sz="quarter" idx="28" hasCustomPrompt="1"/>
          </p:nvPr>
        </p:nvSpPr>
        <p:spPr>
          <a:xfrm>
            <a:off x="6852869"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7" name="Bullets 4"/>
          <p:cNvSpPr>
            <a:spLocks noGrp="1"/>
          </p:cNvSpPr>
          <p:nvPr>
            <p:ph idx="12" hasCustomPrompt="1"/>
          </p:nvPr>
        </p:nvSpPr>
        <p:spPr>
          <a:xfrm>
            <a:off x="6852869"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606208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speakers">
    <p:spTree>
      <p:nvGrpSpPr>
        <p:cNvPr id="1" name=""/>
        <p:cNvGrpSpPr/>
        <p:nvPr/>
      </p:nvGrpSpPr>
      <p:grpSpPr>
        <a:xfrm>
          <a:off x="0" y="0"/>
          <a:ext cx="0" cy="0"/>
          <a:chOff x="0" y="0"/>
          <a:chExt cx="0" cy="0"/>
        </a:xfrm>
      </p:grpSpPr>
      <p:sp>
        <p:nvSpPr>
          <p:cNvPr id="7" name="Lecture title">
            <a:extLst>
              <a:ext uri="{FF2B5EF4-FFF2-40B4-BE49-F238E27FC236}">
                <a16:creationId xmlns:a16="http://schemas.microsoft.com/office/drawing/2014/main" id="{378A15FA-8365-6AA9-C5D0-98DAFEBC4F24}"/>
              </a:ext>
            </a:extLst>
          </p:cNvPr>
          <p:cNvSpPr>
            <a:spLocks noGrp="1"/>
          </p:cNvSpPr>
          <p:nvPr>
            <p:ph type="title"/>
          </p:nvPr>
        </p:nvSpPr>
        <p:spPr>
          <a:xfrm>
            <a:off x="3708399" y="250934"/>
            <a:ext cx="5283201" cy="2569758"/>
          </a:xfrm>
        </p:spPr>
        <p:txBody>
          <a:bodyPr anchor="ctr"/>
          <a:lstStyle>
            <a:lvl1pPr algn="ctr">
              <a:defRPr/>
            </a:lvl1pPr>
          </a:lstStyle>
          <a:p>
            <a:r>
              <a:rPr lang="en-US"/>
              <a:t>Click to edit Master title style</a:t>
            </a:r>
            <a:endParaRPr lang="en-US" dirty="0"/>
          </a:p>
        </p:txBody>
      </p:sp>
      <p:sp>
        <p:nvSpPr>
          <p:cNvPr id="9" name="Faculty photo">
            <a:extLst>
              <a:ext uri="{FF2B5EF4-FFF2-40B4-BE49-F238E27FC236}">
                <a16:creationId xmlns:a16="http://schemas.microsoft.com/office/drawing/2014/main" id="{5CB53564-C326-B7C0-7B53-4D3C7FB8E91D}"/>
              </a:ext>
            </a:extLst>
          </p:cNvPr>
          <p:cNvSpPr>
            <a:spLocks noGrp="1"/>
          </p:cNvSpPr>
          <p:nvPr>
            <p:ph type="pic" sz="quarter" idx="23"/>
          </p:nvPr>
        </p:nvSpPr>
        <p:spPr>
          <a:xfrm>
            <a:off x="4276744" y="2948073"/>
            <a:ext cx="1313049" cy="1226558"/>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10" name="Faculty name">
            <a:extLst>
              <a:ext uri="{FF2B5EF4-FFF2-40B4-BE49-F238E27FC236}">
                <a16:creationId xmlns:a16="http://schemas.microsoft.com/office/drawing/2014/main" id="{7D7A35A4-C183-52A6-344D-9F412A6C8FB3}"/>
              </a:ext>
            </a:extLst>
          </p:cNvPr>
          <p:cNvSpPr>
            <a:spLocks noGrp="1"/>
          </p:cNvSpPr>
          <p:nvPr>
            <p:ph type="body" sz="quarter" idx="26" hasCustomPrompt="1"/>
          </p:nvPr>
        </p:nvSpPr>
        <p:spPr>
          <a:xfrm>
            <a:off x="3631286" y="4258980"/>
            <a:ext cx="2603966" cy="474382"/>
          </a:xfrm>
          <a:prstGeom prst="rect">
            <a:avLst/>
          </a:prstGeom>
          <a:ln>
            <a:noFill/>
          </a:ln>
        </p:spPr>
        <p:txBody>
          <a:bodyPr lIns="0" tIns="0" rIns="0" bIns="0">
            <a:noAutofit/>
          </a:bodyPr>
          <a:lstStyle>
            <a:lvl1pPr marL="0" indent="0" algn="ctr">
              <a:spcBef>
                <a:spcPts val="0"/>
              </a:spcBef>
              <a:buFontTx/>
              <a:buNone/>
              <a:defRPr sz="12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11" name="Faculty photo">
            <a:extLst>
              <a:ext uri="{FF2B5EF4-FFF2-40B4-BE49-F238E27FC236}">
                <a16:creationId xmlns:a16="http://schemas.microsoft.com/office/drawing/2014/main" id="{86F6C90B-0BEB-1390-D712-A60F47413012}"/>
              </a:ext>
            </a:extLst>
          </p:cNvPr>
          <p:cNvSpPr>
            <a:spLocks noGrp="1"/>
          </p:cNvSpPr>
          <p:nvPr>
            <p:ph type="pic" sz="quarter" idx="27"/>
          </p:nvPr>
        </p:nvSpPr>
        <p:spPr>
          <a:xfrm>
            <a:off x="7108652" y="2945872"/>
            <a:ext cx="1313049" cy="1226558"/>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12" name="Faculty name">
            <a:extLst>
              <a:ext uri="{FF2B5EF4-FFF2-40B4-BE49-F238E27FC236}">
                <a16:creationId xmlns:a16="http://schemas.microsoft.com/office/drawing/2014/main" id="{2F264199-2594-1EB6-F2BC-52196350207E}"/>
              </a:ext>
            </a:extLst>
          </p:cNvPr>
          <p:cNvSpPr>
            <a:spLocks noGrp="1"/>
          </p:cNvSpPr>
          <p:nvPr>
            <p:ph type="body" sz="quarter" idx="20" hasCustomPrompt="1"/>
          </p:nvPr>
        </p:nvSpPr>
        <p:spPr>
          <a:xfrm>
            <a:off x="6463194" y="4258982"/>
            <a:ext cx="2603966" cy="474382"/>
          </a:xfrm>
          <a:prstGeom prst="rect">
            <a:avLst/>
          </a:prstGeom>
          <a:ln>
            <a:noFill/>
          </a:ln>
        </p:spPr>
        <p:txBody>
          <a:bodyPr lIns="0" tIns="0" rIns="0" bIns="0">
            <a:noAutofit/>
          </a:bodyPr>
          <a:lstStyle>
            <a:lvl1pPr marL="0" indent="0" algn="ctr">
              <a:spcBef>
                <a:spcPts val="0"/>
              </a:spcBef>
              <a:buFontTx/>
              <a:buNone/>
              <a:defRPr sz="12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5" name="Credit">
            <a:extLst>
              <a:ext uri="{FF2B5EF4-FFF2-40B4-BE49-F238E27FC236}">
                <a16:creationId xmlns:a16="http://schemas.microsoft.com/office/drawing/2014/main" id="{85662557-4245-A34C-6DE5-F058BC2EB387}"/>
              </a:ext>
            </a:extLst>
          </p:cNvPr>
          <p:cNvSpPr>
            <a:spLocks noGrp="1"/>
          </p:cNvSpPr>
          <p:nvPr>
            <p:ph type="body" sz="quarter" idx="14" hasCustomPrompt="1"/>
          </p:nvPr>
        </p:nvSpPr>
        <p:spPr>
          <a:xfrm>
            <a:off x="3668179" y="4819406"/>
            <a:ext cx="4572000"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a:lstStyle>
            <a:lvl1pPr>
              <a:defRPr>
                <a:latin typeface="Calibri" panose="020F050202020403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796421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blu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prstGeom prst="rect">
            <a:avLst/>
          </a:prstGeo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7" name="Bullets 4"/>
          <p:cNvSpPr>
            <a:spLocks noGrp="1"/>
          </p:cNvSpPr>
          <p:nvPr>
            <p:ph idx="12" hasCustomPrompt="1"/>
          </p:nvPr>
        </p:nvSpPr>
        <p:spPr>
          <a:xfrm>
            <a:off x="6852869"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654668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boxes and 4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4" y="1198879"/>
            <a:ext cx="2138732" cy="2852928"/>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Caption 1"/>
          <p:cNvSpPr>
            <a:spLocks noGrp="1"/>
          </p:cNvSpPr>
          <p:nvPr>
            <p:ph type="body" sz="quarter" idx="15" hasCustomPrompt="1"/>
          </p:nvPr>
        </p:nvSpPr>
        <p:spPr>
          <a:xfrm>
            <a:off x="141692"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2" y="1198879"/>
            <a:ext cx="2131111"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13" name="Caption 2">
            <a:extLst>
              <a:ext uri="{FF2B5EF4-FFF2-40B4-BE49-F238E27FC236}">
                <a16:creationId xmlns:a16="http://schemas.microsoft.com/office/drawing/2014/main" id="{EDD1DE12-0BA4-B145-9486-015B603AE781}"/>
              </a:ext>
            </a:extLst>
          </p:cNvPr>
          <p:cNvSpPr>
            <a:spLocks noGrp="1"/>
          </p:cNvSpPr>
          <p:nvPr>
            <p:ph type="body" sz="quarter" idx="21" hasCustomPrompt="1"/>
          </p:nvPr>
        </p:nvSpPr>
        <p:spPr>
          <a:xfrm>
            <a:off x="2377512"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15" name="Caption 3">
            <a:extLst>
              <a:ext uri="{FF2B5EF4-FFF2-40B4-BE49-F238E27FC236}">
                <a16:creationId xmlns:a16="http://schemas.microsoft.com/office/drawing/2014/main" id="{319416A7-ED6C-B24A-AFAF-A5B75A980488}"/>
              </a:ext>
            </a:extLst>
          </p:cNvPr>
          <p:cNvSpPr>
            <a:spLocks noGrp="1"/>
          </p:cNvSpPr>
          <p:nvPr>
            <p:ph type="body" sz="quarter" idx="23" hasCustomPrompt="1"/>
          </p:nvPr>
        </p:nvSpPr>
        <p:spPr>
          <a:xfrm>
            <a:off x="4623126"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7" name="Bullets 4"/>
          <p:cNvSpPr>
            <a:spLocks noGrp="1"/>
          </p:cNvSpPr>
          <p:nvPr>
            <p:ph idx="12" hasCustomPrompt="1"/>
          </p:nvPr>
        </p:nvSpPr>
        <p:spPr>
          <a:xfrm>
            <a:off x="6852869" y="1198879"/>
            <a:ext cx="2138732"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11" name="Caption 4">
            <a:extLst>
              <a:ext uri="{FF2B5EF4-FFF2-40B4-BE49-F238E27FC236}">
                <a16:creationId xmlns:a16="http://schemas.microsoft.com/office/drawing/2014/main" id="{D0FFB876-B606-7D40-AAF7-965A40885FB9}"/>
              </a:ext>
            </a:extLst>
          </p:cNvPr>
          <p:cNvSpPr>
            <a:spLocks noGrp="1"/>
          </p:cNvSpPr>
          <p:nvPr>
            <p:ph type="body" sz="quarter" idx="19" hasCustomPrompt="1"/>
          </p:nvPr>
        </p:nvSpPr>
        <p:spPr>
          <a:xfrm>
            <a:off x="6852868"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4" name="Source">
            <a:extLst>
              <a:ext uri="{FF2B5EF4-FFF2-40B4-BE49-F238E27FC236}">
                <a16:creationId xmlns:a16="http://schemas.microsoft.com/office/drawing/2014/main" id="{80A88CC8-35C0-5F61-ACF2-470F62E32AD9}"/>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35468B1C-F8D9-EF42-BC01-36CBB39F389B}"/>
              </a:ext>
            </a:extLst>
          </p:cNvPr>
          <p:cNvSpPr>
            <a:spLocks noGrp="1"/>
          </p:cNvSpPr>
          <p:nvPr>
            <p:ph type="sldNum" sz="quarter" idx="24"/>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104055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8878"/>
            <a:ext cx="1646887" cy="33960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01A0D38D-35BA-E791-63ED-8BA55B836AA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4238874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boxes and 5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1" name="Caption 1">
            <a:extLst>
              <a:ext uri="{FF2B5EF4-FFF2-40B4-BE49-F238E27FC236}">
                <a16:creationId xmlns:a16="http://schemas.microsoft.com/office/drawing/2014/main" id="{BB745127-661B-9745-8FCF-E340BA695B9D}"/>
              </a:ext>
            </a:extLst>
          </p:cNvPr>
          <p:cNvSpPr>
            <a:spLocks noGrp="1"/>
          </p:cNvSpPr>
          <p:nvPr>
            <p:ph type="body" sz="quarter" idx="15" hasCustomPrompt="1"/>
          </p:nvPr>
        </p:nvSpPr>
        <p:spPr>
          <a:xfrm>
            <a:off x="1493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728216"/>
            <a:ext cx="1646887" cy="2868722"/>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7" name="Caption 2">
            <a:extLst>
              <a:ext uri="{FF2B5EF4-FFF2-40B4-BE49-F238E27FC236}">
                <a16:creationId xmlns:a16="http://schemas.microsoft.com/office/drawing/2014/main" id="{1A66F37F-CE60-7A4C-AE09-7B3BAA75FFFA}"/>
              </a:ext>
            </a:extLst>
          </p:cNvPr>
          <p:cNvSpPr>
            <a:spLocks noGrp="1"/>
          </p:cNvSpPr>
          <p:nvPr>
            <p:ph type="body" sz="quarter" idx="29" hasCustomPrompt="1"/>
          </p:nvPr>
        </p:nvSpPr>
        <p:spPr>
          <a:xfrm>
            <a:off x="194816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 first-level bullet</a:t>
            </a:r>
          </a:p>
          <a:p>
            <a:pPr lvl="1"/>
            <a:r>
              <a:rPr lang="en-US" dirty="0"/>
              <a:t>Second level</a:t>
            </a:r>
          </a:p>
          <a:p>
            <a:pPr lvl="2"/>
            <a:r>
              <a:rPr lang="en-US" dirty="0"/>
              <a:t>Third level</a:t>
            </a:r>
          </a:p>
        </p:txBody>
      </p:sp>
      <p:sp>
        <p:nvSpPr>
          <p:cNvPr id="18" name="Caption 3">
            <a:extLst>
              <a:ext uri="{FF2B5EF4-FFF2-40B4-BE49-F238E27FC236}">
                <a16:creationId xmlns:a16="http://schemas.microsoft.com/office/drawing/2014/main" id="{6BCAA78E-33F4-9B41-A03A-FD2F0EFDD7C6}"/>
              </a:ext>
            </a:extLst>
          </p:cNvPr>
          <p:cNvSpPr>
            <a:spLocks noGrp="1"/>
          </p:cNvSpPr>
          <p:nvPr>
            <p:ph type="body" sz="quarter" idx="30" hasCustomPrompt="1"/>
          </p:nvPr>
        </p:nvSpPr>
        <p:spPr>
          <a:xfrm>
            <a:off x="37470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20" name="Caption 4">
            <a:extLst>
              <a:ext uri="{FF2B5EF4-FFF2-40B4-BE49-F238E27FC236}">
                <a16:creationId xmlns:a16="http://schemas.microsoft.com/office/drawing/2014/main" id="{E9C0D689-A19A-624C-B850-755B195EA6B4}"/>
              </a:ext>
            </a:extLst>
          </p:cNvPr>
          <p:cNvSpPr>
            <a:spLocks noGrp="1"/>
          </p:cNvSpPr>
          <p:nvPr>
            <p:ph type="body" sz="quarter" idx="31" hasCustomPrompt="1"/>
          </p:nvPr>
        </p:nvSpPr>
        <p:spPr>
          <a:xfrm>
            <a:off x="554586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21" name="Caption 5">
            <a:extLst>
              <a:ext uri="{FF2B5EF4-FFF2-40B4-BE49-F238E27FC236}">
                <a16:creationId xmlns:a16="http://schemas.microsoft.com/office/drawing/2014/main" id="{4E426E23-1667-1B4E-AF61-2206D7F1AE56}"/>
              </a:ext>
            </a:extLst>
          </p:cNvPr>
          <p:cNvSpPr>
            <a:spLocks noGrp="1"/>
          </p:cNvSpPr>
          <p:nvPr>
            <p:ph type="body" sz="quarter" idx="32" hasCustomPrompt="1"/>
          </p:nvPr>
        </p:nvSpPr>
        <p:spPr>
          <a:xfrm>
            <a:off x="73447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4311759D-EE5A-51FF-52E2-753CC4B96271}"/>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D3B8EB7D-BD26-C942-9526-4280491D4C0A}"/>
              </a:ext>
            </a:extLst>
          </p:cNvPr>
          <p:cNvSpPr>
            <a:spLocks noGrp="1"/>
          </p:cNvSpPr>
          <p:nvPr>
            <p:ph type="sldNum" sz="quarter" idx="33"/>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5376873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 boxes and 5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5" name="Caption 1">
            <a:extLst>
              <a:ext uri="{FF2B5EF4-FFF2-40B4-BE49-F238E27FC236}">
                <a16:creationId xmlns:a16="http://schemas.microsoft.com/office/drawing/2014/main" id="{B40349D6-932C-9040-BBA4-56765862890B}"/>
              </a:ext>
            </a:extLst>
          </p:cNvPr>
          <p:cNvSpPr>
            <a:spLocks noGrp="1"/>
          </p:cNvSpPr>
          <p:nvPr>
            <p:ph type="body" sz="quarter" idx="33" hasCustomPrompt="1"/>
          </p:nvPr>
        </p:nvSpPr>
        <p:spPr>
          <a:xfrm>
            <a:off x="153620" y="4149508"/>
            <a:ext cx="164258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8878"/>
            <a:ext cx="1646887" cy="2869791"/>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22" name="Caption 2">
            <a:extLst>
              <a:ext uri="{FF2B5EF4-FFF2-40B4-BE49-F238E27FC236}">
                <a16:creationId xmlns:a16="http://schemas.microsoft.com/office/drawing/2014/main" id="{F14D6E3B-AF9B-BE47-AF94-6625E87FFCB0}"/>
              </a:ext>
            </a:extLst>
          </p:cNvPr>
          <p:cNvSpPr>
            <a:spLocks noGrp="1"/>
          </p:cNvSpPr>
          <p:nvPr>
            <p:ph type="body" sz="quarter" idx="34" hasCustomPrompt="1"/>
          </p:nvPr>
        </p:nvSpPr>
        <p:spPr>
          <a:xfrm>
            <a:off x="1944286"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23" name="Caption 3">
            <a:extLst>
              <a:ext uri="{FF2B5EF4-FFF2-40B4-BE49-F238E27FC236}">
                <a16:creationId xmlns:a16="http://schemas.microsoft.com/office/drawing/2014/main" id="{6F360711-13BC-BE4F-9AF8-2EADB23241C9}"/>
              </a:ext>
            </a:extLst>
          </p:cNvPr>
          <p:cNvSpPr>
            <a:spLocks noGrp="1"/>
          </p:cNvSpPr>
          <p:nvPr>
            <p:ph type="body" sz="quarter" idx="35" hasCustomPrompt="1"/>
          </p:nvPr>
        </p:nvSpPr>
        <p:spPr>
          <a:xfrm>
            <a:off x="3734952"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28" name="Caption 4">
            <a:extLst>
              <a:ext uri="{FF2B5EF4-FFF2-40B4-BE49-F238E27FC236}">
                <a16:creationId xmlns:a16="http://schemas.microsoft.com/office/drawing/2014/main" id="{59E347D3-CDD7-8C4A-87D0-E5A9695AF2D9}"/>
              </a:ext>
            </a:extLst>
          </p:cNvPr>
          <p:cNvSpPr>
            <a:spLocks noGrp="1"/>
          </p:cNvSpPr>
          <p:nvPr>
            <p:ph type="body" sz="quarter" idx="36" hasCustomPrompt="1"/>
          </p:nvPr>
        </p:nvSpPr>
        <p:spPr>
          <a:xfrm>
            <a:off x="5545076"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29" name="Caption 5">
            <a:extLst>
              <a:ext uri="{FF2B5EF4-FFF2-40B4-BE49-F238E27FC236}">
                <a16:creationId xmlns:a16="http://schemas.microsoft.com/office/drawing/2014/main" id="{2688850F-B675-3D49-A922-78AD18ECD4FB}"/>
              </a:ext>
            </a:extLst>
          </p:cNvPr>
          <p:cNvSpPr>
            <a:spLocks noGrp="1"/>
          </p:cNvSpPr>
          <p:nvPr>
            <p:ph type="body" sz="quarter" idx="37" hasCustomPrompt="1"/>
          </p:nvPr>
        </p:nvSpPr>
        <p:spPr>
          <a:xfrm>
            <a:off x="7347667"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561667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wide boxes ">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6" name="Bullets 1">
            <a:extLst>
              <a:ext uri="{FF2B5EF4-FFF2-40B4-BE49-F238E27FC236}">
                <a16:creationId xmlns:a16="http://schemas.microsoft.com/office/drawing/2014/main" id="{937F786E-F07A-7757-65E7-B2BB3704D9BF}"/>
              </a:ext>
            </a:extLst>
          </p:cNvPr>
          <p:cNvSpPr>
            <a:spLocks noGrp="1"/>
          </p:cNvSpPr>
          <p:nvPr>
            <p:ph idx="13" hasCustomPrompt="1"/>
          </p:nvPr>
        </p:nvSpPr>
        <p:spPr>
          <a:xfrm>
            <a:off x="149313" y="1198878"/>
            <a:ext cx="4376334" cy="16397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9" name="Bullets 2"/>
          <p:cNvSpPr>
            <a:spLocks noGrp="1"/>
          </p:cNvSpPr>
          <p:nvPr>
            <p:ph idx="15" hasCustomPrompt="1"/>
          </p:nvPr>
        </p:nvSpPr>
        <p:spPr>
          <a:xfrm>
            <a:off x="149313" y="2956224"/>
            <a:ext cx="4376295" cy="164102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7" name="Bullets 3"/>
          <p:cNvSpPr>
            <a:spLocks noGrp="1"/>
          </p:cNvSpPr>
          <p:nvPr>
            <p:ph idx="12" hasCustomPrompt="1"/>
          </p:nvPr>
        </p:nvSpPr>
        <p:spPr>
          <a:xfrm>
            <a:off x="4615267" y="1198878"/>
            <a:ext cx="4376294" cy="163974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11" name="Bullets 4"/>
          <p:cNvSpPr>
            <a:spLocks noGrp="1"/>
          </p:cNvSpPr>
          <p:nvPr>
            <p:ph idx="14" hasCustomPrompt="1"/>
          </p:nvPr>
        </p:nvSpPr>
        <p:spPr>
          <a:xfrm>
            <a:off x="4615266" y="2956224"/>
            <a:ext cx="4376295" cy="163974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820074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wid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8" name="Bullets 1"/>
          <p:cNvSpPr>
            <a:spLocks noGrp="1"/>
          </p:cNvSpPr>
          <p:nvPr>
            <p:ph idx="13" hasCustomPrompt="1"/>
          </p:nvPr>
        </p:nvSpPr>
        <p:spPr>
          <a:xfrm>
            <a:off x="149313" y="1198878"/>
            <a:ext cx="8842247" cy="105156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9" name="Bullets 2"/>
          <p:cNvSpPr>
            <a:spLocks noGrp="1"/>
          </p:cNvSpPr>
          <p:nvPr>
            <p:ph idx="15" hasCustomPrompt="1"/>
          </p:nvPr>
        </p:nvSpPr>
        <p:spPr>
          <a:xfrm>
            <a:off x="149313" y="2372435"/>
            <a:ext cx="8842248" cy="105156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2" name="Bullets 3">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551554"/>
            <a:ext cx="8842248" cy="1050315"/>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683866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wide boxe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8" name="Bullets 1"/>
          <p:cNvSpPr>
            <a:spLocks noGrp="1"/>
          </p:cNvSpPr>
          <p:nvPr>
            <p:ph idx="13" hasCustomPrompt="1"/>
          </p:nvPr>
        </p:nvSpPr>
        <p:spPr>
          <a:xfrm>
            <a:off x="149313" y="1198878"/>
            <a:ext cx="8842247" cy="1051560"/>
          </a:xfrm>
          <a:solidFill>
            <a:schemeClr val="accent2">
              <a:alpha val="5000"/>
            </a:schemeClr>
          </a:solidFill>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9" name="Bullets 2"/>
          <p:cNvSpPr>
            <a:spLocks noGrp="1"/>
          </p:cNvSpPr>
          <p:nvPr>
            <p:ph idx="15" hasCustomPrompt="1"/>
          </p:nvPr>
        </p:nvSpPr>
        <p:spPr>
          <a:xfrm>
            <a:off x="149313" y="2372435"/>
            <a:ext cx="8842248" cy="1051560"/>
          </a:xfrm>
          <a:solidFill>
            <a:schemeClr val="accent2">
              <a:alpha val="5000"/>
            </a:schemeClr>
          </a:solidFill>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2" name="Bullets 3">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551554"/>
            <a:ext cx="8842248" cy="1050315"/>
          </a:xfrm>
          <a:prstGeom prst="rect">
            <a:avLst/>
          </a:prstGeom>
          <a:solidFill>
            <a:schemeClr val="accent2">
              <a:alpha val="5000"/>
            </a:schemeClr>
          </a:solidFill>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4190245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4 wid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8" name="Bullets 1"/>
          <p:cNvSpPr>
            <a:spLocks noGrp="1"/>
          </p:cNvSpPr>
          <p:nvPr>
            <p:ph idx="13" hasCustomPrompt="1"/>
          </p:nvPr>
        </p:nvSpPr>
        <p:spPr>
          <a:xfrm>
            <a:off x="149314" y="119887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9" name="Bullets 2"/>
          <p:cNvSpPr>
            <a:spLocks noGrp="1"/>
          </p:cNvSpPr>
          <p:nvPr>
            <p:ph idx="15" hasCustomPrompt="1"/>
          </p:nvPr>
        </p:nvSpPr>
        <p:spPr>
          <a:xfrm>
            <a:off x="149313" y="207412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Bullets 3">
            <a:extLst>
              <a:ext uri="{FF2B5EF4-FFF2-40B4-BE49-F238E27FC236}">
                <a16:creationId xmlns:a16="http://schemas.microsoft.com/office/drawing/2014/main" id="{7388DB21-5C9A-8E69-2346-2DA5CF757837}"/>
              </a:ext>
            </a:extLst>
          </p:cNvPr>
          <p:cNvSpPr>
            <a:spLocks noGrp="1"/>
          </p:cNvSpPr>
          <p:nvPr>
            <p:ph idx="21" hasCustomPrompt="1"/>
          </p:nvPr>
        </p:nvSpPr>
        <p:spPr>
          <a:xfrm>
            <a:off x="149312" y="294937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2" name="Bullets 4">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824629"/>
            <a:ext cx="3364852" cy="777240"/>
          </a:xfrm>
          <a:prstGeom prst="rect">
            <a:avLst/>
          </a:prstGeom>
          <a:ln>
            <a:solidFill>
              <a:srgbClr val="6CACE4">
                <a:alpha val="25000"/>
              </a:srgbClr>
            </a:solidFill>
          </a:ln>
        </p:spPr>
        <p:txBody>
          <a:bodyPr vert="horz" lIns="91440" tIns="45720" rIns="91440" bIns="45720" rtlCol="0">
            <a:no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7" name="Bullets 5">
            <a:extLst>
              <a:ext uri="{FF2B5EF4-FFF2-40B4-BE49-F238E27FC236}">
                <a16:creationId xmlns:a16="http://schemas.microsoft.com/office/drawing/2014/main" id="{B55A03D8-BF3C-EA33-E386-BE1AB7E74131}"/>
              </a:ext>
            </a:extLst>
          </p:cNvPr>
          <p:cNvSpPr>
            <a:spLocks noGrp="1"/>
          </p:cNvSpPr>
          <p:nvPr>
            <p:ph idx="22" hasCustomPrompt="1"/>
          </p:nvPr>
        </p:nvSpPr>
        <p:spPr>
          <a:xfrm>
            <a:off x="3612776" y="1198878"/>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0" name="Bullets 6">
            <a:extLst>
              <a:ext uri="{FF2B5EF4-FFF2-40B4-BE49-F238E27FC236}">
                <a16:creationId xmlns:a16="http://schemas.microsoft.com/office/drawing/2014/main" id="{BDE70484-1C3A-9BEF-2626-816D53C37B4B}"/>
              </a:ext>
            </a:extLst>
          </p:cNvPr>
          <p:cNvSpPr>
            <a:spLocks noGrp="1"/>
          </p:cNvSpPr>
          <p:nvPr>
            <p:ph idx="23" hasCustomPrompt="1"/>
          </p:nvPr>
        </p:nvSpPr>
        <p:spPr>
          <a:xfrm>
            <a:off x="3612776" y="2074128"/>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1" name="Bullets 7">
            <a:extLst>
              <a:ext uri="{FF2B5EF4-FFF2-40B4-BE49-F238E27FC236}">
                <a16:creationId xmlns:a16="http://schemas.microsoft.com/office/drawing/2014/main" id="{30B2947A-07C3-A8BE-B98E-47C4111A3631}"/>
              </a:ext>
            </a:extLst>
          </p:cNvPr>
          <p:cNvSpPr>
            <a:spLocks noGrp="1"/>
          </p:cNvSpPr>
          <p:nvPr>
            <p:ph idx="24" hasCustomPrompt="1"/>
          </p:nvPr>
        </p:nvSpPr>
        <p:spPr>
          <a:xfrm>
            <a:off x="3612776" y="2944907"/>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2" name="Bullets 8">
            <a:extLst>
              <a:ext uri="{FF2B5EF4-FFF2-40B4-BE49-F238E27FC236}">
                <a16:creationId xmlns:a16="http://schemas.microsoft.com/office/drawing/2014/main" id="{10DE6241-9C1A-A450-6AEF-EF930F5F2137}"/>
              </a:ext>
            </a:extLst>
          </p:cNvPr>
          <p:cNvSpPr>
            <a:spLocks noGrp="1"/>
          </p:cNvSpPr>
          <p:nvPr>
            <p:ph idx="25" hasCustomPrompt="1"/>
          </p:nvPr>
        </p:nvSpPr>
        <p:spPr>
          <a:xfrm>
            <a:off x="3612776" y="3824629"/>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3632832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s, 2 row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7" name="Bullets 1"/>
          <p:cNvSpPr>
            <a:spLocks noGrp="1"/>
          </p:cNvSpPr>
          <p:nvPr>
            <p:ph idx="1" hasCustomPrompt="1"/>
          </p:nvPr>
        </p:nvSpPr>
        <p:spPr>
          <a:xfrm>
            <a:off x="149314"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418FDE"/>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2" y="2954953"/>
            <a:ext cx="2832013" cy="164102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3" name="Bullets 3"/>
          <p:cNvSpPr>
            <a:spLocks noGrp="1"/>
          </p:cNvSpPr>
          <p:nvPr>
            <p:ph idx="13" hasCustomPrompt="1"/>
          </p:nvPr>
        </p:nvSpPr>
        <p:spPr>
          <a:xfrm>
            <a:off x="3147643"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418FDE"/>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3147643" y="2956223"/>
            <a:ext cx="2832015" cy="164592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12" name="Bullets 5"/>
          <p:cNvSpPr>
            <a:spLocks noGrp="1"/>
          </p:cNvSpPr>
          <p:nvPr>
            <p:ph idx="12" hasCustomPrompt="1"/>
          </p:nvPr>
        </p:nvSpPr>
        <p:spPr>
          <a:xfrm>
            <a:off x="6159587"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418FDE"/>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159585" y="2956980"/>
            <a:ext cx="2832015" cy="164592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49441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section, 3 speakers">
    <p:spTree>
      <p:nvGrpSpPr>
        <p:cNvPr id="1" name=""/>
        <p:cNvGrpSpPr/>
        <p:nvPr/>
      </p:nvGrpSpPr>
      <p:grpSpPr>
        <a:xfrm>
          <a:off x="0" y="0"/>
          <a:ext cx="0" cy="0"/>
          <a:chOff x="0" y="0"/>
          <a:chExt cx="0" cy="0"/>
        </a:xfrm>
      </p:grpSpPr>
      <p:cxnSp>
        <p:nvCxnSpPr>
          <p:cNvPr id="2" name="Decorative line">
            <a:extLst>
              <a:ext uri="{FF2B5EF4-FFF2-40B4-BE49-F238E27FC236}">
                <a16:creationId xmlns:a16="http://schemas.microsoft.com/office/drawing/2014/main" id="{5A679782-5EC0-F166-0422-0CD7E09F9B2D}"/>
              </a:ext>
              <a:ext uri="{C183D7F6-B498-43B3-948B-1728B52AA6E4}">
                <adec:decorative xmlns:adec="http://schemas.microsoft.com/office/drawing/2017/decorative" val="1"/>
              </a:ext>
            </a:extLst>
          </p:cNvPr>
          <p:cNvCxnSpPr>
            <a:cxnSpLocks/>
          </p:cNvCxnSpPr>
          <p:nvPr userDrawn="1"/>
        </p:nvCxnSpPr>
        <p:spPr>
          <a:xfrm>
            <a:off x="4453466" y="1664284"/>
            <a:ext cx="3793066"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a:xfrm>
            <a:off x="3708399" y="250934"/>
            <a:ext cx="5283201" cy="1294894"/>
          </a:xfrm>
        </p:spPr>
        <p:txBody>
          <a:bodyPr anchor="b"/>
          <a:lstStyle/>
          <a:p>
            <a:r>
              <a:rPr lang="en-US"/>
              <a:t>Click to edit Master title style</a:t>
            </a:r>
            <a:endParaRPr lang="en-US" dirty="0"/>
          </a:p>
        </p:txBody>
      </p:sp>
      <p:sp>
        <p:nvSpPr>
          <p:cNvPr id="4" name="Section title">
            <a:extLst>
              <a:ext uri="{FF2B5EF4-FFF2-40B4-BE49-F238E27FC236}">
                <a16:creationId xmlns:a16="http://schemas.microsoft.com/office/drawing/2014/main" id="{1BC95B3C-F69D-0378-B5B5-E38157978C0D}"/>
              </a:ext>
            </a:extLst>
          </p:cNvPr>
          <p:cNvSpPr>
            <a:spLocks noGrp="1"/>
          </p:cNvSpPr>
          <p:nvPr>
            <p:ph type="body" sz="quarter" idx="11" hasCustomPrompt="1"/>
          </p:nvPr>
        </p:nvSpPr>
        <p:spPr>
          <a:xfrm>
            <a:off x="3708399" y="1782152"/>
            <a:ext cx="5283201" cy="966788"/>
          </a:xfrm>
          <a:prstGeom prst="rect">
            <a:avLst/>
          </a:prstGeom>
          <a:effectLst/>
        </p:spPr>
        <p:txBody>
          <a:bodyPr/>
          <a:lstStyle>
            <a:lvl1pPr marL="0" indent="0" algn="ctr">
              <a:buNone/>
              <a:defRPr sz="20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section title</a:t>
            </a:r>
          </a:p>
        </p:txBody>
      </p:sp>
      <p:sp>
        <p:nvSpPr>
          <p:cNvPr id="14" name="Faculty photo">
            <a:extLst>
              <a:ext uri="{FF2B5EF4-FFF2-40B4-BE49-F238E27FC236}">
                <a16:creationId xmlns:a16="http://schemas.microsoft.com/office/drawing/2014/main" id="{AC56F74A-C903-54A3-7319-8098E654F184}"/>
              </a:ext>
            </a:extLst>
          </p:cNvPr>
          <p:cNvSpPr>
            <a:spLocks noGrp="1"/>
          </p:cNvSpPr>
          <p:nvPr>
            <p:ph type="pic" sz="quarter" idx="23"/>
          </p:nvPr>
        </p:nvSpPr>
        <p:spPr>
          <a:xfrm>
            <a:off x="3978620" y="3108399"/>
            <a:ext cx="1141418" cy="1066232"/>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15" name="Faculty name">
            <a:extLst>
              <a:ext uri="{FF2B5EF4-FFF2-40B4-BE49-F238E27FC236}">
                <a16:creationId xmlns:a16="http://schemas.microsoft.com/office/drawing/2014/main" id="{C8BCDC78-7434-7837-2A9C-8C6D371618AF}"/>
              </a:ext>
            </a:extLst>
          </p:cNvPr>
          <p:cNvSpPr>
            <a:spLocks noGrp="1"/>
          </p:cNvSpPr>
          <p:nvPr>
            <p:ph type="body" sz="quarter" idx="26" hasCustomPrompt="1"/>
          </p:nvPr>
        </p:nvSpPr>
        <p:spPr>
          <a:xfrm>
            <a:off x="3682587" y="4258980"/>
            <a:ext cx="1733484" cy="474382"/>
          </a:xfrm>
          <a:prstGeom prst="rect">
            <a:avLst/>
          </a:prstGeom>
          <a:ln>
            <a:noFill/>
          </a:ln>
        </p:spPr>
        <p:txBody>
          <a:bodyPr lIns="0" tIns="0" rIns="0" bIns="0">
            <a:noAutofit/>
          </a:bodyPr>
          <a:lstStyle>
            <a:lvl1pPr marL="0" indent="0" algn="ctr">
              <a:spcBef>
                <a:spcPts val="0"/>
              </a:spcBef>
              <a:buFontTx/>
              <a:buNone/>
              <a:defRPr sz="8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16" name="Faculty photo">
            <a:extLst>
              <a:ext uri="{FF2B5EF4-FFF2-40B4-BE49-F238E27FC236}">
                <a16:creationId xmlns:a16="http://schemas.microsoft.com/office/drawing/2014/main" id="{0741A41A-E8C7-6658-E06E-13F034D39470}"/>
              </a:ext>
            </a:extLst>
          </p:cNvPr>
          <p:cNvSpPr>
            <a:spLocks noGrp="1"/>
          </p:cNvSpPr>
          <p:nvPr>
            <p:ph type="pic" sz="quarter" idx="22"/>
          </p:nvPr>
        </p:nvSpPr>
        <p:spPr>
          <a:xfrm>
            <a:off x="5779290" y="3106198"/>
            <a:ext cx="1141418" cy="1066232"/>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17" name="Faculty name">
            <a:extLst>
              <a:ext uri="{FF2B5EF4-FFF2-40B4-BE49-F238E27FC236}">
                <a16:creationId xmlns:a16="http://schemas.microsoft.com/office/drawing/2014/main" id="{E9C374D6-FC83-4983-E221-51DF68A933DF}"/>
              </a:ext>
            </a:extLst>
          </p:cNvPr>
          <p:cNvSpPr>
            <a:spLocks noGrp="1"/>
          </p:cNvSpPr>
          <p:nvPr>
            <p:ph type="body" sz="quarter" idx="25" hasCustomPrompt="1"/>
          </p:nvPr>
        </p:nvSpPr>
        <p:spPr>
          <a:xfrm>
            <a:off x="5483257" y="4258980"/>
            <a:ext cx="1733484" cy="474382"/>
          </a:xfrm>
          <a:prstGeom prst="rect">
            <a:avLst/>
          </a:prstGeom>
          <a:ln>
            <a:noFill/>
          </a:ln>
        </p:spPr>
        <p:txBody>
          <a:bodyPr lIns="0" tIns="0" rIns="0" bIns="0">
            <a:noAutofit/>
          </a:bodyPr>
          <a:lstStyle>
            <a:lvl1pPr marL="0" indent="0" algn="ctr">
              <a:spcBef>
                <a:spcPts val="0"/>
              </a:spcBef>
              <a:buFontTx/>
              <a:buNone/>
              <a:defRPr sz="8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20" name="Faculty photo">
            <a:extLst>
              <a:ext uri="{FF2B5EF4-FFF2-40B4-BE49-F238E27FC236}">
                <a16:creationId xmlns:a16="http://schemas.microsoft.com/office/drawing/2014/main" id="{073A91B8-C06C-7362-9A97-0CF1C03B533A}"/>
              </a:ext>
            </a:extLst>
          </p:cNvPr>
          <p:cNvSpPr>
            <a:spLocks noGrp="1"/>
          </p:cNvSpPr>
          <p:nvPr>
            <p:ph type="pic" sz="quarter" idx="27"/>
          </p:nvPr>
        </p:nvSpPr>
        <p:spPr>
          <a:xfrm>
            <a:off x="7579960" y="3106198"/>
            <a:ext cx="1141418" cy="1066232"/>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21" name="Faculty name">
            <a:extLst>
              <a:ext uri="{FF2B5EF4-FFF2-40B4-BE49-F238E27FC236}">
                <a16:creationId xmlns:a16="http://schemas.microsoft.com/office/drawing/2014/main" id="{C74DC075-E49B-8569-AF64-6B9B67B5633E}"/>
              </a:ext>
            </a:extLst>
          </p:cNvPr>
          <p:cNvSpPr>
            <a:spLocks noGrp="1"/>
          </p:cNvSpPr>
          <p:nvPr>
            <p:ph type="body" sz="quarter" idx="20" hasCustomPrompt="1"/>
          </p:nvPr>
        </p:nvSpPr>
        <p:spPr>
          <a:xfrm>
            <a:off x="7283927" y="4258982"/>
            <a:ext cx="1733484" cy="474382"/>
          </a:xfrm>
          <a:prstGeom prst="rect">
            <a:avLst/>
          </a:prstGeom>
          <a:ln>
            <a:noFill/>
          </a:ln>
        </p:spPr>
        <p:txBody>
          <a:bodyPr lIns="0" tIns="0" rIns="0" bIns="0">
            <a:noAutofit/>
          </a:bodyPr>
          <a:lstStyle>
            <a:lvl1pPr marL="0" indent="0" algn="ctr">
              <a:spcBef>
                <a:spcPts val="0"/>
              </a:spcBef>
              <a:buFontTx/>
              <a:buNone/>
              <a:defRPr sz="8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5" name="Credit">
            <a:extLst>
              <a:ext uri="{FF2B5EF4-FFF2-40B4-BE49-F238E27FC236}">
                <a16:creationId xmlns:a16="http://schemas.microsoft.com/office/drawing/2014/main" id="{85662557-4245-A34C-6DE5-F058BC2EB387}"/>
              </a:ext>
            </a:extLst>
          </p:cNvPr>
          <p:cNvSpPr>
            <a:spLocks noGrp="1"/>
          </p:cNvSpPr>
          <p:nvPr>
            <p:ph type="body" sz="quarter" idx="14" hasCustomPrompt="1"/>
          </p:nvPr>
        </p:nvSpPr>
        <p:spPr>
          <a:xfrm>
            <a:off x="3668179" y="4819406"/>
            <a:ext cx="4572000"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a:lstStyle>
            <a:lvl1pPr>
              <a:defRPr>
                <a:latin typeface="Calibri" panose="020F050202020403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717464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s, 2 row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7" name="Bullets 1"/>
          <p:cNvSpPr>
            <a:spLocks noGrp="1"/>
          </p:cNvSpPr>
          <p:nvPr>
            <p:ph idx="1" hasCustomPrompt="1"/>
          </p:nvPr>
        </p:nvSpPr>
        <p:spPr>
          <a:xfrm>
            <a:off x="149314"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418FDE"/>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2" y="2954953"/>
            <a:ext cx="2832013" cy="1641020"/>
          </a:xfr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3" name="Bullets 3"/>
          <p:cNvSpPr>
            <a:spLocks noGrp="1"/>
          </p:cNvSpPr>
          <p:nvPr>
            <p:ph idx="13" hasCustomPrompt="1"/>
          </p:nvPr>
        </p:nvSpPr>
        <p:spPr>
          <a:xfrm>
            <a:off x="3147644"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418FDE"/>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3147644" y="2956223"/>
            <a:ext cx="2832014"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12" name="Bullets 5"/>
          <p:cNvSpPr>
            <a:spLocks noGrp="1"/>
          </p:cNvSpPr>
          <p:nvPr>
            <p:ph idx="12" hasCustomPrompt="1"/>
          </p:nvPr>
        </p:nvSpPr>
        <p:spPr>
          <a:xfrm>
            <a:off x="6159587"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418FDE"/>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418FDE"/>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159586" y="2956980"/>
            <a:ext cx="2832014"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dirty="0"/>
              <a:t>Click to add first-level bullet</a:t>
            </a:r>
          </a:p>
          <a:p>
            <a:pPr lvl="1"/>
            <a:r>
              <a:rPr lang="en-US" dirty="0"/>
              <a:t>Second level</a:t>
            </a:r>
          </a:p>
          <a:p>
            <a:pPr lvl="2"/>
            <a:r>
              <a:rPr lang="en-US" dirty="0"/>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186759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columns, 6 row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8" name="Bullets 1"/>
          <p:cNvSpPr>
            <a:spLocks noGrp="1"/>
          </p:cNvSpPr>
          <p:nvPr>
            <p:ph idx="13" hasCustomPrompt="1"/>
          </p:nvPr>
        </p:nvSpPr>
        <p:spPr>
          <a:xfrm>
            <a:off x="149315"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9" name="Bullets 2"/>
          <p:cNvSpPr>
            <a:spLocks noGrp="1"/>
          </p:cNvSpPr>
          <p:nvPr>
            <p:ph idx="15" hasCustomPrompt="1"/>
          </p:nvPr>
        </p:nvSpPr>
        <p:spPr>
          <a:xfrm>
            <a:off x="149314"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7" name="Bullets 3"/>
          <p:cNvSpPr>
            <a:spLocks noGrp="1"/>
          </p:cNvSpPr>
          <p:nvPr>
            <p:ph idx="12" hasCustomPrompt="1"/>
          </p:nvPr>
        </p:nvSpPr>
        <p:spPr>
          <a:xfrm>
            <a:off x="149315"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11" name="Bullets 4"/>
          <p:cNvSpPr>
            <a:spLocks noGrp="1"/>
          </p:cNvSpPr>
          <p:nvPr>
            <p:ph idx="14" hasCustomPrompt="1"/>
          </p:nvPr>
        </p:nvSpPr>
        <p:spPr>
          <a:xfrm>
            <a:off x="149315"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2" name="Bullets 5">
            <a:extLst>
              <a:ext uri="{FF2B5EF4-FFF2-40B4-BE49-F238E27FC236}">
                <a16:creationId xmlns:a16="http://schemas.microsoft.com/office/drawing/2014/main" id="{80992D77-4382-8BBB-F325-4C3FB5F27354}"/>
              </a:ext>
            </a:extLst>
          </p:cNvPr>
          <p:cNvSpPr>
            <a:spLocks noGrp="1"/>
          </p:cNvSpPr>
          <p:nvPr>
            <p:ph idx="20" hasCustomPrompt="1"/>
          </p:nvPr>
        </p:nvSpPr>
        <p:spPr>
          <a:xfrm>
            <a:off x="149313"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29" name="Bullets 6">
            <a:extLst>
              <a:ext uri="{FF2B5EF4-FFF2-40B4-BE49-F238E27FC236}">
                <a16:creationId xmlns:a16="http://schemas.microsoft.com/office/drawing/2014/main" id="{CB34F5D8-E40F-7EED-1268-D1FFE2A21735}"/>
              </a:ext>
            </a:extLst>
          </p:cNvPr>
          <p:cNvSpPr>
            <a:spLocks noGrp="1"/>
          </p:cNvSpPr>
          <p:nvPr>
            <p:ph idx="40" hasCustomPrompt="1"/>
          </p:nvPr>
        </p:nvSpPr>
        <p:spPr>
          <a:xfrm>
            <a:off x="149313"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6" name="Bullets 7">
            <a:extLst>
              <a:ext uri="{FF2B5EF4-FFF2-40B4-BE49-F238E27FC236}">
                <a16:creationId xmlns:a16="http://schemas.microsoft.com/office/drawing/2014/main" id="{AB9F5C14-A070-5105-9625-6373FC44DE03}"/>
              </a:ext>
            </a:extLst>
          </p:cNvPr>
          <p:cNvSpPr>
            <a:spLocks noGrp="1"/>
          </p:cNvSpPr>
          <p:nvPr>
            <p:ph idx="22" hasCustomPrompt="1"/>
          </p:nvPr>
        </p:nvSpPr>
        <p:spPr>
          <a:xfrm>
            <a:off x="2560320"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10" name="Bullets 8">
            <a:extLst>
              <a:ext uri="{FF2B5EF4-FFF2-40B4-BE49-F238E27FC236}">
                <a16:creationId xmlns:a16="http://schemas.microsoft.com/office/drawing/2014/main" id="{9EDB7497-DFEC-0C05-FB65-D9CDF60BF154}"/>
              </a:ext>
            </a:extLst>
          </p:cNvPr>
          <p:cNvSpPr>
            <a:spLocks noGrp="1"/>
          </p:cNvSpPr>
          <p:nvPr>
            <p:ph idx="23" hasCustomPrompt="1"/>
          </p:nvPr>
        </p:nvSpPr>
        <p:spPr>
          <a:xfrm>
            <a:off x="2560320"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12" name="Bullets 9">
            <a:extLst>
              <a:ext uri="{FF2B5EF4-FFF2-40B4-BE49-F238E27FC236}">
                <a16:creationId xmlns:a16="http://schemas.microsoft.com/office/drawing/2014/main" id="{8E0CBBA1-6351-9853-B8C9-DA6ED0EA239A}"/>
              </a:ext>
            </a:extLst>
          </p:cNvPr>
          <p:cNvSpPr>
            <a:spLocks noGrp="1"/>
          </p:cNvSpPr>
          <p:nvPr>
            <p:ph idx="24" hasCustomPrompt="1"/>
          </p:nvPr>
        </p:nvSpPr>
        <p:spPr>
          <a:xfrm>
            <a:off x="2560320"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13" name="Bullets 10">
            <a:extLst>
              <a:ext uri="{FF2B5EF4-FFF2-40B4-BE49-F238E27FC236}">
                <a16:creationId xmlns:a16="http://schemas.microsoft.com/office/drawing/2014/main" id="{86A1CA00-9F60-1D38-B7B6-2A8B8F54EB34}"/>
              </a:ext>
            </a:extLst>
          </p:cNvPr>
          <p:cNvSpPr>
            <a:spLocks noGrp="1"/>
          </p:cNvSpPr>
          <p:nvPr>
            <p:ph idx="25" hasCustomPrompt="1"/>
          </p:nvPr>
        </p:nvSpPr>
        <p:spPr>
          <a:xfrm>
            <a:off x="2560320"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14" name="Bullets 11">
            <a:extLst>
              <a:ext uri="{FF2B5EF4-FFF2-40B4-BE49-F238E27FC236}">
                <a16:creationId xmlns:a16="http://schemas.microsoft.com/office/drawing/2014/main" id="{6583C17B-E988-0B02-8339-42B229A1F82A}"/>
              </a:ext>
            </a:extLst>
          </p:cNvPr>
          <p:cNvSpPr>
            <a:spLocks noGrp="1"/>
          </p:cNvSpPr>
          <p:nvPr>
            <p:ph idx="26" hasCustomPrompt="1"/>
          </p:nvPr>
        </p:nvSpPr>
        <p:spPr>
          <a:xfrm>
            <a:off x="2560320"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15" name="Bullets 12">
            <a:extLst>
              <a:ext uri="{FF2B5EF4-FFF2-40B4-BE49-F238E27FC236}">
                <a16:creationId xmlns:a16="http://schemas.microsoft.com/office/drawing/2014/main" id="{F3CED13F-3298-226E-2DC8-234078717E9E}"/>
              </a:ext>
            </a:extLst>
          </p:cNvPr>
          <p:cNvSpPr>
            <a:spLocks noGrp="1"/>
          </p:cNvSpPr>
          <p:nvPr>
            <p:ph idx="27" hasCustomPrompt="1"/>
          </p:nvPr>
        </p:nvSpPr>
        <p:spPr>
          <a:xfrm>
            <a:off x="2560320"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17" name="Bullets 13">
            <a:extLst>
              <a:ext uri="{FF2B5EF4-FFF2-40B4-BE49-F238E27FC236}">
                <a16:creationId xmlns:a16="http://schemas.microsoft.com/office/drawing/2014/main" id="{12978029-4CF9-A1D6-9940-92A4BF1C2B38}"/>
              </a:ext>
            </a:extLst>
          </p:cNvPr>
          <p:cNvSpPr>
            <a:spLocks noGrp="1"/>
          </p:cNvSpPr>
          <p:nvPr>
            <p:ph idx="28" hasCustomPrompt="1"/>
          </p:nvPr>
        </p:nvSpPr>
        <p:spPr>
          <a:xfrm>
            <a:off x="4962107"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18" name="Bullets 14">
            <a:extLst>
              <a:ext uri="{FF2B5EF4-FFF2-40B4-BE49-F238E27FC236}">
                <a16:creationId xmlns:a16="http://schemas.microsoft.com/office/drawing/2014/main" id="{7CD8FECB-C160-D387-B8D5-5009258870AF}"/>
              </a:ext>
            </a:extLst>
          </p:cNvPr>
          <p:cNvSpPr>
            <a:spLocks noGrp="1"/>
          </p:cNvSpPr>
          <p:nvPr>
            <p:ph idx="29" hasCustomPrompt="1"/>
          </p:nvPr>
        </p:nvSpPr>
        <p:spPr>
          <a:xfrm>
            <a:off x="4962106"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19" name="Bullets 15">
            <a:extLst>
              <a:ext uri="{FF2B5EF4-FFF2-40B4-BE49-F238E27FC236}">
                <a16:creationId xmlns:a16="http://schemas.microsoft.com/office/drawing/2014/main" id="{52646E62-2EF0-1640-8112-1B370C2EBF7A}"/>
              </a:ext>
            </a:extLst>
          </p:cNvPr>
          <p:cNvSpPr>
            <a:spLocks noGrp="1"/>
          </p:cNvSpPr>
          <p:nvPr>
            <p:ph idx="30" hasCustomPrompt="1"/>
          </p:nvPr>
        </p:nvSpPr>
        <p:spPr>
          <a:xfrm>
            <a:off x="4962107"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20" name="Bullets 16">
            <a:extLst>
              <a:ext uri="{FF2B5EF4-FFF2-40B4-BE49-F238E27FC236}">
                <a16:creationId xmlns:a16="http://schemas.microsoft.com/office/drawing/2014/main" id="{82D2ECFC-5EDF-860F-594C-3587D0612CC0}"/>
              </a:ext>
            </a:extLst>
          </p:cNvPr>
          <p:cNvSpPr>
            <a:spLocks noGrp="1"/>
          </p:cNvSpPr>
          <p:nvPr>
            <p:ph idx="31" hasCustomPrompt="1"/>
          </p:nvPr>
        </p:nvSpPr>
        <p:spPr>
          <a:xfrm>
            <a:off x="4962107"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21" name="Bullets 17">
            <a:extLst>
              <a:ext uri="{FF2B5EF4-FFF2-40B4-BE49-F238E27FC236}">
                <a16:creationId xmlns:a16="http://schemas.microsoft.com/office/drawing/2014/main" id="{4EC88C21-D124-47A5-B8F3-211EF2A0C65B}"/>
              </a:ext>
            </a:extLst>
          </p:cNvPr>
          <p:cNvSpPr>
            <a:spLocks noGrp="1"/>
          </p:cNvSpPr>
          <p:nvPr>
            <p:ph idx="32" hasCustomPrompt="1"/>
          </p:nvPr>
        </p:nvSpPr>
        <p:spPr>
          <a:xfrm>
            <a:off x="4962105"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22" name="Bullets 18">
            <a:extLst>
              <a:ext uri="{FF2B5EF4-FFF2-40B4-BE49-F238E27FC236}">
                <a16:creationId xmlns:a16="http://schemas.microsoft.com/office/drawing/2014/main" id="{C31686C5-FBB1-6266-560B-FDBE79A4BC63}"/>
              </a:ext>
            </a:extLst>
          </p:cNvPr>
          <p:cNvSpPr>
            <a:spLocks noGrp="1"/>
          </p:cNvSpPr>
          <p:nvPr>
            <p:ph idx="33" hasCustomPrompt="1"/>
          </p:nvPr>
        </p:nvSpPr>
        <p:spPr>
          <a:xfrm>
            <a:off x="4962105"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23" name="Bullets 19">
            <a:extLst>
              <a:ext uri="{FF2B5EF4-FFF2-40B4-BE49-F238E27FC236}">
                <a16:creationId xmlns:a16="http://schemas.microsoft.com/office/drawing/2014/main" id="{4DE40F4F-7558-C0B4-802B-37890A49CECF}"/>
              </a:ext>
            </a:extLst>
          </p:cNvPr>
          <p:cNvSpPr>
            <a:spLocks noGrp="1"/>
          </p:cNvSpPr>
          <p:nvPr>
            <p:ph idx="34" hasCustomPrompt="1"/>
          </p:nvPr>
        </p:nvSpPr>
        <p:spPr>
          <a:xfrm>
            <a:off x="7373112"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24" name="Bullets 20">
            <a:extLst>
              <a:ext uri="{FF2B5EF4-FFF2-40B4-BE49-F238E27FC236}">
                <a16:creationId xmlns:a16="http://schemas.microsoft.com/office/drawing/2014/main" id="{FBDBC842-A5CB-A300-6D9E-E0A86ED4DEBF}"/>
              </a:ext>
            </a:extLst>
          </p:cNvPr>
          <p:cNvSpPr>
            <a:spLocks noGrp="1"/>
          </p:cNvSpPr>
          <p:nvPr>
            <p:ph idx="35" hasCustomPrompt="1"/>
          </p:nvPr>
        </p:nvSpPr>
        <p:spPr>
          <a:xfrm>
            <a:off x="7373112"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25" name="Bullets 21">
            <a:extLst>
              <a:ext uri="{FF2B5EF4-FFF2-40B4-BE49-F238E27FC236}">
                <a16:creationId xmlns:a16="http://schemas.microsoft.com/office/drawing/2014/main" id="{B9B070B1-9A7A-3999-F1EE-03755B0CE006}"/>
              </a:ext>
            </a:extLst>
          </p:cNvPr>
          <p:cNvSpPr>
            <a:spLocks noGrp="1"/>
          </p:cNvSpPr>
          <p:nvPr>
            <p:ph idx="36" hasCustomPrompt="1"/>
          </p:nvPr>
        </p:nvSpPr>
        <p:spPr>
          <a:xfrm>
            <a:off x="7373112"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26" name="Bullets 22">
            <a:extLst>
              <a:ext uri="{FF2B5EF4-FFF2-40B4-BE49-F238E27FC236}">
                <a16:creationId xmlns:a16="http://schemas.microsoft.com/office/drawing/2014/main" id="{4416BEC2-16A2-45B0-5A87-ED715270B14F}"/>
              </a:ext>
            </a:extLst>
          </p:cNvPr>
          <p:cNvSpPr>
            <a:spLocks noGrp="1"/>
          </p:cNvSpPr>
          <p:nvPr>
            <p:ph idx="37" hasCustomPrompt="1"/>
          </p:nvPr>
        </p:nvSpPr>
        <p:spPr>
          <a:xfrm>
            <a:off x="7373112"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27" name="Bullets 23">
            <a:extLst>
              <a:ext uri="{FF2B5EF4-FFF2-40B4-BE49-F238E27FC236}">
                <a16:creationId xmlns:a16="http://schemas.microsoft.com/office/drawing/2014/main" id="{9B2C0B27-B05C-E85E-6FD4-7FC29F303D52}"/>
              </a:ext>
            </a:extLst>
          </p:cNvPr>
          <p:cNvSpPr>
            <a:spLocks noGrp="1"/>
          </p:cNvSpPr>
          <p:nvPr>
            <p:ph idx="38" hasCustomPrompt="1"/>
          </p:nvPr>
        </p:nvSpPr>
        <p:spPr>
          <a:xfrm>
            <a:off x="7373112"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28" name="Bullets 24">
            <a:extLst>
              <a:ext uri="{FF2B5EF4-FFF2-40B4-BE49-F238E27FC236}">
                <a16:creationId xmlns:a16="http://schemas.microsoft.com/office/drawing/2014/main" id="{6E03F094-2F82-688F-18BE-556F4F537A7A}"/>
              </a:ext>
            </a:extLst>
          </p:cNvPr>
          <p:cNvSpPr>
            <a:spLocks noGrp="1"/>
          </p:cNvSpPr>
          <p:nvPr>
            <p:ph idx="39" hasCustomPrompt="1"/>
          </p:nvPr>
        </p:nvSpPr>
        <p:spPr>
          <a:xfrm>
            <a:off x="7373112"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dirty="0"/>
              <a:t>Click to add first-level bullet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9732985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5" name="Image">
            <a:extLst>
              <a:ext uri="{FF2B5EF4-FFF2-40B4-BE49-F238E27FC236}">
                <a16:creationId xmlns:a16="http://schemas.microsoft.com/office/drawing/2014/main" id="{02EA4496-355A-B54A-BBF9-F684A72148AE}"/>
              </a:ext>
            </a:extLst>
          </p:cNvPr>
          <p:cNvSpPr>
            <a:spLocks noGrp="1"/>
          </p:cNvSpPr>
          <p:nvPr>
            <p:ph sz="quarter" idx="15"/>
          </p:nvPr>
        </p:nvSpPr>
        <p:spPr>
          <a:xfrm>
            <a:off x="0" y="1051789"/>
            <a:ext cx="9144000" cy="4096512"/>
          </a:xfrm>
          <a:ln>
            <a:noFill/>
          </a:ln>
        </p:spPr>
        <p:txBody>
          <a:bodyPr/>
          <a:lstStyle>
            <a:lvl1pPr marL="0" indent="0">
              <a:buFontTx/>
              <a:buNone/>
              <a:defRPr/>
            </a:lvl1pPr>
          </a:lstStyle>
          <a:p>
            <a:pPr lvl="0"/>
            <a:r>
              <a:rPr lang="en-US" dirty="0"/>
              <a:t>Click to edit Master text styles</a:t>
            </a:r>
          </a:p>
        </p:txBody>
      </p:sp>
      <p:sp>
        <p:nvSpPr>
          <p:cNvPr id="4" name="Source">
            <a:extLst>
              <a:ext uri="{FF2B5EF4-FFF2-40B4-BE49-F238E27FC236}">
                <a16:creationId xmlns:a16="http://schemas.microsoft.com/office/drawing/2014/main" id="{998FDB8B-7631-71F8-C036-3697FA5ABB38}"/>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F83A9E29-5FE0-3D4D-94E8-4C25C00D63D5}"/>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788132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0" name="Image 1">
            <a:extLst>
              <a:ext uri="{FF2B5EF4-FFF2-40B4-BE49-F238E27FC236}">
                <a16:creationId xmlns:a16="http://schemas.microsoft.com/office/drawing/2014/main" id="{425F25A5-CCE4-394B-9E1E-17C6BF7265C4}"/>
              </a:ext>
            </a:extLst>
          </p:cNvPr>
          <p:cNvSpPr>
            <a:spLocks noGrp="1"/>
          </p:cNvSpPr>
          <p:nvPr>
            <p:ph sz="quarter" idx="15"/>
          </p:nvPr>
        </p:nvSpPr>
        <p:spPr>
          <a:xfrm>
            <a:off x="0" y="1049111"/>
            <a:ext cx="4541958" cy="4094389"/>
          </a:xfrm>
          <a:ln>
            <a:noFill/>
          </a:ln>
        </p:spPr>
        <p:txBody>
          <a:bodyPr/>
          <a:lstStyle>
            <a:lvl1pPr marL="0" indent="0">
              <a:buFontTx/>
              <a:buNone/>
              <a:defRPr/>
            </a:lvl1pPr>
          </a:lstStyle>
          <a:p>
            <a:pPr lvl="0"/>
            <a:r>
              <a:rPr lang="en-US" dirty="0"/>
              <a:t>Click to edit Master text styles</a:t>
            </a:r>
          </a:p>
        </p:txBody>
      </p:sp>
      <p:sp>
        <p:nvSpPr>
          <p:cNvPr id="9" name="Image 2">
            <a:extLst>
              <a:ext uri="{FF2B5EF4-FFF2-40B4-BE49-F238E27FC236}">
                <a16:creationId xmlns:a16="http://schemas.microsoft.com/office/drawing/2014/main" id="{6804ED59-039D-2442-97AD-5034913325E9}"/>
              </a:ext>
            </a:extLst>
          </p:cNvPr>
          <p:cNvSpPr>
            <a:spLocks noGrp="1"/>
          </p:cNvSpPr>
          <p:nvPr>
            <p:ph sz="quarter" idx="16"/>
          </p:nvPr>
        </p:nvSpPr>
        <p:spPr>
          <a:xfrm>
            <a:off x="4602043" y="1049111"/>
            <a:ext cx="4544568" cy="4094389"/>
          </a:xfrm>
          <a:ln>
            <a:noFill/>
          </a:ln>
        </p:spPr>
        <p:txBody>
          <a:bodyPr/>
          <a:lstStyle>
            <a:lvl1pPr marL="0" indent="0">
              <a:buFontTx/>
              <a:buNone/>
              <a:defRPr/>
            </a:lvl1pPr>
          </a:lstStyle>
          <a:p>
            <a:pPr lvl="0"/>
            <a:r>
              <a:rPr lang="en-US" dirty="0"/>
              <a:t>Click to edit Master text styles</a:t>
            </a:r>
          </a:p>
        </p:txBody>
      </p:sp>
      <p:sp>
        <p:nvSpPr>
          <p:cNvPr id="4" name="Source">
            <a:extLst>
              <a:ext uri="{FF2B5EF4-FFF2-40B4-BE49-F238E27FC236}">
                <a16:creationId xmlns:a16="http://schemas.microsoft.com/office/drawing/2014/main" id="{CA10EC07-7242-9BB6-8674-E9021AC60426}"/>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79BA57E4-A61E-0F43-96A7-D6F928E8868B}"/>
              </a:ext>
            </a:extLst>
          </p:cNvPr>
          <p:cNvSpPr>
            <a:spLocks noGrp="1"/>
          </p:cNvSpPr>
          <p:nvPr>
            <p:ph type="sldNum" sz="quarter" idx="17"/>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519982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idden titl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1116711"/>
            <a:ext cx="8858161" cy="857250"/>
          </a:xfrm>
        </p:spPr>
        <p:txBody>
          <a:bodyPr/>
          <a:lstStyle>
            <a:lvl1pPr>
              <a:defRPr baseline="0">
                <a:solidFill>
                  <a:schemeClr val="tx1"/>
                </a:solidFill>
              </a:defRPr>
            </a:lvl1pPr>
          </a:lstStyle>
          <a:p>
            <a:r>
              <a:rPr lang="en-US" dirty="0"/>
              <a:t>Add title in Outline view</a:t>
            </a:r>
          </a:p>
        </p:txBody>
      </p:sp>
      <p:sp>
        <p:nvSpPr>
          <p:cNvPr id="4" name="Image"/>
          <p:cNvSpPr>
            <a:spLocks noGrp="1"/>
          </p:cNvSpPr>
          <p:nvPr>
            <p:ph type="pic" sz="quarter" idx="13" hasCustomPrompt="1"/>
          </p:nvPr>
        </p:nvSpPr>
        <p:spPr>
          <a:xfrm>
            <a:off x="0" y="0"/>
            <a:ext cx="9144000" cy="5143500"/>
          </a:xfrm>
          <a:ln>
            <a:noFill/>
          </a:ln>
        </p:spPr>
        <p:txBody>
          <a:bodyPr/>
          <a:lstStyle>
            <a:lvl1pPr marL="0" indent="0">
              <a:buNone/>
              <a:defRPr baseline="0">
                <a:solidFill>
                  <a:schemeClr val="bg1"/>
                </a:solidFill>
              </a:defRPr>
            </a:lvl1pPr>
          </a:lstStyle>
          <a:p>
            <a:r>
              <a:rPr lang="en-US" dirty="0"/>
              <a:t>Click icon to add full-slide image</a:t>
            </a:r>
          </a:p>
        </p:txBody>
      </p:sp>
      <p:sp>
        <p:nvSpPr>
          <p:cNvPr id="6" name="Source">
            <a:extLst>
              <a:ext uri="{FF2B5EF4-FFF2-40B4-BE49-F238E27FC236}">
                <a16:creationId xmlns:a16="http://schemas.microsoft.com/office/drawing/2014/main" id="{DD58C9BF-8BDA-9BD0-5E69-FB0C0DCA69D7}"/>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5" name="Slide number">
            <a:extLst>
              <a:ext uri="{FF2B5EF4-FFF2-40B4-BE49-F238E27FC236}">
                <a16:creationId xmlns:a16="http://schemas.microsoft.com/office/drawing/2014/main" id="{9C0EBDEC-E0F6-554C-96E0-9FBD98D92467}"/>
              </a:ext>
            </a:extLst>
          </p:cNvPr>
          <p:cNvSpPr>
            <a:spLocks noGrp="1"/>
          </p:cNvSpPr>
          <p:nvPr>
            <p:ph type="sldNum" sz="quarter" idx="14"/>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9015600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4EFB2-51B3-E7C4-E47A-64F41C8B6077}"/>
              </a:ext>
            </a:extLst>
          </p:cNvPr>
          <p:cNvSpPr>
            <a:spLocks noGrp="1"/>
          </p:cNvSpPr>
          <p:nvPr>
            <p:ph type="title"/>
          </p:nvPr>
        </p:nvSpPr>
        <p:spPr/>
        <p:txBody>
          <a:bodyPr/>
          <a:lstStyle/>
          <a:p>
            <a:r>
              <a:rPr lang="en-US"/>
              <a:t>Click to edit Master title style</a:t>
            </a:r>
          </a:p>
        </p:txBody>
      </p:sp>
      <p:sp>
        <p:nvSpPr>
          <p:cNvPr id="5" name="Subtitle">
            <a:extLst>
              <a:ext uri="{FF2B5EF4-FFF2-40B4-BE49-F238E27FC236}">
                <a16:creationId xmlns:a16="http://schemas.microsoft.com/office/drawing/2014/main" id="{142B04C7-2FB5-BBFA-BD53-9DA687496E26}"/>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4" name="Photo">
            <a:extLst>
              <a:ext uri="{FF2B5EF4-FFF2-40B4-BE49-F238E27FC236}">
                <a16:creationId xmlns:a16="http://schemas.microsoft.com/office/drawing/2014/main" id="{0CD96A75-E9BD-9246-9DB0-944715FE178F}"/>
              </a:ext>
            </a:extLst>
          </p:cNvPr>
          <p:cNvSpPr>
            <a:spLocks noGrp="1"/>
          </p:cNvSpPr>
          <p:nvPr>
            <p:ph type="pic" sz="quarter" idx="11" hasCustomPrompt="1"/>
          </p:nvPr>
        </p:nvSpPr>
        <p:spPr>
          <a:xfrm>
            <a:off x="3060788" y="0"/>
            <a:ext cx="6083212" cy="5143500"/>
          </a:xfrm>
          <a:prstGeom prst="rect">
            <a:avLst/>
          </a:prstGeom>
        </p:spPr>
        <p:txBody>
          <a:bodyPr vert="horz"/>
          <a:lstStyle>
            <a:lvl1pPr marL="0" indent="0">
              <a:buNone/>
              <a:defRPr sz="1800" baseline="0"/>
            </a:lvl1pPr>
          </a:lstStyle>
          <a:p>
            <a:r>
              <a:rPr lang="en-US" dirty="0"/>
              <a:t>Click icon to add image or drag and drop image to placeholder</a:t>
            </a:r>
          </a:p>
        </p:txBody>
      </p:sp>
      <p:sp>
        <p:nvSpPr>
          <p:cNvPr id="6" name="Source">
            <a:extLst>
              <a:ext uri="{FF2B5EF4-FFF2-40B4-BE49-F238E27FC236}">
                <a16:creationId xmlns:a16="http://schemas.microsoft.com/office/drawing/2014/main" id="{3D60FC86-0A68-66F3-9239-0EC624B575F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B88667E3-18C4-084D-79EA-23992620FA34}"/>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6614973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4453389"/>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56605336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p caption, 1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9" name="Caption">
            <a:extLst>
              <a:ext uri="{FF2B5EF4-FFF2-40B4-BE49-F238E27FC236}">
                <a16:creationId xmlns:a16="http://schemas.microsoft.com/office/drawing/2014/main" id="{F7B8E595-2536-5AC5-2F2B-30E2B55EA101}"/>
              </a:ext>
            </a:extLst>
          </p:cNvPr>
          <p:cNvSpPr>
            <a:spLocks noGrp="1"/>
          </p:cNvSpPr>
          <p:nvPr>
            <p:ph type="body" sz="quarter" idx="17" hasCustomPrompt="1"/>
          </p:nvPr>
        </p:nvSpPr>
        <p:spPr>
          <a:xfrm>
            <a:off x="3158067" y="133350"/>
            <a:ext cx="5833533"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dirty="0"/>
              <a:t>Click to add caption</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5833872" cy="388620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79074618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op caption,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5833533"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dirty="0"/>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4687902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top captions,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dirty="0"/>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0" name="Caption 2">
            <a:extLst>
              <a:ext uri="{FF2B5EF4-FFF2-40B4-BE49-F238E27FC236}">
                <a16:creationId xmlns:a16="http://schemas.microsoft.com/office/drawing/2014/main" id="{8360CF49-666A-35AB-22AF-5DDDB83F1F7A}"/>
              </a:ext>
            </a:extLst>
          </p:cNvPr>
          <p:cNvSpPr>
            <a:spLocks noGrp="1"/>
          </p:cNvSpPr>
          <p:nvPr>
            <p:ph type="body" sz="quarter" idx="21" hasCustomPrompt="1"/>
          </p:nvPr>
        </p:nvSpPr>
        <p:spPr>
          <a:xfrm>
            <a:off x="6120383"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dirty="0"/>
              <a:t>Click to add caption</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4555178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speakers">
    <p:spTree>
      <p:nvGrpSpPr>
        <p:cNvPr id="1" name=""/>
        <p:cNvGrpSpPr/>
        <p:nvPr/>
      </p:nvGrpSpPr>
      <p:grpSpPr>
        <a:xfrm>
          <a:off x="0" y="0"/>
          <a:ext cx="0" cy="0"/>
          <a:chOff x="0" y="0"/>
          <a:chExt cx="0" cy="0"/>
        </a:xfrm>
      </p:grpSpPr>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a:xfrm>
            <a:off x="3708399" y="250933"/>
            <a:ext cx="5283201" cy="2424533"/>
          </a:xfrm>
        </p:spPr>
        <p:txBody>
          <a:bodyPr anchor="ctr"/>
          <a:lstStyle/>
          <a:p>
            <a:r>
              <a:rPr lang="en-US"/>
              <a:t>Click to edit Master title style</a:t>
            </a:r>
            <a:endParaRPr lang="en-US" dirty="0"/>
          </a:p>
        </p:txBody>
      </p:sp>
      <p:sp>
        <p:nvSpPr>
          <p:cNvPr id="14" name="Faculty photo">
            <a:extLst>
              <a:ext uri="{FF2B5EF4-FFF2-40B4-BE49-F238E27FC236}">
                <a16:creationId xmlns:a16="http://schemas.microsoft.com/office/drawing/2014/main" id="{AC56F74A-C903-54A3-7319-8098E654F184}"/>
              </a:ext>
            </a:extLst>
          </p:cNvPr>
          <p:cNvSpPr>
            <a:spLocks noGrp="1"/>
          </p:cNvSpPr>
          <p:nvPr>
            <p:ph type="pic" sz="quarter" idx="23"/>
          </p:nvPr>
        </p:nvSpPr>
        <p:spPr>
          <a:xfrm>
            <a:off x="3978620" y="3108399"/>
            <a:ext cx="1141418" cy="1066232"/>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15" name="Faculty name">
            <a:extLst>
              <a:ext uri="{FF2B5EF4-FFF2-40B4-BE49-F238E27FC236}">
                <a16:creationId xmlns:a16="http://schemas.microsoft.com/office/drawing/2014/main" id="{C8BCDC78-7434-7837-2A9C-8C6D371618AF}"/>
              </a:ext>
            </a:extLst>
          </p:cNvPr>
          <p:cNvSpPr>
            <a:spLocks noGrp="1"/>
          </p:cNvSpPr>
          <p:nvPr>
            <p:ph type="body" sz="quarter" idx="26" hasCustomPrompt="1"/>
          </p:nvPr>
        </p:nvSpPr>
        <p:spPr>
          <a:xfrm>
            <a:off x="3682587" y="4258980"/>
            <a:ext cx="1733484" cy="474382"/>
          </a:xfrm>
          <a:prstGeom prst="rect">
            <a:avLst/>
          </a:prstGeom>
          <a:ln>
            <a:noFill/>
          </a:ln>
        </p:spPr>
        <p:txBody>
          <a:bodyPr lIns="0" tIns="0" rIns="0" bIns="0">
            <a:noAutofit/>
          </a:bodyPr>
          <a:lstStyle>
            <a:lvl1pPr marL="0" indent="0" algn="ctr">
              <a:spcBef>
                <a:spcPts val="0"/>
              </a:spcBef>
              <a:buFontTx/>
              <a:buNone/>
              <a:defRPr sz="8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16" name="Faculty photo">
            <a:extLst>
              <a:ext uri="{FF2B5EF4-FFF2-40B4-BE49-F238E27FC236}">
                <a16:creationId xmlns:a16="http://schemas.microsoft.com/office/drawing/2014/main" id="{0741A41A-E8C7-6658-E06E-13F034D39470}"/>
              </a:ext>
            </a:extLst>
          </p:cNvPr>
          <p:cNvSpPr>
            <a:spLocks noGrp="1"/>
          </p:cNvSpPr>
          <p:nvPr>
            <p:ph type="pic" sz="quarter" idx="22"/>
          </p:nvPr>
        </p:nvSpPr>
        <p:spPr>
          <a:xfrm>
            <a:off x="5779290" y="3106198"/>
            <a:ext cx="1141418" cy="1066232"/>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17" name="Faculty name">
            <a:extLst>
              <a:ext uri="{FF2B5EF4-FFF2-40B4-BE49-F238E27FC236}">
                <a16:creationId xmlns:a16="http://schemas.microsoft.com/office/drawing/2014/main" id="{E9C374D6-FC83-4983-E221-51DF68A933DF}"/>
              </a:ext>
            </a:extLst>
          </p:cNvPr>
          <p:cNvSpPr>
            <a:spLocks noGrp="1"/>
          </p:cNvSpPr>
          <p:nvPr>
            <p:ph type="body" sz="quarter" idx="25" hasCustomPrompt="1"/>
          </p:nvPr>
        </p:nvSpPr>
        <p:spPr>
          <a:xfrm>
            <a:off x="5483257" y="4258980"/>
            <a:ext cx="1733484" cy="474382"/>
          </a:xfrm>
          <a:prstGeom prst="rect">
            <a:avLst/>
          </a:prstGeom>
          <a:ln>
            <a:noFill/>
          </a:ln>
        </p:spPr>
        <p:txBody>
          <a:bodyPr lIns="0" tIns="0" rIns="0" bIns="0">
            <a:noAutofit/>
          </a:bodyPr>
          <a:lstStyle>
            <a:lvl1pPr marL="0" indent="0" algn="ctr">
              <a:spcBef>
                <a:spcPts val="0"/>
              </a:spcBef>
              <a:buFontTx/>
              <a:buNone/>
              <a:defRPr sz="8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20" name="Faculty photo">
            <a:extLst>
              <a:ext uri="{FF2B5EF4-FFF2-40B4-BE49-F238E27FC236}">
                <a16:creationId xmlns:a16="http://schemas.microsoft.com/office/drawing/2014/main" id="{073A91B8-C06C-7362-9A97-0CF1C03B533A}"/>
              </a:ext>
            </a:extLst>
          </p:cNvPr>
          <p:cNvSpPr>
            <a:spLocks noGrp="1"/>
          </p:cNvSpPr>
          <p:nvPr>
            <p:ph type="pic" sz="quarter" idx="27"/>
          </p:nvPr>
        </p:nvSpPr>
        <p:spPr>
          <a:xfrm>
            <a:off x="7579960" y="3106198"/>
            <a:ext cx="1141418" cy="1066232"/>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21" name="Faculty name">
            <a:extLst>
              <a:ext uri="{FF2B5EF4-FFF2-40B4-BE49-F238E27FC236}">
                <a16:creationId xmlns:a16="http://schemas.microsoft.com/office/drawing/2014/main" id="{C74DC075-E49B-8569-AF64-6B9B67B5633E}"/>
              </a:ext>
            </a:extLst>
          </p:cNvPr>
          <p:cNvSpPr>
            <a:spLocks noGrp="1"/>
          </p:cNvSpPr>
          <p:nvPr>
            <p:ph type="body" sz="quarter" idx="20" hasCustomPrompt="1"/>
          </p:nvPr>
        </p:nvSpPr>
        <p:spPr>
          <a:xfrm>
            <a:off x="7283927" y="4258982"/>
            <a:ext cx="1733484" cy="474382"/>
          </a:xfrm>
          <a:prstGeom prst="rect">
            <a:avLst/>
          </a:prstGeom>
          <a:ln>
            <a:noFill/>
          </a:ln>
        </p:spPr>
        <p:txBody>
          <a:bodyPr lIns="0" tIns="0" rIns="0" bIns="0">
            <a:noAutofit/>
          </a:bodyPr>
          <a:lstStyle>
            <a:lvl1pPr marL="0" indent="0" algn="ctr">
              <a:spcBef>
                <a:spcPts val="0"/>
              </a:spcBef>
              <a:buFontTx/>
              <a:buNone/>
              <a:defRPr sz="8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2" name="Credit">
            <a:extLst>
              <a:ext uri="{FF2B5EF4-FFF2-40B4-BE49-F238E27FC236}">
                <a16:creationId xmlns:a16="http://schemas.microsoft.com/office/drawing/2014/main" id="{F0025ECA-CEC8-5862-16B3-2BB28356148A}"/>
              </a:ext>
            </a:extLst>
          </p:cNvPr>
          <p:cNvSpPr>
            <a:spLocks noGrp="1"/>
          </p:cNvSpPr>
          <p:nvPr>
            <p:ph type="body" sz="quarter" idx="14" hasCustomPrompt="1"/>
          </p:nvPr>
        </p:nvSpPr>
        <p:spPr>
          <a:xfrm>
            <a:off x="3668179" y="4819406"/>
            <a:ext cx="4572000"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a:lstStyle>
            <a:lvl1pPr>
              <a:defRPr>
                <a:latin typeface="Calibri" panose="020F050202020403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6805467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ttom caption, 1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49"/>
            <a:ext cx="5833872" cy="388620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7" y="4138683"/>
            <a:ext cx="5833872"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dirty="0"/>
              <a:t>Click to add caption</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2980909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4453389"/>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120384" y="133350"/>
            <a:ext cx="2871216" cy="4453389"/>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89332100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ttom caption,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388620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120384" y="133350"/>
            <a:ext cx="2871216" cy="388620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8" name="Caption">
            <a:extLst>
              <a:ext uri="{FF2B5EF4-FFF2-40B4-BE49-F238E27FC236}">
                <a16:creationId xmlns:a16="http://schemas.microsoft.com/office/drawing/2014/main" id="{B2BCA533-FA9C-9292-A033-F594F4D8E37F}"/>
              </a:ext>
            </a:extLst>
          </p:cNvPr>
          <p:cNvSpPr>
            <a:spLocks noGrp="1"/>
          </p:cNvSpPr>
          <p:nvPr>
            <p:ph type="body" sz="quarter" idx="17" hasCustomPrompt="1"/>
          </p:nvPr>
        </p:nvSpPr>
        <p:spPr>
          <a:xfrm>
            <a:off x="3158067" y="4138683"/>
            <a:ext cx="5833872"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dirty="0"/>
              <a:t>Click to add caption</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52310908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wide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219456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5833872" cy="219456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92872334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17167818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top box, 2 bottom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219456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63330389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top boxes, 1 bottom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4" name="Bullets 2">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8" name="Bullets 3">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5833872" cy="2194560"/>
          </a:xfrm>
          <a:prstGeom prst="rect">
            <a:avLst/>
          </a:prstGeom>
          <a:ln w="9525" cmpd="sng">
            <a:solidFill>
              <a:srgbClr val="6CACE4">
                <a:alpha val="25000"/>
              </a:srgbClr>
            </a:solidFill>
          </a:ln>
        </p:spPr>
        <p:txBody>
          <a:bodyPr/>
          <a:lstStyle>
            <a:lvl1pPr marL="292608" indent="-292608">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418FDE"/>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418FDE"/>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412563462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full slide vertical">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5" name="Quote">
            <a:extLst>
              <a:ext uri="{FF2B5EF4-FFF2-40B4-BE49-F238E27FC236}">
                <a16:creationId xmlns:a16="http://schemas.microsoft.com/office/drawing/2014/main" id="{CF1A5C81-D2FD-5C93-725A-010DC8AE0526}"/>
              </a:ext>
            </a:extLst>
          </p:cNvPr>
          <p:cNvSpPr>
            <a:spLocks noGrp="1"/>
          </p:cNvSpPr>
          <p:nvPr>
            <p:ph idx="19" hasCustomPrompt="1"/>
          </p:nvPr>
        </p:nvSpPr>
        <p:spPr>
          <a:xfrm>
            <a:off x="3189240" y="833003"/>
            <a:ext cx="5833533" cy="3346704"/>
          </a:xfrm>
          <a:prstGeom prst="rect">
            <a:avLst/>
          </a:prstGeom>
          <a:solidFill>
            <a:schemeClr val="accent2">
              <a:alpha val="5000"/>
            </a:schemeClr>
          </a:solidFill>
          <a:ln w="9525" cmpd="sng">
            <a:noFill/>
          </a:ln>
        </p:spPr>
        <p:txBody>
          <a:bodyPr anchor="ctr"/>
          <a:lstStyle>
            <a:lvl1pPr marL="0" indent="0">
              <a:spcBef>
                <a:spcPts val="2400"/>
              </a:spcBef>
              <a:buClr>
                <a:srgbClr val="418FDE"/>
              </a:buClr>
              <a:buSzPct val="80000"/>
              <a:buFont typeface="Arial" panose="020B0604020202020204" pitchFamily="34" charset="0"/>
              <a:buNone/>
              <a:defRPr lang="en-US" sz="1600" kern="1200" baseline="0" dirty="0" smtClean="0">
                <a:solidFill>
                  <a:schemeClr val="tx1"/>
                </a:solidFill>
                <a:latin typeface="Georgia" panose="02040502050405020303" pitchFamily="18" charset="0"/>
                <a:ea typeface="+mn-ea"/>
                <a:cs typeface="+mn-cs"/>
              </a:defRPr>
            </a:lvl1pPr>
            <a:lvl2pPr marL="284162" indent="0">
              <a:spcBef>
                <a:spcPts val="0"/>
              </a:spcBef>
              <a:buClr>
                <a:srgbClr val="418FDE"/>
              </a:buClr>
              <a:buSzPct val="80000"/>
              <a:buFont typeface="Arial" panose="020B0604020202020204" pitchFamily="34" charset="0"/>
              <a:buNone/>
              <a:defRPr sz="1600">
                <a:latin typeface="Georgia" panose="02040502050405020303" pitchFamily="18" charset="0"/>
              </a:defRPr>
            </a:lvl2pPr>
            <a:lvl3pPr marL="573087" indent="0">
              <a:spcBef>
                <a:spcPts val="0"/>
              </a:spcBef>
              <a:buClr>
                <a:srgbClr val="418FDE"/>
              </a:buClr>
              <a:buFont typeface="Arial" panose="020B0604020202020204" pitchFamily="34" charset="0"/>
              <a:buNone/>
              <a:tabLst/>
              <a:defRPr sz="1600">
                <a:latin typeface="Georgia" panose="02040502050405020303" pitchFamily="18" charset="0"/>
              </a:defRPr>
            </a:lvl3pPr>
            <a:lvl4pPr marL="1371600" indent="0">
              <a:buNone/>
              <a:defRPr/>
            </a:lvl4pPr>
            <a:lvl5pPr marL="1828800" indent="0">
              <a:buNone/>
              <a:defRPr/>
            </a:lvl5pPr>
          </a:lstStyle>
          <a:p>
            <a:pPr lvl="0"/>
            <a:r>
              <a:rPr lang="en-US" dirty="0"/>
              <a:t>Click to add quote</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pic>
        <p:nvPicPr>
          <p:cNvPr id="4" name="Left curly quote">
            <a:extLst>
              <a:ext uri="{FF2B5EF4-FFF2-40B4-BE49-F238E27FC236}">
                <a16:creationId xmlns:a16="http://schemas.microsoft.com/office/drawing/2014/main" id="{0811DFCE-693C-842E-160E-E9B9C39A2BD8}"/>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3158067" y="316215"/>
            <a:ext cx="552336" cy="552336"/>
          </a:xfrm>
          <a:prstGeom prst="rect">
            <a:avLst/>
          </a:prstGeom>
        </p:spPr>
      </p:pic>
      <p:pic>
        <p:nvPicPr>
          <p:cNvPr id="9" name="Right curly quote" descr="A blue quote symbol&#10;&#10;AI-generated content may be incorrect.">
            <a:extLst>
              <a:ext uri="{FF2B5EF4-FFF2-40B4-BE49-F238E27FC236}">
                <a16:creationId xmlns:a16="http://schemas.microsoft.com/office/drawing/2014/main" id="{9FBCE339-4D04-D64D-9AD4-72C3DCF2D8F7}"/>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spTree>
    <p:extLst>
      <p:ext uri="{BB962C8B-B14F-4D97-AF65-F5344CB8AC3E}">
        <p14:creationId xmlns:p14="http://schemas.microsoft.com/office/powerpoint/2010/main" val="1322639597"/>
      </p:ext>
    </p:extLst>
  </p:cSld>
  <p:clrMapOvr>
    <a:masterClrMapping/>
  </p:clrMapOvr>
  <p:extLst>
    <p:ext uri="{DCECCB84-F9BA-43D5-87BE-67443E8EF086}">
      <p15:sldGuideLst xmlns:p15="http://schemas.microsoft.com/office/powerpoint/2012/main">
        <p15:guide id="2" pos="3840">
          <p15:clr>
            <a:srgbClr val="FBAE40"/>
          </p15:clr>
        </p15:guide>
        <p15:guide id="3" orient="horz" pos="84">
          <p15:clr>
            <a:srgbClr val="FBAE40"/>
          </p15:clr>
        </p15:guide>
        <p15:guide id="4" orient="horz" pos="289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yc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9" name="Center image">
            <a:extLst>
              <a:ext uri="{FF2B5EF4-FFF2-40B4-BE49-F238E27FC236}">
                <a16:creationId xmlns:a16="http://schemas.microsoft.com/office/drawing/2014/main" id="{9FE92695-122F-A67C-671E-200B6446D0E5}"/>
              </a:ext>
            </a:extLst>
          </p:cNvPr>
          <p:cNvSpPr>
            <a:spLocks noGrp="1"/>
          </p:cNvSpPr>
          <p:nvPr>
            <p:ph type="pic" sz="quarter" idx="27"/>
          </p:nvPr>
        </p:nvSpPr>
        <p:spPr>
          <a:xfrm>
            <a:off x="5090399" y="1420188"/>
            <a:ext cx="1946660" cy="1938176"/>
          </a:xfrm>
          <a:prstGeom prst="rect">
            <a:avLst/>
          </a:prstGeom>
        </p:spPr>
        <p:txBody>
          <a:bodyPr/>
          <a:lstStyle>
            <a:lvl1pPr marL="0" indent="0">
              <a:buFontTx/>
              <a:buNone/>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10" name="Box 1">
            <a:extLst>
              <a:ext uri="{FF2B5EF4-FFF2-40B4-BE49-F238E27FC236}">
                <a16:creationId xmlns:a16="http://schemas.microsoft.com/office/drawing/2014/main" id="{8B5990B5-FA56-1501-4BD8-DE3E7D3BD0E3}"/>
              </a:ext>
            </a:extLst>
          </p:cNvPr>
          <p:cNvSpPr>
            <a:spLocks noGrp="1"/>
          </p:cNvSpPr>
          <p:nvPr>
            <p:ph idx="20" hasCustomPrompt="1"/>
          </p:nvPr>
        </p:nvSpPr>
        <p:spPr>
          <a:xfrm>
            <a:off x="7345557" y="1184694"/>
            <a:ext cx="1645920" cy="1143000"/>
          </a:xfrm>
          <a:prstGeom prst="rect">
            <a:avLst/>
          </a:prstGeom>
          <a:solidFill>
            <a:schemeClr val="bg1">
              <a:lumMod val="85000"/>
            </a:schemeClr>
          </a:solidFill>
          <a:ln w="12700" cmpd="sng">
            <a:solidFill>
              <a:schemeClr val="accent2"/>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 </a:t>
            </a:r>
          </a:p>
        </p:txBody>
      </p:sp>
      <p:sp>
        <p:nvSpPr>
          <p:cNvPr id="11" name="Box 2">
            <a:extLst>
              <a:ext uri="{FF2B5EF4-FFF2-40B4-BE49-F238E27FC236}">
                <a16:creationId xmlns:a16="http://schemas.microsoft.com/office/drawing/2014/main" id="{9ED913EF-8911-03A6-2937-ED8EC5DD70AB}"/>
              </a:ext>
            </a:extLst>
          </p:cNvPr>
          <p:cNvSpPr>
            <a:spLocks noGrp="1"/>
          </p:cNvSpPr>
          <p:nvPr>
            <p:ph idx="22" hasCustomPrompt="1"/>
          </p:nvPr>
        </p:nvSpPr>
        <p:spPr>
          <a:xfrm>
            <a:off x="7345557" y="2815806"/>
            <a:ext cx="1645920" cy="1143000"/>
          </a:xfrm>
          <a:prstGeom prst="rect">
            <a:avLst/>
          </a:prstGeom>
          <a:solidFill>
            <a:schemeClr val="bg1">
              <a:lumMod val="85000"/>
            </a:schemeClr>
          </a:solidFill>
          <a:ln w="12700" cmpd="sng">
            <a:solidFill>
              <a:schemeClr val="accent3"/>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 </a:t>
            </a:r>
          </a:p>
        </p:txBody>
      </p:sp>
      <p:sp>
        <p:nvSpPr>
          <p:cNvPr id="12" name="Box 3">
            <a:extLst>
              <a:ext uri="{FF2B5EF4-FFF2-40B4-BE49-F238E27FC236}">
                <a16:creationId xmlns:a16="http://schemas.microsoft.com/office/drawing/2014/main" id="{D9D4C0A3-B500-0EB9-3BE2-FDC302A9DB7B}"/>
              </a:ext>
            </a:extLst>
          </p:cNvPr>
          <p:cNvSpPr>
            <a:spLocks noGrp="1"/>
          </p:cNvSpPr>
          <p:nvPr>
            <p:ph idx="26" hasCustomPrompt="1"/>
          </p:nvPr>
        </p:nvSpPr>
        <p:spPr>
          <a:xfrm>
            <a:off x="5238590" y="3491789"/>
            <a:ext cx="1645920" cy="1143000"/>
          </a:xfrm>
          <a:prstGeom prst="rect">
            <a:avLst/>
          </a:prstGeom>
          <a:solidFill>
            <a:schemeClr val="bg1">
              <a:lumMod val="85000"/>
            </a:schemeClr>
          </a:solidFill>
          <a:ln w="12700" cmpd="sng">
            <a:solidFill>
              <a:schemeClr val="accent4"/>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 </a:t>
            </a:r>
          </a:p>
        </p:txBody>
      </p:sp>
      <p:sp>
        <p:nvSpPr>
          <p:cNvPr id="13" name="Box 4">
            <a:extLst>
              <a:ext uri="{FF2B5EF4-FFF2-40B4-BE49-F238E27FC236}">
                <a16:creationId xmlns:a16="http://schemas.microsoft.com/office/drawing/2014/main" id="{552AD52A-230E-0754-F2C8-13085D465BC6}"/>
              </a:ext>
            </a:extLst>
          </p:cNvPr>
          <p:cNvSpPr>
            <a:spLocks noGrp="1"/>
          </p:cNvSpPr>
          <p:nvPr>
            <p:ph idx="24" hasCustomPrompt="1"/>
          </p:nvPr>
        </p:nvSpPr>
        <p:spPr>
          <a:xfrm>
            <a:off x="3143281" y="2815806"/>
            <a:ext cx="1645920" cy="1143000"/>
          </a:xfrm>
          <a:prstGeom prst="rect">
            <a:avLst/>
          </a:prstGeom>
          <a:solidFill>
            <a:schemeClr val="bg1">
              <a:lumMod val="85000"/>
            </a:schemeClr>
          </a:solidFill>
          <a:ln w="12700" cmpd="sng">
            <a:solidFill>
              <a:schemeClr val="accent5"/>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4" name="Box 5">
            <a:extLst>
              <a:ext uri="{FF2B5EF4-FFF2-40B4-BE49-F238E27FC236}">
                <a16:creationId xmlns:a16="http://schemas.microsoft.com/office/drawing/2014/main" id="{7CB78997-F45C-C886-AA52-0E1A4B9F2516}"/>
              </a:ext>
            </a:extLst>
          </p:cNvPr>
          <p:cNvSpPr>
            <a:spLocks noGrp="1"/>
          </p:cNvSpPr>
          <p:nvPr>
            <p:ph idx="19" hasCustomPrompt="1"/>
          </p:nvPr>
        </p:nvSpPr>
        <p:spPr>
          <a:xfrm>
            <a:off x="3143281" y="1184694"/>
            <a:ext cx="1645920" cy="1143000"/>
          </a:xfrm>
          <a:prstGeom prst="rect">
            <a:avLst/>
          </a:prstGeom>
          <a:solidFill>
            <a:schemeClr val="bg1">
              <a:lumMod val="85000"/>
            </a:schemeClr>
          </a:solidFill>
          <a:ln w="12700" cmpd="sng">
            <a:solidFill>
              <a:schemeClr val="accent6"/>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 </a:t>
            </a:r>
          </a:p>
        </p:txBody>
      </p:sp>
      <p:sp>
        <p:nvSpPr>
          <p:cNvPr id="15" name="Box 6">
            <a:extLst>
              <a:ext uri="{FF2B5EF4-FFF2-40B4-BE49-F238E27FC236}">
                <a16:creationId xmlns:a16="http://schemas.microsoft.com/office/drawing/2014/main" id="{236FF54C-ECEA-AD15-9E79-EFD2D8D49E3D}"/>
              </a:ext>
            </a:extLst>
          </p:cNvPr>
          <p:cNvSpPr>
            <a:spLocks noGrp="1"/>
          </p:cNvSpPr>
          <p:nvPr>
            <p:ph idx="21" hasCustomPrompt="1"/>
          </p:nvPr>
        </p:nvSpPr>
        <p:spPr>
          <a:xfrm>
            <a:off x="5238590" y="143763"/>
            <a:ext cx="1645920" cy="1143000"/>
          </a:xfrm>
          <a:prstGeom prst="rect">
            <a:avLst/>
          </a:prstGeom>
          <a:solidFill>
            <a:schemeClr val="bg1">
              <a:lumMod val="85000"/>
            </a:schemeClr>
          </a:solidFill>
          <a:ln w="12700" cmpd="sng">
            <a:solidFill>
              <a:schemeClr val="accent1"/>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 </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594208922"/>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ycle-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9" name=" Center image">
            <a:extLst>
              <a:ext uri="{FF2B5EF4-FFF2-40B4-BE49-F238E27FC236}">
                <a16:creationId xmlns:a16="http://schemas.microsoft.com/office/drawing/2014/main" id="{9FE92695-122F-A67C-671E-200B6446D0E5}"/>
              </a:ext>
            </a:extLst>
          </p:cNvPr>
          <p:cNvSpPr>
            <a:spLocks noGrp="1"/>
          </p:cNvSpPr>
          <p:nvPr>
            <p:ph type="pic" sz="quarter" idx="27"/>
          </p:nvPr>
        </p:nvSpPr>
        <p:spPr>
          <a:xfrm>
            <a:off x="5090399" y="1420188"/>
            <a:ext cx="1946660" cy="1938176"/>
          </a:xfrm>
          <a:prstGeom prst="rect">
            <a:avLst/>
          </a:prstGeom>
        </p:spPr>
        <p:txBody>
          <a:bodyPr/>
          <a:lstStyle>
            <a:lvl1pPr marL="0" indent="0">
              <a:buFontTx/>
              <a:buNone/>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11" name="Box 1">
            <a:extLst>
              <a:ext uri="{FF2B5EF4-FFF2-40B4-BE49-F238E27FC236}">
                <a16:creationId xmlns:a16="http://schemas.microsoft.com/office/drawing/2014/main" id="{9ED913EF-8911-03A6-2937-ED8EC5DD70AB}"/>
              </a:ext>
            </a:extLst>
          </p:cNvPr>
          <p:cNvSpPr>
            <a:spLocks noGrp="1"/>
          </p:cNvSpPr>
          <p:nvPr>
            <p:ph idx="22" hasCustomPrompt="1"/>
          </p:nvPr>
        </p:nvSpPr>
        <p:spPr>
          <a:xfrm>
            <a:off x="7260887" y="1817776"/>
            <a:ext cx="1645920" cy="1143000"/>
          </a:xfrm>
          <a:prstGeom prst="rect">
            <a:avLst/>
          </a:prstGeom>
          <a:solidFill>
            <a:schemeClr val="bg1">
              <a:lumMod val="85000"/>
            </a:schemeClr>
          </a:solidFill>
          <a:ln w="12700" cmpd="sng">
            <a:solidFill>
              <a:schemeClr val="accent2"/>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 </a:t>
            </a:r>
          </a:p>
        </p:txBody>
      </p:sp>
      <p:sp>
        <p:nvSpPr>
          <p:cNvPr id="12" name="Box 2">
            <a:extLst>
              <a:ext uri="{FF2B5EF4-FFF2-40B4-BE49-F238E27FC236}">
                <a16:creationId xmlns:a16="http://schemas.microsoft.com/office/drawing/2014/main" id="{D9D4C0A3-B500-0EB9-3BE2-FDC302A9DB7B}"/>
              </a:ext>
            </a:extLst>
          </p:cNvPr>
          <p:cNvSpPr>
            <a:spLocks noGrp="1"/>
          </p:cNvSpPr>
          <p:nvPr>
            <p:ph idx="26" hasCustomPrompt="1"/>
          </p:nvPr>
        </p:nvSpPr>
        <p:spPr>
          <a:xfrm>
            <a:off x="6825389" y="3491598"/>
            <a:ext cx="1645920" cy="1143000"/>
          </a:xfrm>
          <a:prstGeom prst="rect">
            <a:avLst/>
          </a:prstGeom>
          <a:solidFill>
            <a:schemeClr val="bg1">
              <a:lumMod val="85000"/>
            </a:schemeClr>
          </a:solidFill>
          <a:ln w="12700" cmpd="sng">
            <a:solidFill>
              <a:schemeClr val="accent3"/>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 </a:t>
            </a:r>
          </a:p>
        </p:txBody>
      </p:sp>
      <p:sp>
        <p:nvSpPr>
          <p:cNvPr id="13" name="Box 3">
            <a:extLst>
              <a:ext uri="{FF2B5EF4-FFF2-40B4-BE49-F238E27FC236}">
                <a16:creationId xmlns:a16="http://schemas.microsoft.com/office/drawing/2014/main" id="{552AD52A-230E-0754-F2C8-13085D465BC6}"/>
              </a:ext>
            </a:extLst>
          </p:cNvPr>
          <p:cNvSpPr>
            <a:spLocks noGrp="1"/>
          </p:cNvSpPr>
          <p:nvPr>
            <p:ph idx="24" hasCustomPrompt="1"/>
          </p:nvPr>
        </p:nvSpPr>
        <p:spPr>
          <a:xfrm>
            <a:off x="3654983" y="3488360"/>
            <a:ext cx="1645920" cy="1143000"/>
          </a:xfrm>
          <a:prstGeom prst="rect">
            <a:avLst/>
          </a:prstGeom>
          <a:solidFill>
            <a:schemeClr val="bg1">
              <a:lumMod val="85000"/>
            </a:schemeClr>
          </a:solidFill>
          <a:ln w="12700" cmpd="sng">
            <a:solidFill>
              <a:schemeClr val="accent5"/>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4" name="Box 4">
            <a:extLst>
              <a:ext uri="{FF2B5EF4-FFF2-40B4-BE49-F238E27FC236}">
                <a16:creationId xmlns:a16="http://schemas.microsoft.com/office/drawing/2014/main" id="{7CB78997-F45C-C886-AA52-0E1A4B9F2516}"/>
              </a:ext>
            </a:extLst>
          </p:cNvPr>
          <p:cNvSpPr>
            <a:spLocks noGrp="1"/>
          </p:cNvSpPr>
          <p:nvPr>
            <p:ph idx="19" hasCustomPrompt="1"/>
          </p:nvPr>
        </p:nvSpPr>
        <p:spPr>
          <a:xfrm>
            <a:off x="3227951" y="1817776"/>
            <a:ext cx="1645920" cy="1143000"/>
          </a:xfrm>
          <a:prstGeom prst="rect">
            <a:avLst/>
          </a:prstGeom>
          <a:solidFill>
            <a:schemeClr val="bg1">
              <a:lumMod val="85000"/>
            </a:schemeClr>
          </a:solidFill>
          <a:ln w="12700" cmpd="sng">
            <a:solidFill>
              <a:schemeClr val="accent6"/>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 </a:t>
            </a:r>
          </a:p>
        </p:txBody>
      </p:sp>
      <p:sp>
        <p:nvSpPr>
          <p:cNvPr id="15" name="Box 5">
            <a:extLst>
              <a:ext uri="{FF2B5EF4-FFF2-40B4-BE49-F238E27FC236}">
                <a16:creationId xmlns:a16="http://schemas.microsoft.com/office/drawing/2014/main" id="{236FF54C-ECEA-AD15-9E79-EFD2D8D49E3D}"/>
              </a:ext>
            </a:extLst>
          </p:cNvPr>
          <p:cNvSpPr>
            <a:spLocks noGrp="1"/>
          </p:cNvSpPr>
          <p:nvPr>
            <p:ph idx="21" hasCustomPrompt="1"/>
          </p:nvPr>
        </p:nvSpPr>
        <p:spPr>
          <a:xfrm>
            <a:off x="5236735" y="143763"/>
            <a:ext cx="1645920" cy="1143000"/>
          </a:xfrm>
          <a:prstGeom prst="rect">
            <a:avLst/>
          </a:prstGeom>
          <a:solidFill>
            <a:schemeClr val="bg1">
              <a:lumMod val="85000"/>
            </a:schemeClr>
          </a:solidFill>
          <a:ln w="12700" cmpd="sng">
            <a:solidFill>
              <a:schemeClr val="accent1"/>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 </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68132739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ection, 4 speakers">
    <p:spTree>
      <p:nvGrpSpPr>
        <p:cNvPr id="1" name=""/>
        <p:cNvGrpSpPr/>
        <p:nvPr/>
      </p:nvGrpSpPr>
      <p:grpSpPr>
        <a:xfrm>
          <a:off x="0" y="0"/>
          <a:ext cx="0" cy="0"/>
          <a:chOff x="0" y="0"/>
          <a:chExt cx="0" cy="0"/>
        </a:xfrm>
      </p:grpSpPr>
      <p:cxnSp>
        <p:nvCxnSpPr>
          <p:cNvPr id="9" name="Decorative line">
            <a:extLst>
              <a:ext uri="{FF2B5EF4-FFF2-40B4-BE49-F238E27FC236}">
                <a16:creationId xmlns:a16="http://schemas.microsoft.com/office/drawing/2014/main" id="{32443604-57C2-6953-028D-5F75AF254E66}"/>
              </a:ext>
              <a:ext uri="{C183D7F6-B498-43B3-948B-1728B52AA6E4}">
                <adec:decorative xmlns:adec="http://schemas.microsoft.com/office/drawing/2017/decorative" val="1"/>
              </a:ext>
            </a:extLst>
          </p:cNvPr>
          <p:cNvCxnSpPr>
            <a:cxnSpLocks/>
          </p:cNvCxnSpPr>
          <p:nvPr userDrawn="1"/>
        </p:nvCxnSpPr>
        <p:spPr>
          <a:xfrm>
            <a:off x="4453466" y="1664284"/>
            <a:ext cx="3793066"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Lecture title">
            <a:extLst>
              <a:ext uri="{FF2B5EF4-FFF2-40B4-BE49-F238E27FC236}">
                <a16:creationId xmlns:a16="http://schemas.microsoft.com/office/drawing/2014/main" id="{196578CF-BFCD-912B-2B7D-CAA8BC47DE86}"/>
              </a:ext>
            </a:extLst>
          </p:cNvPr>
          <p:cNvSpPr>
            <a:spLocks noGrp="1"/>
          </p:cNvSpPr>
          <p:nvPr>
            <p:ph type="title"/>
          </p:nvPr>
        </p:nvSpPr>
        <p:spPr>
          <a:xfrm>
            <a:off x="3708399" y="250934"/>
            <a:ext cx="5283201" cy="1294894"/>
          </a:xfrm>
        </p:spPr>
        <p:txBody>
          <a:bodyPr anchor="b"/>
          <a:lstStyle/>
          <a:p>
            <a:r>
              <a:rPr lang="en-US"/>
              <a:t>Click to edit Master title style</a:t>
            </a:r>
            <a:endParaRPr lang="en-US" dirty="0"/>
          </a:p>
        </p:txBody>
      </p:sp>
      <p:sp>
        <p:nvSpPr>
          <p:cNvPr id="11" name="Section title">
            <a:extLst>
              <a:ext uri="{FF2B5EF4-FFF2-40B4-BE49-F238E27FC236}">
                <a16:creationId xmlns:a16="http://schemas.microsoft.com/office/drawing/2014/main" id="{0FC54356-B89B-2962-846A-094DB4550225}"/>
              </a:ext>
            </a:extLst>
          </p:cNvPr>
          <p:cNvSpPr>
            <a:spLocks noGrp="1"/>
          </p:cNvSpPr>
          <p:nvPr>
            <p:ph type="body" sz="quarter" idx="11" hasCustomPrompt="1"/>
          </p:nvPr>
        </p:nvSpPr>
        <p:spPr>
          <a:xfrm>
            <a:off x="3708399" y="1782152"/>
            <a:ext cx="5283201" cy="966788"/>
          </a:xfrm>
          <a:prstGeom prst="rect">
            <a:avLst/>
          </a:prstGeom>
          <a:effectLst/>
        </p:spPr>
        <p:txBody>
          <a:bodyPr/>
          <a:lstStyle>
            <a:lvl1pPr marL="0" indent="0" algn="ctr">
              <a:buNone/>
              <a:defRPr sz="20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section title</a:t>
            </a:r>
          </a:p>
        </p:txBody>
      </p:sp>
      <p:sp>
        <p:nvSpPr>
          <p:cNvPr id="14" name="Faculty photo">
            <a:extLst>
              <a:ext uri="{FF2B5EF4-FFF2-40B4-BE49-F238E27FC236}">
                <a16:creationId xmlns:a16="http://schemas.microsoft.com/office/drawing/2014/main" id="{AC56F74A-C903-54A3-7319-8098E654F184}"/>
              </a:ext>
            </a:extLst>
          </p:cNvPr>
          <p:cNvSpPr>
            <a:spLocks noGrp="1"/>
          </p:cNvSpPr>
          <p:nvPr>
            <p:ph type="pic" sz="quarter" idx="23"/>
          </p:nvPr>
        </p:nvSpPr>
        <p:spPr>
          <a:xfrm>
            <a:off x="3710660" y="3106198"/>
            <a:ext cx="1141418" cy="1066232"/>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15" name="Faculty name">
            <a:extLst>
              <a:ext uri="{FF2B5EF4-FFF2-40B4-BE49-F238E27FC236}">
                <a16:creationId xmlns:a16="http://schemas.microsoft.com/office/drawing/2014/main" id="{C8BCDC78-7434-7837-2A9C-8C6D371618AF}"/>
              </a:ext>
            </a:extLst>
          </p:cNvPr>
          <p:cNvSpPr>
            <a:spLocks noGrp="1"/>
          </p:cNvSpPr>
          <p:nvPr>
            <p:ph type="body" sz="quarter" idx="26" hasCustomPrompt="1"/>
          </p:nvPr>
        </p:nvSpPr>
        <p:spPr>
          <a:xfrm>
            <a:off x="3664149" y="4258980"/>
            <a:ext cx="1234440" cy="474382"/>
          </a:xfrm>
          <a:prstGeom prst="rect">
            <a:avLst/>
          </a:prstGeom>
          <a:ln>
            <a:noFill/>
          </a:ln>
        </p:spPr>
        <p:txBody>
          <a:bodyPr lIns="0" tIns="0" rIns="0" bIns="0">
            <a:noAutofit/>
          </a:bodyPr>
          <a:lstStyle>
            <a:lvl1pPr marL="0" indent="0" algn="ctr">
              <a:spcBef>
                <a:spcPts val="0"/>
              </a:spcBef>
              <a:buFontTx/>
              <a:buNone/>
              <a:defRPr sz="8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16" name="Faculty photo">
            <a:extLst>
              <a:ext uri="{FF2B5EF4-FFF2-40B4-BE49-F238E27FC236}">
                <a16:creationId xmlns:a16="http://schemas.microsoft.com/office/drawing/2014/main" id="{0741A41A-E8C7-6658-E06E-13F034D39470}"/>
              </a:ext>
            </a:extLst>
          </p:cNvPr>
          <p:cNvSpPr>
            <a:spLocks noGrp="1"/>
          </p:cNvSpPr>
          <p:nvPr>
            <p:ph type="pic" sz="quarter" idx="22"/>
          </p:nvPr>
        </p:nvSpPr>
        <p:spPr>
          <a:xfrm>
            <a:off x="5090501" y="3106198"/>
            <a:ext cx="1141418" cy="1066232"/>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17" name="Faculty name">
            <a:extLst>
              <a:ext uri="{FF2B5EF4-FFF2-40B4-BE49-F238E27FC236}">
                <a16:creationId xmlns:a16="http://schemas.microsoft.com/office/drawing/2014/main" id="{E9C374D6-FC83-4983-E221-51DF68A933DF}"/>
              </a:ext>
            </a:extLst>
          </p:cNvPr>
          <p:cNvSpPr>
            <a:spLocks noGrp="1"/>
          </p:cNvSpPr>
          <p:nvPr>
            <p:ph type="body" sz="quarter" idx="25" hasCustomPrompt="1"/>
          </p:nvPr>
        </p:nvSpPr>
        <p:spPr>
          <a:xfrm>
            <a:off x="5043990" y="4258980"/>
            <a:ext cx="1234440" cy="474382"/>
          </a:xfrm>
          <a:prstGeom prst="rect">
            <a:avLst/>
          </a:prstGeom>
          <a:ln>
            <a:noFill/>
          </a:ln>
        </p:spPr>
        <p:txBody>
          <a:bodyPr lIns="0" tIns="0" rIns="0" bIns="0">
            <a:noAutofit/>
          </a:bodyPr>
          <a:lstStyle>
            <a:lvl1pPr marL="0" indent="0" algn="ctr">
              <a:spcBef>
                <a:spcPts val="0"/>
              </a:spcBef>
              <a:buFontTx/>
              <a:buNone/>
              <a:defRPr sz="8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20" name="Faculty photo">
            <a:extLst>
              <a:ext uri="{FF2B5EF4-FFF2-40B4-BE49-F238E27FC236}">
                <a16:creationId xmlns:a16="http://schemas.microsoft.com/office/drawing/2014/main" id="{073A91B8-C06C-7362-9A97-0CF1C03B533A}"/>
              </a:ext>
            </a:extLst>
          </p:cNvPr>
          <p:cNvSpPr>
            <a:spLocks noGrp="1"/>
          </p:cNvSpPr>
          <p:nvPr>
            <p:ph type="pic" sz="quarter" idx="27"/>
          </p:nvPr>
        </p:nvSpPr>
        <p:spPr>
          <a:xfrm>
            <a:off x="6470342" y="3106198"/>
            <a:ext cx="1141418" cy="1066232"/>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21" name="Faculty name">
            <a:extLst>
              <a:ext uri="{FF2B5EF4-FFF2-40B4-BE49-F238E27FC236}">
                <a16:creationId xmlns:a16="http://schemas.microsoft.com/office/drawing/2014/main" id="{C74DC075-E49B-8569-AF64-6B9B67B5633E}"/>
              </a:ext>
            </a:extLst>
          </p:cNvPr>
          <p:cNvSpPr>
            <a:spLocks noGrp="1"/>
          </p:cNvSpPr>
          <p:nvPr>
            <p:ph type="body" sz="quarter" idx="20" hasCustomPrompt="1"/>
          </p:nvPr>
        </p:nvSpPr>
        <p:spPr>
          <a:xfrm>
            <a:off x="6423829" y="4258982"/>
            <a:ext cx="1234440" cy="474382"/>
          </a:xfrm>
          <a:prstGeom prst="rect">
            <a:avLst/>
          </a:prstGeom>
          <a:ln>
            <a:noFill/>
          </a:ln>
        </p:spPr>
        <p:txBody>
          <a:bodyPr lIns="0" tIns="0" rIns="0" bIns="0">
            <a:noAutofit/>
          </a:bodyPr>
          <a:lstStyle>
            <a:lvl1pPr marL="0" indent="0" algn="ctr">
              <a:spcBef>
                <a:spcPts val="0"/>
              </a:spcBef>
              <a:buFontTx/>
              <a:buNone/>
              <a:defRPr sz="8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4" name="Faculty photo">
            <a:extLst>
              <a:ext uri="{FF2B5EF4-FFF2-40B4-BE49-F238E27FC236}">
                <a16:creationId xmlns:a16="http://schemas.microsoft.com/office/drawing/2014/main" id="{7050577C-37A4-B17E-B929-A6766CE56814}"/>
              </a:ext>
            </a:extLst>
          </p:cNvPr>
          <p:cNvSpPr>
            <a:spLocks noGrp="1"/>
          </p:cNvSpPr>
          <p:nvPr>
            <p:ph type="pic" sz="quarter" idx="28"/>
          </p:nvPr>
        </p:nvSpPr>
        <p:spPr>
          <a:xfrm>
            <a:off x="7850182" y="3106198"/>
            <a:ext cx="1141418" cy="1066232"/>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5" name="Faculty name">
            <a:extLst>
              <a:ext uri="{FF2B5EF4-FFF2-40B4-BE49-F238E27FC236}">
                <a16:creationId xmlns:a16="http://schemas.microsoft.com/office/drawing/2014/main" id="{1B67DACC-BF52-7F71-EF56-704ECB6B15E1}"/>
              </a:ext>
            </a:extLst>
          </p:cNvPr>
          <p:cNvSpPr>
            <a:spLocks noGrp="1"/>
          </p:cNvSpPr>
          <p:nvPr>
            <p:ph type="body" sz="quarter" idx="29" hasCustomPrompt="1"/>
          </p:nvPr>
        </p:nvSpPr>
        <p:spPr>
          <a:xfrm>
            <a:off x="7803670" y="4255116"/>
            <a:ext cx="1234440" cy="474382"/>
          </a:xfrm>
          <a:prstGeom prst="rect">
            <a:avLst/>
          </a:prstGeom>
          <a:ln>
            <a:noFill/>
          </a:ln>
        </p:spPr>
        <p:txBody>
          <a:bodyPr lIns="0" tIns="0" rIns="0" bIns="0">
            <a:noAutofit/>
          </a:bodyPr>
          <a:lstStyle>
            <a:lvl1pPr marL="0" indent="0" algn="ctr">
              <a:spcBef>
                <a:spcPts val="0"/>
              </a:spcBef>
              <a:buFontTx/>
              <a:buNone/>
              <a:defRPr sz="8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2" name="Credit">
            <a:extLst>
              <a:ext uri="{FF2B5EF4-FFF2-40B4-BE49-F238E27FC236}">
                <a16:creationId xmlns:a16="http://schemas.microsoft.com/office/drawing/2014/main" id="{D85CDD93-7399-3DD1-B7AC-A35F6D5E16D1}"/>
              </a:ext>
            </a:extLst>
          </p:cNvPr>
          <p:cNvSpPr>
            <a:spLocks noGrp="1"/>
          </p:cNvSpPr>
          <p:nvPr>
            <p:ph type="body" sz="quarter" idx="14" hasCustomPrompt="1"/>
          </p:nvPr>
        </p:nvSpPr>
        <p:spPr>
          <a:xfrm>
            <a:off x="3668179" y="4819406"/>
            <a:ext cx="4572000"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a:lstStyle>
            <a:lvl1pPr>
              <a:defRPr>
                <a:latin typeface="Calibri" panose="020F050202020403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6091647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ertical ven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a:lstStyle>
            <a:lvl1pPr>
              <a:defRPr>
                <a:latin typeface="Georgia" panose="02040502050405020303" pitchFamily="18" charset="0"/>
              </a:defRPr>
            </a:lvl1pPr>
          </a:lstStyle>
          <a:p>
            <a:r>
              <a:rPr lang="en-US" dirty="0"/>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4" name="Caption">
            <a:extLst>
              <a:ext uri="{FF2B5EF4-FFF2-40B4-BE49-F238E27FC236}">
                <a16:creationId xmlns:a16="http://schemas.microsoft.com/office/drawing/2014/main" id="{221D38F6-60AE-6E36-03E5-C04BE1168869}"/>
              </a:ext>
            </a:extLst>
          </p:cNvPr>
          <p:cNvSpPr>
            <a:spLocks noGrp="1"/>
          </p:cNvSpPr>
          <p:nvPr>
            <p:ph type="body" sz="quarter" idx="17" hasCustomPrompt="1"/>
          </p:nvPr>
        </p:nvSpPr>
        <p:spPr>
          <a:xfrm>
            <a:off x="3158067" y="133350"/>
            <a:ext cx="5855598"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dirty="0"/>
              <a:t>Click to add caption</a:t>
            </a:r>
          </a:p>
        </p:txBody>
      </p:sp>
      <p:sp>
        <p:nvSpPr>
          <p:cNvPr id="12" name="Circle 1">
            <a:extLst>
              <a:ext uri="{FF2B5EF4-FFF2-40B4-BE49-F238E27FC236}">
                <a16:creationId xmlns:a16="http://schemas.microsoft.com/office/drawing/2014/main" id="{64242F61-8EA4-184F-A007-5A8550FDE1B1}"/>
              </a:ext>
            </a:extLst>
          </p:cNvPr>
          <p:cNvSpPr>
            <a:spLocks noGrp="1"/>
          </p:cNvSpPr>
          <p:nvPr>
            <p:ph idx="19" hasCustomPrompt="1"/>
          </p:nvPr>
        </p:nvSpPr>
        <p:spPr>
          <a:xfrm>
            <a:off x="3733293" y="940039"/>
            <a:ext cx="2790772" cy="2552177"/>
          </a:xfrm>
          <a:prstGeom prst="ellipse">
            <a:avLst/>
          </a:prstGeom>
          <a:solidFill>
            <a:schemeClr val="accent2">
              <a:lumMod val="20000"/>
              <a:lumOff val="80000"/>
              <a:alpha val="40000"/>
            </a:schemeClr>
          </a:solidFill>
          <a:ln w="38100" cmpd="sng">
            <a:noFill/>
          </a:ln>
        </p:spPr>
        <p:txBody>
          <a:bodyPr/>
          <a:lstStyle>
            <a:lvl1pPr marL="0" indent="0" algn="l">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dirty="0"/>
              <a:t>Click to add first-level bullet</a:t>
            </a:r>
          </a:p>
        </p:txBody>
      </p:sp>
      <p:sp>
        <p:nvSpPr>
          <p:cNvPr id="11" name="Circle 2">
            <a:extLst>
              <a:ext uri="{FF2B5EF4-FFF2-40B4-BE49-F238E27FC236}">
                <a16:creationId xmlns:a16="http://schemas.microsoft.com/office/drawing/2014/main" id="{5E4AB30B-0FD2-6B48-B41C-7A5D8D919019}"/>
              </a:ext>
            </a:extLst>
          </p:cNvPr>
          <p:cNvSpPr>
            <a:spLocks noGrp="1"/>
          </p:cNvSpPr>
          <p:nvPr>
            <p:ph idx="21" hasCustomPrompt="1"/>
          </p:nvPr>
        </p:nvSpPr>
        <p:spPr>
          <a:xfrm>
            <a:off x="5660317" y="940039"/>
            <a:ext cx="2790772" cy="2552177"/>
          </a:xfrm>
          <a:prstGeom prst="ellipse">
            <a:avLst/>
          </a:prstGeom>
          <a:solidFill>
            <a:schemeClr val="accent3">
              <a:lumMod val="20000"/>
              <a:lumOff val="80000"/>
              <a:alpha val="50000"/>
            </a:schemeClr>
          </a:solidFill>
          <a:ln w="38100" cmpd="sng">
            <a:noFill/>
          </a:ln>
        </p:spPr>
        <p:txBody>
          <a:bodyPr/>
          <a:lstStyle>
            <a:lvl1pPr marL="0" indent="0" algn="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dirty="0"/>
              <a:t>Click to add first-level bullet</a:t>
            </a:r>
          </a:p>
        </p:txBody>
      </p:sp>
      <p:sp>
        <p:nvSpPr>
          <p:cNvPr id="14" name="Circle 3">
            <a:extLst>
              <a:ext uri="{FF2B5EF4-FFF2-40B4-BE49-F238E27FC236}">
                <a16:creationId xmlns:a16="http://schemas.microsoft.com/office/drawing/2014/main" id="{10DBC93F-DCA9-E145-9D20-F57AF65E7EE5}"/>
              </a:ext>
            </a:extLst>
          </p:cNvPr>
          <p:cNvSpPr>
            <a:spLocks noGrp="1"/>
          </p:cNvSpPr>
          <p:nvPr>
            <p:ph idx="20" hasCustomPrompt="1"/>
          </p:nvPr>
        </p:nvSpPr>
        <p:spPr>
          <a:xfrm>
            <a:off x="4700961" y="1844070"/>
            <a:ext cx="2790772" cy="2552177"/>
          </a:xfrm>
          <a:prstGeom prst="ellipse">
            <a:avLst/>
          </a:prstGeom>
          <a:solidFill>
            <a:schemeClr val="accent4">
              <a:lumMod val="20000"/>
              <a:lumOff val="80000"/>
              <a:alpha val="39931"/>
            </a:schemeClr>
          </a:solidFill>
          <a:ln w="38100" cmpd="sng">
            <a:noFill/>
          </a:ln>
        </p:spPr>
        <p:txBody>
          <a:bodyPr anchor="b"/>
          <a:lstStyle>
            <a:lvl1pPr marL="0" indent="0" algn="ct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dirty="0"/>
              <a:t>Click to add first-level bullet</a:t>
            </a:r>
          </a:p>
        </p:txBody>
      </p:sp>
      <p:sp>
        <p:nvSpPr>
          <p:cNvPr id="13" name="Circle 4">
            <a:extLst>
              <a:ext uri="{FF2B5EF4-FFF2-40B4-BE49-F238E27FC236}">
                <a16:creationId xmlns:a16="http://schemas.microsoft.com/office/drawing/2014/main" id="{42458099-3A90-C247-84C6-E7D22E142591}"/>
              </a:ext>
            </a:extLst>
          </p:cNvPr>
          <p:cNvSpPr>
            <a:spLocks noGrp="1"/>
          </p:cNvSpPr>
          <p:nvPr>
            <p:ph idx="22" hasCustomPrompt="1"/>
          </p:nvPr>
        </p:nvSpPr>
        <p:spPr>
          <a:xfrm>
            <a:off x="5417465" y="1698847"/>
            <a:ext cx="1336802" cy="1034559"/>
          </a:xfrm>
          <a:prstGeom prst="rect">
            <a:avLst/>
          </a:prstGeom>
          <a:ln w="9525" cmpd="sng">
            <a:noFill/>
          </a:ln>
        </p:spPr>
        <p:txBody>
          <a:bodyPr anchor="ctr"/>
          <a:lstStyle>
            <a:lvl1pPr marL="0" indent="0" algn="ctr">
              <a:spcBef>
                <a:spcPts val="2400"/>
              </a:spcBef>
              <a:buClr>
                <a:srgbClr val="F98419"/>
              </a:buClr>
              <a:buSzPct val="80000"/>
              <a:buFont typeface="Arial" panose="020B0604020202020204" pitchFamily="34" charset="0"/>
              <a:buNone/>
              <a:defRPr lang="en-US" sz="1600" b="1" kern="1200" baseline="0" dirty="0" smtClean="0">
                <a:solidFill>
                  <a:schemeClr val="tx1"/>
                </a:solidFill>
                <a:latin typeface="+mn-lt"/>
                <a:ea typeface="+mn-ea"/>
                <a:cs typeface="+mn-cs"/>
              </a:defRPr>
            </a:lvl1pPr>
            <a:lvl2pPr marL="284162" indent="0" algn="ctr">
              <a:spcBef>
                <a:spcPts val="0"/>
              </a:spcBef>
              <a:buClr>
                <a:srgbClr val="F98419"/>
              </a:buClr>
              <a:buSzPct val="80000"/>
              <a:buFont typeface="Arial" panose="020B0604020202020204" pitchFamily="34" charset="0"/>
              <a:buNone/>
              <a:defRPr sz="1600"/>
            </a:lvl2pPr>
            <a:lvl3pPr marL="573087" indent="0" algn="ctr">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dirty="0"/>
              <a:t>Click to add first-level bullet</a:t>
            </a:r>
          </a:p>
        </p:txBody>
      </p:sp>
      <p:sp>
        <p:nvSpPr>
          <p:cNvPr id="15" name="Source">
            <a:extLst>
              <a:ext uri="{FF2B5EF4-FFF2-40B4-BE49-F238E27FC236}">
                <a16:creationId xmlns:a16="http://schemas.microsoft.com/office/drawing/2014/main" id="{09DAFD96-322A-954E-B591-9667275294F4}"/>
              </a:ext>
            </a:extLst>
          </p:cNvPr>
          <p:cNvSpPr>
            <a:spLocks noGrp="1"/>
          </p:cNvSpPr>
          <p:nvPr>
            <p:ph idx="12" hasCustomPrompt="1"/>
          </p:nvPr>
        </p:nvSpPr>
        <p:spPr>
          <a:xfrm>
            <a:off x="3154680"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DD9C25E2-854F-494E-B9A7-115E3C7AA053}"/>
              </a:ext>
            </a:extLst>
          </p:cNvPr>
          <p:cNvSpPr>
            <a:spLocks noGrp="1"/>
          </p:cNvSpPr>
          <p:nvPr>
            <p:ph type="sldNum" sz="quarter" idx="23"/>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691699396"/>
      </p:ext>
    </p:extLst>
  </p:cSld>
  <p:clrMapOvr>
    <a:masterClrMapping/>
  </p:clrMapOvr>
  <p:extLst>
    <p:ext uri="{DCECCB84-F9BA-43D5-87BE-67443E8EF086}">
      <p15:sldGuideLst xmlns:p15="http://schemas.microsoft.com/office/powerpoint/2012/main">
        <p15:guide id="1" orient="horz" pos="294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ircle with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dirty="0"/>
              <a:t>Click to add subtitle</a:t>
            </a:r>
          </a:p>
        </p:txBody>
      </p:sp>
      <p:sp>
        <p:nvSpPr>
          <p:cNvPr id="10" name="Shape 1">
            <a:extLst>
              <a:ext uri="{FF2B5EF4-FFF2-40B4-BE49-F238E27FC236}">
                <a16:creationId xmlns:a16="http://schemas.microsoft.com/office/drawing/2014/main" id="{AF86E3CF-A0AD-2062-F097-EBF18D204838}"/>
              </a:ext>
              <a:ext uri="{C183D7F6-B498-43B3-948B-1728B52AA6E4}">
                <adec:decorative xmlns:adec="http://schemas.microsoft.com/office/drawing/2017/decorative" val="1"/>
              </a:ext>
            </a:extLst>
          </p:cNvPr>
          <p:cNvSpPr/>
          <p:nvPr userDrawn="1"/>
        </p:nvSpPr>
        <p:spPr>
          <a:xfrm>
            <a:off x="4622800" y="99324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accent2"/>
          </a:solidFill>
          <a:ln w="25400" cap="flat" cmpd="sng" algn="ctr">
            <a:solidFill>
              <a:srgbClr val="FFFFFF">
                <a:lumMod val="95000"/>
              </a:srgbClr>
            </a:solidFill>
            <a:prstDash val="solid"/>
          </a:ln>
          <a:effectLst/>
        </p:spPr>
        <p:txBody>
          <a:bodyPr spcFirstLastPara="0" vert="horz" wrap="square" lIns="828336" tIns="828336" rIns="312928"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1" name="Shape 2">
            <a:extLst>
              <a:ext uri="{FF2B5EF4-FFF2-40B4-BE49-F238E27FC236}">
                <a16:creationId xmlns:a16="http://schemas.microsoft.com/office/drawing/2014/main" id="{8335EEA4-94BD-DB24-0248-A4F858C6F683}"/>
              </a:ext>
              <a:ext uri="{C183D7F6-B498-43B3-948B-1728B52AA6E4}">
                <adec:decorative xmlns:adec="http://schemas.microsoft.com/office/drawing/2017/decorative" val="1"/>
              </a:ext>
            </a:extLst>
          </p:cNvPr>
          <p:cNvSpPr/>
          <p:nvPr userDrawn="1"/>
        </p:nvSpPr>
        <p:spPr>
          <a:xfrm>
            <a:off x="6096640" y="99324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accent2"/>
          </a:solidFill>
          <a:ln w="25400" cap="flat" cmpd="sng" algn="ctr">
            <a:solidFill>
              <a:srgbClr val="FFFFFF">
                <a:lumMod val="95000"/>
              </a:srgbClr>
            </a:solidFill>
            <a:prstDash val="solid"/>
          </a:ln>
          <a:effectLst/>
        </p:spPr>
        <p:txBody>
          <a:bodyPr spcFirstLastPara="0" vert="horz" wrap="square" lIns="312928" tIns="828336" rIns="828336"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2" name="Shape 3">
            <a:extLst>
              <a:ext uri="{FF2B5EF4-FFF2-40B4-BE49-F238E27FC236}">
                <a16:creationId xmlns:a16="http://schemas.microsoft.com/office/drawing/2014/main" id="{FF08EE0A-653A-EB1B-B514-D30DCEDCB6CD}"/>
              </a:ext>
              <a:ext uri="{C183D7F6-B498-43B3-948B-1728B52AA6E4}">
                <adec:decorative xmlns:adec="http://schemas.microsoft.com/office/drawing/2017/decorative" val="1"/>
              </a:ext>
            </a:extLst>
          </p:cNvPr>
          <p:cNvSpPr/>
          <p:nvPr userDrawn="1"/>
        </p:nvSpPr>
        <p:spPr>
          <a:xfrm>
            <a:off x="4622800" y="2345485"/>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accent2"/>
          </a:solidFill>
          <a:ln w="25400" cap="flat" cmpd="sng" algn="ctr">
            <a:solidFill>
              <a:srgbClr val="FFFFFF">
                <a:lumMod val="95000"/>
              </a:srgbClr>
            </a:solidFill>
            <a:prstDash val="solid"/>
          </a:ln>
          <a:effectLst/>
        </p:spPr>
        <p:txBody>
          <a:bodyPr spcFirstLastPara="0" vert="horz" wrap="square" lIns="828336" tIns="312928" rIns="312927"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3" name="Shape 4">
            <a:extLst>
              <a:ext uri="{FF2B5EF4-FFF2-40B4-BE49-F238E27FC236}">
                <a16:creationId xmlns:a16="http://schemas.microsoft.com/office/drawing/2014/main" id="{F1F62F92-2540-D39C-838D-CFF69F87ECBE}"/>
              </a:ext>
              <a:ext uri="{C183D7F6-B498-43B3-948B-1728B52AA6E4}">
                <adec:decorative xmlns:adec="http://schemas.microsoft.com/office/drawing/2017/decorative" val="1"/>
              </a:ext>
            </a:extLst>
          </p:cNvPr>
          <p:cNvSpPr/>
          <p:nvPr userDrawn="1"/>
        </p:nvSpPr>
        <p:spPr>
          <a:xfrm>
            <a:off x="6096640" y="2345485"/>
            <a:ext cx="1473840" cy="13533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2"/>
          </a:solidFill>
          <a:ln w="25400" cap="flat" cmpd="sng" algn="ctr">
            <a:solidFill>
              <a:srgbClr val="FFFFFF">
                <a:lumMod val="95000"/>
              </a:srgbClr>
            </a:solidFill>
            <a:prstDash val="solid"/>
          </a:ln>
          <a:effectLst/>
        </p:spPr>
        <p:txBody>
          <a:bodyPr spcFirstLastPara="0" vert="horz" wrap="square" lIns="312928" tIns="312929" rIns="828336"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4" name="Center image">
            <a:extLst>
              <a:ext uri="{FF2B5EF4-FFF2-40B4-BE49-F238E27FC236}">
                <a16:creationId xmlns:a16="http://schemas.microsoft.com/office/drawing/2014/main" id="{C0A5FB38-FD8A-7EBA-3E03-C0C2A368D32C}"/>
              </a:ext>
            </a:extLst>
          </p:cNvPr>
          <p:cNvSpPr>
            <a:spLocks noGrp="1"/>
          </p:cNvSpPr>
          <p:nvPr>
            <p:ph type="pic" sz="quarter" idx="24"/>
          </p:nvPr>
        </p:nvSpPr>
        <p:spPr>
          <a:xfrm>
            <a:off x="5728373" y="2070793"/>
            <a:ext cx="698500" cy="557213"/>
          </a:xfrm>
          <a:prstGeom prst="rect">
            <a:avLst/>
          </a:prstGeom>
          <a:ln>
            <a:noFill/>
          </a:ln>
        </p:spPr>
        <p:txBody>
          <a:bodyPr anchor="ctr"/>
          <a:lstStyle>
            <a:lvl1pPr marL="0" indent="0" algn="ctr">
              <a:buNone/>
              <a:defRPr sz="1600">
                <a:latin typeface="Calibri" panose="020F0502020204030204" pitchFamily="34" charset="0"/>
                <a:ea typeface="Tahoma" panose="020B0604030504040204" pitchFamily="34" charset="0"/>
                <a:cs typeface="Calibri" panose="020F0502020204030204" pitchFamily="34" charset="0"/>
              </a:defRPr>
            </a:lvl1pPr>
          </a:lstStyle>
          <a:p>
            <a:endParaRPr lang="en-US" dirty="0"/>
          </a:p>
        </p:txBody>
      </p:sp>
      <p:sp>
        <p:nvSpPr>
          <p:cNvPr id="15" name="Pie 1">
            <a:extLst>
              <a:ext uri="{FF2B5EF4-FFF2-40B4-BE49-F238E27FC236}">
                <a16:creationId xmlns:a16="http://schemas.microsoft.com/office/drawing/2014/main" id="{97F089BB-EE12-E416-0675-B8A491589B04}"/>
              </a:ext>
            </a:extLst>
          </p:cNvPr>
          <p:cNvSpPr>
            <a:spLocks noGrp="1"/>
          </p:cNvSpPr>
          <p:nvPr>
            <p:ph type="body" sz="quarter" idx="15" hasCustomPrompt="1"/>
          </p:nvPr>
        </p:nvSpPr>
        <p:spPr>
          <a:xfrm>
            <a:off x="5115153" y="1663441"/>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dirty="0"/>
              <a:t>Click to add text</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470573" cy="1372738"/>
          </a:xfrm>
          <a:prstGeom prst="roundRect">
            <a:avLst/>
          </a:prstGeom>
          <a:ln w="12700" cmpd="sng">
            <a:solidFill>
              <a:schemeClr val="accent2"/>
            </a:solidFill>
          </a:ln>
        </p:spPr>
        <p:txBody>
          <a:bodyPr/>
          <a:lstStyle>
            <a:lvl1pPr marL="292608" indent="-292608">
              <a:spcBef>
                <a:spcPts val="2400"/>
              </a:spcBef>
              <a:buClr>
                <a:schemeClr val="accent2"/>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chemeClr val="accent2"/>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chemeClr val="accent2"/>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7" name="Pie 2">
            <a:extLst>
              <a:ext uri="{FF2B5EF4-FFF2-40B4-BE49-F238E27FC236}">
                <a16:creationId xmlns:a16="http://schemas.microsoft.com/office/drawing/2014/main" id="{64755AA7-5177-A05B-4CF3-7D4D0D7BA033}"/>
              </a:ext>
            </a:extLst>
          </p:cNvPr>
          <p:cNvSpPr>
            <a:spLocks noGrp="1"/>
          </p:cNvSpPr>
          <p:nvPr>
            <p:ph type="body" sz="quarter" idx="18" hasCustomPrompt="1"/>
          </p:nvPr>
        </p:nvSpPr>
        <p:spPr>
          <a:xfrm>
            <a:off x="6195804" y="1663441"/>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dirty="0"/>
              <a:t>Click to add text</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522719" y="133349"/>
            <a:ext cx="2490945" cy="1372737"/>
          </a:xfrm>
          <a:prstGeom prst="roundRect">
            <a:avLst/>
          </a:prstGeom>
          <a:ln w="12700" cmpd="sng">
            <a:solidFill>
              <a:schemeClr val="accent2"/>
            </a:solidFill>
          </a:ln>
        </p:spPr>
        <p:txBody>
          <a:bodyPr/>
          <a:lstStyle>
            <a:lvl1pPr marL="292608" indent="-292608">
              <a:spcBef>
                <a:spcPts val="2400"/>
              </a:spcBef>
              <a:buClr>
                <a:schemeClr val="accent2"/>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chemeClr val="accent2"/>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chemeClr val="accent2"/>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6" name="Pie 3">
            <a:extLst>
              <a:ext uri="{FF2B5EF4-FFF2-40B4-BE49-F238E27FC236}">
                <a16:creationId xmlns:a16="http://schemas.microsoft.com/office/drawing/2014/main" id="{0EB4FDDA-8943-97B9-20E8-1D041B35A990}"/>
              </a:ext>
            </a:extLst>
          </p:cNvPr>
          <p:cNvSpPr>
            <a:spLocks noGrp="1"/>
          </p:cNvSpPr>
          <p:nvPr>
            <p:ph type="body" sz="quarter" idx="16" hasCustomPrompt="1"/>
          </p:nvPr>
        </p:nvSpPr>
        <p:spPr>
          <a:xfrm>
            <a:off x="5115153" y="2503912"/>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dirty="0"/>
              <a:t>Click to add text</a:t>
            </a:r>
          </a:p>
        </p:txBody>
      </p:sp>
      <p:sp>
        <p:nvSpPr>
          <p:cNvPr id="8" name="Bullets 3">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3206456"/>
            <a:ext cx="2470573" cy="1375370"/>
          </a:xfrm>
          <a:prstGeom prst="roundRect">
            <a:avLst/>
          </a:prstGeom>
          <a:ln w="12700" cmpd="sng">
            <a:solidFill>
              <a:schemeClr val="accent2"/>
            </a:solidFill>
          </a:ln>
        </p:spPr>
        <p:txBody>
          <a:bodyPr/>
          <a:lstStyle>
            <a:lvl1pPr marL="292608" indent="-292608">
              <a:spcBef>
                <a:spcPts val="2400"/>
              </a:spcBef>
              <a:buClr>
                <a:schemeClr val="accent2"/>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chemeClr val="accent2"/>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chemeClr val="accent2"/>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8" name="Pie 4">
            <a:extLst>
              <a:ext uri="{FF2B5EF4-FFF2-40B4-BE49-F238E27FC236}">
                <a16:creationId xmlns:a16="http://schemas.microsoft.com/office/drawing/2014/main" id="{59E829CB-F8B0-11B6-DCAC-C788D015DC9D}"/>
              </a:ext>
            </a:extLst>
          </p:cNvPr>
          <p:cNvSpPr>
            <a:spLocks noGrp="1"/>
          </p:cNvSpPr>
          <p:nvPr>
            <p:ph type="body" sz="quarter" idx="17" hasCustomPrompt="1"/>
          </p:nvPr>
        </p:nvSpPr>
        <p:spPr>
          <a:xfrm>
            <a:off x="6195804" y="2503912"/>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dirty="0"/>
              <a:t>Click to add text</a:t>
            </a:r>
          </a:p>
        </p:txBody>
      </p:sp>
      <p:sp>
        <p:nvSpPr>
          <p:cNvPr id="4" name="Bullets 4">
            <a:extLst>
              <a:ext uri="{FF2B5EF4-FFF2-40B4-BE49-F238E27FC236}">
                <a16:creationId xmlns:a16="http://schemas.microsoft.com/office/drawing/2014/main" id="{F824173E-9967-E24C-D7B6-FDF82FBF535F}"/>
              </a:ext>
            </a:extLst>
          </p:cNvPr>
          <p:cNvSpPr>
            <a:spLocks noGrp="1"/>
          </p:cNvSpPr>
          <p:nvPr>
            <p:ph idx="21" hasCustomPrompt="1"/>
          </p:nvPr>
        </p:nvSpPr>
        <p:spPr>
          <a:xfrm>
            <a:off x="6522720" y="3206456"/>
            <a:ext cx="2468880" cy="1375370"/>
          </a:xfrm>
          <a:prstGeom prst="roundRect">
            <a:avLst/>
          </a:prstGeom>
          <a:ln w="12700" cmpd="sng">
            <a:solidFill>
              <a:schemeClr val="accent2"/>
            </a:solidFill>
          </a:ln>
        </p:spPr>
        <p:txBody>
          <a:bodyPr/>
          <a:lstStyle>
            <a:lvl1pPr marL="292608" indent="-292608">
              <a:spcBef>
                <a:spcPts val="2400"/>
              </a:spcBef>
              <a:buClr>
                <a:schemeClr val="accent2"/>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chemeClr val="accent2"/>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chemeClr val="accent2"/>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019492632"/>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orizontal Venn">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2" name="Caption">
            <a:extLst>
              <a:ext uri="{FF2B5EF4-FFF2-40B4-BE49-F238E27FC236}">
                <a16:creationId xmlns:a16="http://schemas.microsoft.com/office/drawing/2014/main" id="{B9807B7A-8E40-A4A3-699C-A77E90AD0A9C}"/>
              </a:ext>
            </a:extLst>
          </p:cNvPr>
          <p:cNvSpPr>
            <a:spLocks noGrp="1"/>
          </p:cNvSpPr>
          <p:nvPr>
            <p:ph type="body" sz="quarter" idx="24"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8" name="Circle 1">
            <a:extLst>
              <a:ext uri="{FF2B5EF4-FFF2-40B4-BE49-F238E27FC236}">
                <a16:creationId xmlns:a16="http://schemas.microsoft.com/office/drawing/2014/main" id="{9B9C59C4-1789-BDF8-5E65-92CB24D488A3}"/>
              </a:ext>
            </a:extLst>
          </p:cNvPr>
          <p:cNvSpPr>
            <a:spLocks noGrp="1"/>
          </p:cNvSpPr>
          <p:nvPr>
            <p:ph idx="20" hasCustomPrompt="1"/>
          </p:nvPr>
        </p:nvSpPr>
        <p:spPr>
          <a:xfrm>
            <a:off x="2260170" y="1870646"/>
            <a:ext cx="2564834" cy="2539638"/>
          </a:xfrm>
          <a:prstGeom prst="ellipse">
            <a:avLst/>
          </a:prstGeom>
          <a:solidFill>
            <a:schemeClr val="accent2">
              <a:lumMod val="20000"/>
              <a:lumOff val="80000"/>
              <a:alpha val="40000"/>
            </a:schemeClr>
          </a:solidFill>
          <a:ln w="38100" cmpd="sng">
            <a:noFill/>
          </a:ln>
        </p:spPr>
        <p:txBody>
          <a:bodyPr lIns="0" tIns="0" rIns="0" bIns="0" anchor="ctr"/>
          <a:lstStyle>
            <a:lvl1pPr marL="0" indent="0" algn="l">
              <a:spcBef>
                <a:spcPts val="0"/>
              </a:spcBef>
              <a:buClr>
                <a:srgbClr val="F98419"/>
              </a:buClr>
              <a:buSzPct val="80000"/>
              <a:buFont typeface="Arial" panose="020B0604020202020204" pitchFamily="34" charset="0"/>
              <a:buNone/>
              <a:tabLst/>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dirty="0"/>
              <a:t>Click to add text</a:t>
            </a:r>
          </a:p>
        </p:txBody>
      </p:sp>
      <p:sp>
        <p:nvSpPr>
          <p:cNvPr id="9" name="Circle 2">
            <a:extLst>
              <a:ext uri="{FF2B5EF4-FFF2-40B4-BE49-F238E27FC236}">
                <a16:creationId xmlns:a16="http://schemas.microsoft.com/office/drawing/2014/main" id="{7E1391E0-3615-DF9E-00B4-4B8E10A891D9}"/>
              </a:ext>
            </a:extLst>
          </p:cNvPr>
          <p:cNvSpPr>
            <a:spLocks noGrp="1"/>
          </p:cNvSpPr>
          <p:nvPr>
            <p:ph idx="21" hasCustomPrompt="1"/>
          </p:nvPr>
        </p:nvSpPr>
        <p:spPr>
          <a:xfrm>
            <a:off x="4173244" y="1873770"/>
            <a:ext cx="2564834" cy="2539638"/>
          </a:xfrm>
          <a:prstGeom prst="ellipse">
            <a:avLst/>
          </a:prstGeom>
          <a:solidFill>
            <a:schemeClr val="accent3">
              <a:lumMod val="20000"/>
              <a:lumOff val="80000"/>
              <a:alpha val="50000"/>
            </a:schemeClr>
          </a:solidFill>
          <a:ln w="38100" cmpd="sng">
            <a:noFill/>
          </a:ln>
        </p:spPr>
        <p:txBody>
          <a:bodyPr lIns="0" tIns="0" rIns="0" bIns="0" anchor="ctr"/>
          <a:lstStyle>
            <a:lvl1pPr marL="0" indent="0" algn="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dirty="0"/>
              <a:t>Click to add text</a:t>
            </a:r>
          </a:p>
        </p:txBody>
      </p:sp>
      <p:sp>
        <p:nvSpPr>
          <p:cNvPr id="20" name="Circle 3">
            <a:extLst>
              <a:ext uri="{FF2B5EF4-FFF2-40B4-BE49-F238E27FC236}">
                <a16:creationId xmlns:a16="http://schemas.microsoft.com/office/drawing/2014/main" id="{26BB2FB7-DF90-9711-6F67-4D0AD245C328}"/>
              </a:ext>
            </a:extLst>
          </p:cNvPr>
          <p:cNvSpPr>
            <a:spLocks noGrp="1"/>
          </p:cNvSpPr>
          <p:nvPr>
            <p:ph idx="23" hasCustomPrompt="1"/>
          </p:nvPr>
        </p:nvSpPr>
        <p:spPr>
          <a:xfrm>
            <a:off x="3910905" y="2571750"/>
            <a:ext cx="1336802" cy="1034559"/>
          </a:xfrm>
          <a:prstGeom prst="rect">
            <a:avLst/>
          </a:prstGeom>
          <a:ln w="9525" cmpd="sng">
            <a:noFill/>
          </a:ln>
        </p:spPr>
        <p:txBody>
          <a:bodyPr anchor="ctr"/>
          <a:lstStyle>
            <a:lvl1pPr marL="0" indent="0" algn="ctr">
              <a:spcBef>
                <a:spcPts val="2400"/>
              </a:spcBef>
              <a:buClr>
                <a:srgbClr val="F98419"/>
              </a:buClr>
              <a:buSzPct val="80000"/>
              <a:buFont typeface="Arial" panose="020B0604020202020204" pitchFamily="34" charset="0"/>
              <a:buNone/>
              <a:defRPr lang="en-US" sz="1600" b="1" kern="1200" baseline="0" dirty="0" smtClean="0">
                <a:solidFill>
                  <a:schemeClr val="tx1"/>
                </a:solidFill>
                <a:latin typeface="Calibri" panose="020F0502020204030204" pitchFamily="34" charset="0"/>
                <a:ea typeface="+mn-ea"/>
                <a:cs typeface="Calibri" panose="020F0502020204030204" pitchFamily="34" charset="0"/>
              </a:defRPr>
            </a:lvl1pPr>
            <a:lvl2pPr marL="284162" indent="0" algn="ctr">
              <a:spcBef>
                <a:spcPts val="0"/>
              </a:spcBef>
              <a:buClr>
                <a:srgbClr val="F98419"/>
              </a:buClr>
              <a:buSzPct val="80000"/>
              <a:buFont typeface="Arial" panose="020B0604020202020204" pitchFamily="34" charset="0"/>
              <a:buNone/>
              <a:defRPr sz="1600"/>
            </a:lvl2pPr>
            <a:lvl3pPr marL="573087" indent="0" algn="ctr">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dirty="0"/>
              <a:t>Click to add text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786814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dirty="0"/>
              <a:t>Click to add slide title</a:t>
            </a:r>
          </a:p>
        </p:txBody>
      </p:sp>
      <p:sp>
        <p:nvSpPr>
          <p:cNvPr id="4" name="Caption">
            <a:extLst>
              <a:ext uri="{FF2B5EF4-FFF2-40B4-BE49-F238E27FC236}">
                <a16:creationId xmlns:a16="http://schemas.microsoft.com/office/drawing/2014/main" id="{E4AEE2E2-8E0C-2CC0-0BDC-CD742F9500F8}"/>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1" name="Placeholder 1">
            <a:extLst>
              <a:ext uri="{FF2B5EF4-FFF2-40B4-BE49-F238E27FC236}">
                <a16:creationId xmlns:a16="http://schemas.microsoft.com/office/drawing/2014/main" id="{C77E2AE8-3FE1-4A3C-7544-70873EE1E3FF}"/>
              </a:ext>
            </a:extLst>
          </p:cNvPr>
          <p:cNvSpPr>
            <a:spLocks noGrp="1"/>
          </p:cNvSpPr>
          <p:nvPr>
            <p:ph sz="quarter" idx="49"/>
          </p:nvPr>
        </p:nvSpPr>
        <p:spPr>
          <a:xfrm>
            <a:off x="136525" y="2990850"/>
            <a:ext cx="8855075" cy="403225"/>
          </a:xfrm>
        </p:spPr>
        <p:txBody>
          <a:bodyPr/>
          <a:lstStyle>
            <a:lvl1pPr marL="0" indent="0">
              <a:buFontTx/>
              <a:buNone/>
              <a:defRPr/>
            </a:lvl1pPr>
            <a:lvl2pPr marL="282765" indent="0">
              <a:buFontTx/>
              <a:buNone/>
              <a:defRPr/>
            </a:lvl2pPr>
            <a:lvl3pPr marL="571500" indent="0">
              <a:buFontTx/>
              <a:buNone/>
              <a:defRPr/>
            </a:lvl3pPr>
            <a:lvl4pPr marL="803275" indent="0">
              <a:buFontTx/>
              <a:buNone/>
              <a:defRPr/>
            </a:lvl4pPr>
            <a:lvl5pPr marL="1828800" indent="0">
              <a:buFontTx/>
              <a:buNone/>
              <a:defRPr/>
            </a:lvl5pPr>
          </a:lstStyle>
          <a:p>
            <a:pPr lvl="0"/>
            <a:endParaRPr lang="en-US" dirty="0"/>
          </a:p>
        </p:txBody>
      </p:sp>
      <p:sp>
        <p:nvSpPr>
          <p:cNvPr id="17" name="Box 1">
            <a:extLst>
              <a:ext uri="{FF2B5EF4-FFF2-40B4-BE49-F238E27FC236}">
                <a16:creationId xmlns:a16="http://schemas.microsoft.com/office/drawing/2014/main" id="{6205D643-7A60-A84A-B374-4CB13DD533A0}"/>
              </a:ext>
            </a:extLst>
          </p:cNvPr>
          <p:cNvSpPr>
            <a:spLocks noGrp="1"/>
          </p:cNvSpPr>
          <p:nvPr>
            <p:ph idx="19" hasCustomPrompt="1"/>
          </p:nvPr>
        </p:nvSpPr>
        <p:spPr>
          <a:xfrm>
            <a:off x="137160" y="1746504"/>
            <a:ext cx="1371600" cy="1143000"/>
          </a:xfrm>
          <a:ln w="12700">
            <a:solidFill>
              <a:schemeClr val="accent2"/>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24" name="Picture 1">
            <a:extLst>
              <a:ext uri="{FF2B5EF4-FFF2-40B4-BE49-F238E27FC236}">
                <a16:creationId xmlns:a16="http://schemas.microsoft.com/office/drawing/2014/main" id="{71FF559E-5A02-E02D-5827-2CD0C10A4D16}"/>
              </a:ext>
            </a:extLst>
          </p:cNvPr>
          <p:cNvSpPr>
            <a:spLocks noGrp="1"/>
          </p:cNvSpPr>
          <p:nvPr>
            <p:ph type="pic" sz="quarter" idx="43"/>
          </p:nvPr>
        </p:nvSpPr>
        <p:spPr>
          <a:xfrm>
            <a:off x="1641638" y="1743360"/>
            <a:ext cx="1371600" cy="1143000"/>
          </a:xfrm>
        </p:spPr>
        <p:txBody>
          <a:bodyPr/>
          <a:lstStyle>
            <a:lvl1pPr marL="0" indent="0">
              <a:buNone/>
              <a:defRPr/>
            </a:lvl1pPr>
          </a:lstStyle>
          <a:p>
            <a:endParaRPr lang="en-US" dirty="0"/>
          </a:p>
        </p:txBody>
      </p:sp>
      <p:sp>
        <p:nvSpPr>
          <p:cNvPr id="37" name="Box 2">
            <a:extLst>
              <a:ext uri="{FF2B5EF4-FFF2-40B4-BE49-F238E27FC236}">
                <a16:creationId xmlns:a16="http://schemas.microsoft.com/office/drawing/2014/main" id="{7DBD8604-C25B-2B0B-0966-A8E6239DF83B}"/>
              </a:ext>
            </a:extLst>
          </p:cNvPr>
          <p:cNvSpPr>
            <a:spLocks noGrp="1"/>
          </p:cNvSpPr>
          <p:nvPr>
            <p:ph idx="40" hasCustomPrompt="1"/>
          </p:nvPr>
        </p:nvSpPr>
        <p:spPr>
          <a:xfrm>
            <a:off x="1641638" y="3472696"/>
            <a:ext cx="1371600" cy="1143000"/>
          </a:xfrm>
          <a:ln w="12700">
            <a:solidFill>
              <a:schemeClr val="accent2"/>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30" name="Picture 2">
            <a:extLst>
              <a:ext uri="{FF2B5EF4-FFF2-40B4-BE49-F238E27FC236}">
                <a16:creationId xmlns:a16="http://schemas.microsoft.com/office/drawing/2014/main" id="{99C885F7-C58A-0988-DC04-2DDD9FDEEBC3}"/>
              </a:ext>
            </a:extLst>
          </p:cNvPr>
          <p:cNvSpPr>
            <a:spLocks noGrp="1"/>
          </p:cNvSpPr>
          <p:nvPr>
            <p:ph type="pic" sz="quarter" idx="48"/>
          </p:nvPr>
        </p:nvSpPr>
        <p:spPr>
          <a:xfrm>
            <a:off x="137160" y="3472696"/>
            <a:ext cx="1371600" cy="1143000"/>
          </a:xfrm>
        </p:spPr>
        <p:txBody>
          <a:bodyPr/>
          <a:lstStyle>
            <a:lvl1pPr marL="0" indent="0">
              <a:buNone/>
              <a:defRPr/>
            </a:lvl1pPr>
          </a:lstStyle>
          <a:p>
            <a:endParaRPr lang="en-US" dirty="0"/>
          </a:p>
        </p:txBody>
      </p:sp>
      <p:sp>
        <p:nvSpPr>
          <p:cNvPr id="21" name="Box 3">
            <a:extLst>
              <a:ext uri="{FF2B5EF4-FFF2-40B4-BE49-F238E27FC236}">
                <a16:creationId xmlns:a16="http://schemas.microsoft.com/office/drawing/2014/main" id="{51F9A926-A6B1-B848-96D6-AE921E59A94D}"/>
              </a:ext>
            </a:extLst>
          </p:cNvPr>
          <p:cNvSpPr>
            <a:spLocks noGrp="1"/>
          </p:cNvSpPr>
          <p:nvPr>
            <p:ph idx="22" hasCustomPrompt="1"/>
          </p:nvPr>
        </p:nvSpPr>
        <p:spPr>
          <a:xfrm>
            <a:off x="3136229" y="1743360"/>
            <a:ext cx="1371600" cy="1143000"/>
          </a:xfrm>
          <a:ln w="12700">
            <a:solidFill>
              <a:schemeClr val="accent2"/>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26" name="Picture 3">
            <a:extLst>
              <a:ext uri="{FF2B5EF4-FFF2-40B4-BE49-F238E27FC236}">
                <a16:creationId xmlns:a16="http://schemas.microsoft.com/office/drawing/2014/main" id="{5CC45B20-39BA-6626-B0B6-2D524665CE2C}"/>
              </a:ext>
            </a:extLst>
          </p:cNvPr>
          <p:cNvSpPr>
            <a:spLocks noGrp="1"/>
          </p:cNvSpPr>
          <p:nvPr>
            <p:ph type="pic" sz="quarter" idx="44"/>
          </p:nvPr>
        </p:nvSpPr>
        <p:spPr>
          <a:xfrm>
            <a:off x="4630820" y="1743360"/>
            <a:ext cx="1371600" cy="1143000"/>
          </a:xfrm>
        </p:spPr>
        <p:txBody>
          <a:bodyPr/>
          <a:lstStyle>
            <a:lvl1pPr marL="0" indent="0">
              <a:buNone/>
              <a:defRPr/>
            </a:lvl1pPr>
          </a:lstStyle>
          <a:p>
            <a:endParaRPr lang="en-US" dirty="0"/>
          </a:p>
        </p:txBody>
      </p:sp>
      <p:sp>
        <p:nvSpPr>
          <p:cNvPr id="38" name="Box 4">
            <a:extLst>
              <a:ext uri="{FF2B5EF4-FFF2-40B4-BE49-F238E27FC236}">
                <a16:creationId xmlns:a16="http://schemas.microsoft.com/office/drawing/2014/main" id="{3AC76269-5CB1-4C71-3B98-BBF293843278}"/>
              </a:ext>
            </a:extLst>
          </p:cNvPr>
          <p:cNvSpPr>
            <a:spLocks noGrp="1"/>
          </p:cNvSpPr>
          <p:nvPr>
            <p:ph idx="41" hasCustomPrompt="1"/>
          </p:nvPr>
        </p:nvSpPr>
        <p:spPr>
          <a:xfrm>
            <a:off x="4630820" y="3472696"/>
            <a:ext cx="1371600" cy="1143000"/>
          </a:xfrm>
          <a:ln w="12700">
            <a:solidFill>
              <a:schemeClr val="accent2"/>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29" name="Picture 4">
            <a:extLst>
              <a:ext uri="{FF2B5EF4-FFF2-40B4-BE49-F238E27FC236}">
                <a16:creationId xmlns:a16="http://schemas.microsoft.com/office/drawing/2014/main" id="{6050AF3F-1987-9DD4-EA3F-29DA39E574DB}"/>
              </a:ext>
            </a:extLst>
          </p:cNvPr>
          <p:cNvSpPr>
            <a:spLocks noGrp="1"/>
          </p:cNvSpPr>
          <p:nvPr>
            <p:ph type="pic" sz="quarter" idx="47"/>
          </p:nvPr>
        </p:nvSpPr>
        <p:spPr>
          <a:xfrm>
            <a:off x="3136229" y="3472696"/>
            <a:ext cx="1371600" cy="1143000"/>
          </a:xfrm>
        </p:spPr>
        <p:txBody>
          <a:bodyPr/>
          <a:lstStyle>
            <a:lvl1pPr marL="0" indent="0">
              <a:buNone/>
              <a:defRPr/>
            </a:lvl1pPr>
          </a:lstStyle>
          <a:p>
            <a:endParaRPr lang="en-US" dirty="0"/>
          </a:p>
        </p:txBody>
      </p:sp>
      <p:sp>
        <p:nvSpPr>
          <p:cNvPr id="25" name="Box 5">
            <a:extLst>
              <a:ext uri="{FF2B5EF4-FFF2-40B4-BE49-F238E27FC236}">
                <a16:creationId xmlns:a16="http://schemas.microsoft.com/office/drawing/2014/main" id="{7C1FE663-AD46-1C4F-9F27-6999C8456FF5}"/>
              </a:ext>
            </a:extLst>
          </p:cNvPr>
          <p:cNvSpPr>
            <a:spLocks noGrp="1"/>
          </p:cNvSpPr>
          <p:nvPr>
            <p:ph idx="24" hasCustomPrompt="1"/>
          </p:nvPr>
        </p:nvSpPr>
        <p:spPr>
          <a:xfrm>
            <a:off x="6125411" y="1743360"/>
            <a:ext cx="1371600" cy="1143000"/>
          </a:xfrm>
          <a:ln w="12700">
            <a:solidFill>
              <a:schemeClr val="accent2"/>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27" name="Picture 5">
            <a:extLst>
              <a:ext uri="{FF2B5EF4-FFF2-40B4-BE49-F238E27FC236}">
                <a16:creationId xmlns:a16="http://schemas.microsoft.com/office/drawing/2014/main" id="{91DB28CA-A03C-E244-BB98-B6ECE5292019}"/>
              </a:ext>
            </a:extLst>
          </p:cNvPr>
          <p:cNvSpPr>
            <a:spLocks noGrp="1"/>
          </p:cNvSpPr>
          <p:nvPr>
            <p:ph type="pic" sz="quarter" idx="45"/>
          </p:nvPr>
        </p:nvSpPr>
        <p:spPr>
          <a:xfrm>
            <a:off x="7620001" y="1743360"/>
            <a:ext cx="1371600" cy="1143000"/>
          </a:xfrm>
        </p:spPr>
        <p:txBody>
          <a:bodyPr/>
          <a:lstStyle>
            <a:lvl1pPr marL="0" indent="0">
              <a:buNone/>
              <a:defRPr/>
            </a:lvl1pPr>
          </a:lstStyle>
          <a:p>
            <a:endParaRPr lang="en-US" dirty="0"/>
          </a:p>
        </p:txBody>
      </p:sp>
      <p:sp>
        <p:nvSpPr>
          <p:cNvPr id="39" name="Box 6">
            <a:extLst>
              <a:ext uri="{FF2B5EF4-FFF2-40B4-BE49-F238E27FC236}">
                <a16:creationId xmlns:a16="http://schemas.microsoft.com/office/drawing/2014/main" id="{588455BA-FD31-A886-9BB0-E23DF3C1DFC6}"/>
              </a:ext>
            </a:extLst>
          </p:cNvPr>
          <p:cNvSpPr>
            <a:spLocks noGrp="1"/>
          </p:cNvSpPr>
          <p:nvPr>
            <p:ph idx="42" hasCustomPrompt="1"/>
          </p:nvPr>
        </p:nvSpPr>
        <p:spPr>
          <a:xfrm>
            <a:off x="7620001" y="3472696"/>
            <a:ext cx="1371600" cy="1143000"/>
          </a:xfrm>
          <a:ln w="12700">
            <a:solidFill>
              <a:schemeClr val="accent2"/>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28" name="Picture 6">
            <a:extLst>
              <a:ext uri="{FF2B5EF4-FFF2-40B4-BE49-F238E27FC236}">
                <a16:creationId xmlns:a16="http://schemas.microsoft.com/office/drawing/2014/main" id="{B58A88E0-A91F-BD03-87F5-5067A2AF4907}"/>
              </a:ext>
            </a:extLst>
          </p:cNvPr>
          <p:cNvSpPr>
            <a:spLocks noGrp="1"/>
          </p:cNvSpPr>
          <p:nvPr>
            <p:ph type="pic" sz="quarter" idx="46"/>
          </p:nvPr>
        </p:nvSpPr>
        <p:spPr>
          <a:xfrm>
            <a:off x="6125411" y="3472696"/>
            <a:ext cx="1371600" cy="1143000"/>
          </a:xfrm>
        </p:spPr>
        <p:txBody>
          <a:bodyPr/>
          <a:lstStyle>
            <a:lvl1pPr marL="0" indent="0">
              <a:buNone/>
              <a:defRPr/>
            </a:lvl1pPr>
          </a:lstStyle>
          <a:p>
            <a:endParaRPr lang="en-US" dirty="0"/>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5" name="Slide number">
            <a:extLst>
              <a:ext uri="{FF2B5EF4-FFF2-40B4-BE49-F238E27FC236}">
                <a16:creationId xmlns:a16="http://schemas.microsoft.com/office/drawing/2014/main" id="{0C4EC1CA-48D8-777F-A6A1-E5D28A65C90A}"/>
              </a:ext>
            </a:extLst>
          </p:cNvPr>
          <p:cNvSpPr>
            <a:spLocks noGrp="1"/>
          </p:cNvSpPr>
          <p:nvPr>
            <p:ph type="sldNum" sz="quarter" idx="33"/>
          </p:nvPr>
        </p:nvSpPr>
        <p:spPr/>
        <p:txBody>
          <a:bodyPr/>
          <a:lstStyle/>
          <a:p>
            <a:fld id="{41E43040-C176-F740-A7BC-9B82D194292B}" type="slidenum">
              <a:rPr lang="en-US" smtClean="0"/>
              <a:pPr/>
              <a:t>‹#›</a:t>
            </a:fld>
            <a:endParaRPr lang="en-US" dirty="0"/>
          </a:p>
        </p:txBody>
      </p:sp>
      <p:sp>
        <p:nvSpPr>
          <p:cNvPr id="10" name="Decorative oval">
            <a:extLst>
              <a:ext uri="{FF2B5EF4-FFF2-40B4-BE49-F238E27FC236}">
                <a16:creationId xmlns:a16="http://schemas.microsoft.com/office/drawing/2014/main" id="{97330086-D69D-3744-9456-0AF595E2BA54}"/>
              </a:ext>
              <a:ext uri="{C183D7F6-B498-43B3-948B-1728B52AA6E4}">
                <adec:decorative xmlns:adec="http://schemas.microsoft.com/office/drawing/2017/decorative" val="1"/>
              </a:ext>
            </a:extLst>
          </p:cNvPr>
          <p:cNvSpPr/>
          <p:nvPr/>
        </p:nvSpPr>
        <p:spPr>
          <a:xfrm>
            <a:off x="741259"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Decorative connector">
            <a:extLst>
              <a:ext uri="{FF2B5EF4-FFF2-40B4-BE49-F238E27FC236}">
                <a16:creationId xmlns:a16="http://schemas.microsoft.com/office/drawing/2014/main" id="{6E2B9F11-6576-E35A-BA6F-ED4CBAACA192}"/>
              </a:ext>
              <a:ext uri="{C183D7F6-B498-43B3-948B-1728B52AA6E4}">
                <adec:decorative xmlns:adec="http://schemas.microsoft.com/office/drawing/2017/decorative" val="1"/>
              </a:ext>
            </a:extLst>
          </p:cNvPr>
          <p:cNvCxnSpPr>
            <a:cxnSpLocks/>
          </p:cNvCxnSpPr>
          <p:nvPr/>
        </p:nvCxnSpPr>
        <p:spPr>
          <a:xfrm>
            <a:off x="832847" y="2899976"/>
            <a:ext cx="0" cy="198159"/>
          </a:xfrm>
          <a:prstGeom prst="line">
            <a:avLst/>
          </a:prstGeom>
          <a:ln>
            <a:solidFill>
              <a:schemeClr val="accent2"/>
            </a:solidFill>
            <a:prstDash val="sysDot"/>
          </a:ln>
        </p:spPr>
        <p:style>
          <a:lnRef idx="2">
            <a:schemeClr val="accent1"/>
          </a:lnRef>
          <a:fillRef idx="0">
            <a:schemeClr val="accent1"/>
          </a:fillRef>
          <a:effectRef idx="1">
            <a:schemeClr val="accent1"/>
          </a:effectRef>
          <a:fontRef idx="minor">
            <a:schemeClr val="tx1"/>
          </a:fontRef>
        </p:style>
      </p:cxnSp>
      <p:sp>
        <p:nvSpPr>
          <p:cNvPr id="15" name="Decorative oval">
            <a:extLst>
              <a:ext uri="{FF2B5EF4-FFF2-40B4-BE49-F238E27FC236}">
                <a16:creationId xmlns:a16="http://schemas.microsoft.com/office/drawing/2014/main" id="{6F6DB1E6-B41F-8EF0-CBE9-1385FB946E41}"/>
              </a:ext>
              <a:ext uri="{C183D7F6-B498-43B3-948B-1728B52AA6E4}">
                <adec:decorative xmlns:adec="http://schemas.microsoft.com/office/drawing/2017/decorative" val="1"/>
              </a:ext>
            </a:extLst>
          </p:cNvPr>
          <p:cNvSpPr/>
          <p:nvPr/>
        </p:nvSpPr>
        <p:spPr>
          <a:xfrm>
            <a:off x="2235850"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 name="Decorative connector">
            <a:extLst>
              <a:ext uri="{FF2B5EF4-FFF2-40B4-BE49-F238E27FC236}">
                <a16:creationId xmlns:a16="http://schemas.microsoft.com/office/drawing/2014/main" id="{BFDC7B8B-5C06-E236-2DF6-1397741B2011}"/>
              </a:ext>
              <a:ext uri="{C183D7F6-B498-43B3-948B-1728B52AA6E4}">
                <adec:decorative xmlns:adec="http://schemas.microsoft.com/office/drawing/2017/decorative" val="1"/>
              </a:ext>
            </a:extLst>
          </p:cNvPr>
          <p:cNvCxnSpPr>
            <a:cxnSpLocks/>
          </p:cNvCxnSpPr>
          <p:nvPr/>
        </p:nvCxnSpPr>
        <p:spPr>
          <a:xfrm>
            <a:off x="2323155" y="3263792"/>
            <a:ext cx="0" cy="198159"/>
          </a:xfrm>
          <a:prstGeom prst="line">
            <a:avLst/>
          </a:prstGeom>
          <a:ln>
            <a:solidFill>
              <a:schemeClr val="accent2"/>
            </a:solidFill>
            <a:prstDash val="sysDot"/>
          </a:ln>
        </p:spPr>
        <p:style>
          <a:lnRef idx="2">
            <a:schemeClr val="accent1"/>
          </a:lnRef>
          <a:fillRef idx="0">
            <a:schemeClr val="accent1"/>
          </a:fillRef>
          <a:effectRef idx="1">
            <a:schemeClr val="accent1"/>
          </a:effectRef>
          <a:fontRef idx="minor">
            <a:schemeClr val="tx1"/>
          </a:fontRef>
        </p:style>
      </p:cxnSp>
      <p:sp>
        <p:nvSpPr>
          <p:cNvPr id="12" name="Decorative oval">
            <a:extLst>
              <a:ext uri="{FF2B5EF4-FFF2-40B4-BE49-F238E27FC236}">
                <a16:creationId xmlns:a16="http://schemas.microsoft.com/office/drawing/2014/main" id="{8DF26D44-F190-2744-A872-35672FDDD653}"/>
              </a:ext>
              <a:ext uri="{C183D7F6-B498-43B3-948B-1728B52AA6E4}">
                <adec:decorative xmlns:adec="http://schemas.microsoft.com/office/drawing/2017/decorative" val="1"/>
              </a:ext>
            </a:extLst>
          </p:cNvPr>
          <p:cNvSpPr/>
          <p:nvPr/>
        </p:nvSpPr>
        <p:spPr>
          <a:xfrm>
            <a:off x="3730441"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2" name="Decorative connector">
            <a:extLst>
              <a:ext uri="{FF2B5EF4-FFF2-40B4-BE49-F238E27FC236}">
                <a16:creationId xmlns:a16="http://schemas.microsoft.com/office/drawing/2014/main" id="{12B5BEB5-B151-89F3-85A1-C0F02D0C3773}"/>
              </a:ext>
              <a:ext uri="{C183D7F6-B498-43B3-948B-1728B52AA6E4}">
                <adec:decorative xmlns:adec="http://schemas.microsoft.com/office/drawing/2017/decorative" val="1"/>
              </a:ext>
            </a:extLst>
          </p:cNvPr>
          <p:cNvCxnSpPr>
            <a:cxnSpLocks/>
          </p:cNvCxnSpPr>
          <p:nvPr/>
        </p:nvCxnSpPr>
        <p:spPr>
          <a:xfrm>
            <a:off x="3822029" y="2899976"/>
            <a:ext cx="0" cy="198159"/>
          </a:xfrm>
          <a:prstGeom prst="line">
            <a:avLst/>
          </a:prstGeom>
          <a:ln>
            <a:solidFill>
              <a:schemeClr val="accent2"/>
            </a:solidFill>
            <a:prstDash val="sysDot"/>
          </a:ln>
        </p:spPr>
        <p:style>
          <a:lnRef idx="2">
            <a:schemeClr val="accent1"/>
          </a:lnRef>
          <a:fillRef idx="0">
            <a:schemeClr val="accent1"/>
          </a:fillRef>
          <a:effectRef idx="1">
            <a:schemeClr val="accent1"/>
          </a:effectRef>
          <a:fontRef idx="minor">
            <a:schemeClr val="tx1"/>
          </a:fontRef>
        </p:style>
      </p:cxnSp>
      <p:sp>
        <p:nvSpPr>
          <p:cNvPr id="13" name="Decorative oval">
            <a:extLst>
              <a:ext uri="{FF2B5EF4-FFF2-40B4-BE49-F238E27FC236}">
                <a16:creationId xmlns:a16="http://schemas.microsoft.com/office/drawing/2014/main" id="{0E8A58AA-AEB2-DD4A-99B3-D88465C43F76}"/>
              </a:ext>
              <a:ext uri="{C183D7F6-B498-43B3-948B-1728B52AA6E4}">
                <adec:decorative xmlns:adec="http://schemas.microsoft.com/office/drawing/2017/decorative" val="1"/>
              </a:ext>
            </a:extLst>
          </p:cNvPr>
          <p:cNvSpPr/>
          <p:nvPr/>
        </p:nvSpPr>
        <p:spPr>
          <a:xfrm>
            <a:off x="5225032"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Decorative connector">
            <a:extLst>
              <a:ext uri="{FF2B5EF4-FFF2-40B4-BE49-F238E27FC236}">
                <a16:creationId xmlns:a16="http://schemas.microsoft.com/office/drawing/2014/main" id="{131483C7-85FB-4C2F-6B8B-F31F5DE7521A}"/>
              </a:ext>
              <a:ext uri="{C183D7F6-B498-43B3-948B-1728B52AA6E4}">
                <adec:decorative xmlns:adec="http://schemas.microsoft.com/office/drawing/2017/decorative" val="1"/>
              </a:ext>
            </a:extLst>
          </p:cNvPr>
          <p:cNvCxnSpPr>
            <a:cxnSpLocks/>
          </p:cNvCxnSpPr>
          <p:nvPr/>
        </p:nvCxnSpPr>
        <p:spPr>
          <a:xfrm>
            <a:off x="5316620" y="3280980"/>
            <a:ext cx="0" cy="198159"/>
          </a:xfrm>
          <a:prstGeom prst="line">
            <a:avLst/>
          </a:prstGeom>
          <a:ln>
            <a:solidFill>
              <a:schemeClr val="accent2"/>
            </a:solidFill>
            <a:prstDash val="sysDot"/>
          </a:ln>
        </p:spPr>
        <p:style>
          <a:lnRef idx="2">
            <a:schemeClr val="accent1"/>
          </a:lnRef>
          <a:fillRef idx="0">
            <a:schemeClr val="accent1"/>
          </a:fillRef>
          <a:effectRef idx="1">
            <a:schemeClr val="accent1"/>
          </a:effectRef>
          <a:fontRef idx="minor">
            <a:schemeClr val="tx1"/>
          </a:fontRef>
        </p:style>
      </p:cxnSp>
      <p:sp>
        <p:nvSpPr>
          <p:cNvPr id="14" name="Decorative oval">
            <a:extLst>
              <a:ext uri="{FF2B5EF4-FFF2-40B4-BE49-F238E27FC236}">
                <a16:creationId xmlns:a16="http://schemas.microsoft.com/office/drawing/2014/main" id="{2801091A-DA2A-6C49-9491-78838ECA80C3}"/>
              </a:ext>
              <a:ext uri="{C183D7F6-B498-43B3-948B-1728B52AA6E4}">
                <adec:decorative xmlns:adec="http://schemas.microsoft.com/office/drawing/2017/decorative" val="1"/>
              </a:ext>
            </a:extLst>
          </p:cNvPr>
          <p:cNvSpPr/>
          <p:nvPr/>
        </p:nvSpPr>
        <p:spPr>
          <a:xfrm>
            <a:off x="6719623"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Decorative connector">
            <a:extLst>
              <a:ext uri="{FF2B5EF4-FFF2-40B4-BE49-F238E27FC236}">
                <a16:creationId xmlns:a16="http://schemas.microsoft.com/office/drawing/2014/main" id="{D9D4C4DB-D13A-8E97-827E-17653F3BD01E}"/>
              </a:ext>
              <a:ext uri="{C183D7F6-B498-43B3-948B-1728B52AA6E4}">
                <adec:decorative xmlns:adec="http://schemas.microsoft.com/office/drawing/2017/decorative" val="1"/>
              </a:ext>
            </a:extLst>
          </p:cNvPr>
          <p:cNvCxnSpPr>
            <a:cxnSpLocks/>
          </p:cNvCxnSpPr>
          <p:nvPr/>
        </p:nvCxnSpPr>
        <p:spPr>
          <a:xfrm>
            <a:off x="6811211" y="2899976"/>
            <a:ext cx="0" cy="198159"/>
          </a:xfrm>
          <a:prstGeom prst="line">
            <a:avLst/>
          </a:prstGeom>
          <a:ln>
            <a:solidFill>
              <a:schemeClr val="accent2"/>
            </a:solidFill>
            <a:prstDash val="sysDot"/>
          </a:ln>
        </p:spPr>
        <p:style>
          <a:lnRef idx="2">
            <a:schemeClr val="accent1"/>
          </a:lnRef>
          <a:fillRef idx="0">
            <a:schemeClr val="accent1"/>
          </a:fillRef>
          <a:effectRef idx="1">
            <a:schemeClr val="accent1"/>
          </a:effectRef>
          <a:fontRef idx="minor">
            <a:schemeClr val="tx1"/>
          </a:fontRef>
        </p:style>
      </p:cxnSp>
      <p:sp>
        <p:nvSpPr>
          <p:cNvPr id="18" name="Decorative oval">
            <a:extLst>
              <a:ext uri="{FF2B5EF4-FFF2-40B4-BE49-F238E27FC236}">
                <a16:creationId xmlns:a16="http://schemas.microsoft.com/office/drawing/2014/main" id="{12CC1504-931A-D63D-AC02-63005D0E4AB2}"/>
              </a:ext>
              <a:ext uri="{C183D7F6-B498-43B3-948B-1728B52AA6E4}">
                <adec:decorative xmlns:adec="http://schemas.microsoft.com/office/drawing/2017/decorative" val="1"/>
              </a:ext>
            </a:extLst>
          </p:cNvPr>
          <p:cNvSpPr/>
          <p:nvPr/>
        </p:nvSpPr>
        <p:spPr>
          <a:xfrm>
            <a:off x="8214213"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 name="Decorative connector">
            <a:extLst>
              <a:ext uri="{FF2B5EF4-FFF2-40B4-BE49-F238E27FC236}">
                <a16:creationId xmlns:a16="http://schemas.microsoft.com/office/drawing/2014/main" id="{EA5DA3C0-05C9-A994-AF1A-D907B1124421}"/>
              </a:ext>
              <a:ext uri="{C183D7F6-B498-43B3-948B-1728B52AA6E4}">
                <adec:decorative xmlns:adec="http://schemas.microsoft.com/office/drawing/2017/decorative" val="1"/>
              </a:ext>
            </a:extLst>
          </p:cNvPr>
          <p:cNvCxnSpPr>
            <a:cxnSpLocks/>
          </p:cNvCxnSpPr>
          <p:nvPr/>
        </p:nvCxnSpPr>
        <p:spPr>
          <a:xfrm>
            <a:off x="8305801" y="3278622"/>
            <a:ext cx="0" cy="201168"/>
          </a:xfrm>
          <a:prstGeom prst="line">
            <a:avLst/>
          </a:prstGeom>
          <a:ln>
            <a:solidFill>
              <a:schemeClr val="accent2"/>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94098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aption, 5 columns, 2 rows">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dirty="0"/>
              <a:t>Click to add slide title</a:t>
            </a:r>
          </a:p>
        </p:txBody>
      </p:sp>
      <p:sp>
        <p:nvSpPr>
          <p:cNvPr id="4" name="Caption">
            <a:extLst>
              <a:ext uri="{FF2B5EF4-FFF2-40B4-BE49-F238E27FC236}">
                <a16:creationId xmlns:a16="http://schemas.microsoft.com/office/drawing/2014/main" id="{E4AEE2E2-8E0C-2CC0-0BDC-CD742F9500F8}"/>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7" name="Box 1">
            <a:extLst>
              <a:ext uri="{FF2B5EF4-FFF2-40B4-BE49-F238E27FC236}">
                <a16:creationId xmlns:a16="http://schemas.microsoft.com/office/drawing/2014/main" id="{6205D643-7A60-A84A-B374-4CB13DD533A0}"/>
              </a:ext>
            </a:extLst>
          </p:cNvPr>
          <p:cNvSpPr>
            <a:spLocks noGrp="1"/>
          </p:cNvSpPr>
          <p:nvPr>
            <p:ph idx="19" hasCustomPrompt="1"/>
          </p:nvPr>
        </p:nvSpPr>
        <p:spPr>
          <a:xfrm>
            <a:off x="149313" y="1753988"/>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10" name="Box 2">
            <a:extLst>
              <a:ext uri="{FF2B5EF4-FFF2-40B4-BE49-F238E27FC236}">
                <a16:creationId xmlns:a16="http://schemas.microsoft.com/office/drawing/2014/main" id="{B74DF3D4-55DB-74AE-34AE-82DF05AC5CFB}"/>
              </a:ext>
            </a:extLst>
          </p:cNvPr>
          <p:cNvSpPr>
            <a:spLocks noGrp="1"/>
          </p:cNvSpPr>
          <p:nvPr>
            <p:ph idx="44" hasCustomPrompt="1"/>
          </p:nvPr>
        </p:nvSpPr>
        <p:spPr>
          <a:xfrm>
            <a:off x="149313" y="3221105"/>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9" name="Box 3">
            <a:extLst>
              <a:ext uri="{FF2B5EF4-FFF2-40B4-BE49-F238E27FC236}">
                <a16:creationId xmlns:a16="http://schemas.microsoft.com/office/drawing/2014/main" id="{AA17C55C-850E-AF6D-B4E7-10AF387DA04D}"/>
              </a:ext>
            </a:extLst>
          </p:cNvPr>
          <p:cNvSpPr>
            <a:spLocks noGrp="1"/>
          </p:cNvSpPr>
          <p:nvPr>
            <p:ph idx="43" hasCustomPrompt="1"/>
          </p:nvPr>
        </p:nvSpPr>
        <p:spPr>
          <a:xfrm>
            <a:off x="197812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11" name="Box 4">
            <a:extLst>
              <a:ext uri="{FF2B5EF4-FFF2-40B4-BE49-F238E27FC236}">
                <a16:creationId xmlns:a16="http://schemas.microsoft.com/office/drawing/2014/main" id="{A54FB7A2-0096-78A2-816D-60D43F814148}"/>
              </a:ext>
            </a:extLst>
          </p:cNvPr>
          <p:cNvSpPr>
            <a:spLocks noGrp="1"/>
          </p:cNvSpPr>
          <p:nvPr>
            <p:ph idx="45" hasCustomPrompt="1"/>
          </p:nvPr>
        </p:nvSpPr>
        <p:spPr>
          <a:xfrm>
            <a:off x="197812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21" name="Box 5">
            <a:extLst>
              <a:ext uri="{FF2B5EF4-FFF2-40B4-BE49-F238E27FC236}">
                <a16:creationId xmlns:a16="http://schemas.microsoft.com/office/drawing/2014/main" id="{51F9A926-A6B1-B848-96D6-AE921E59A94D}"/>
              </a:ext>
            </a:extLst>
          </p:cNvPr>
          <p:cNvSpPr>
            <a:spLocks noGrp="1"/>
          </p:cNvSpPr>
          <p:nvPr>
            <p:ph idx="22" hasCustomPrompt="1"/>
          </p:nvPr>
        </p:nvSpPr>
        <p:spPr>
          <a:xfrm>
            <a:off x="380693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38" name="Box 6">
            <a:extLst>
              <a:ext uri="{FF2B5EF4-FFF2-40B4-BE49-F238E27FC236}">
                <a16:creationId xmlns:a16="http://schemas.microsoft.com/office/drawing/2014/main" id="{3AC76269-5CB1-4C71-3B98-BBF293843278}"/>
              </a:ext>
            </a:extLst>
          </p:cNvPr>
          <p:cNvSpPr>
            <a:spLocks noGrp="1"/>
          </p:cNvSpPr>
          <p:nvPr>
            <p:ph idx="41" hasCustomPrompt="1"/>
          </p:nvPr>
        </p:nvSpPr>
        <p:spPr>
          <a:xfrm>
            <a:off x="380693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12" name="Box 7">
            <a:extLst>
              <a:ext uri="{FF2B5EF4-FFF2-40B4-BE49-F238E27FC236}">
                <a16:creationId xmlns:a16="http://schemas.microsoft.com/office/drawing/2014/main" id="{9C839CE7-320D-477A-F570-3825BEEAAE34}"/>
              </a:ext>
            </a:extLst>
          </p:cNvPr>
          <p:cNvSpPr>
            <a:spLocks noGrp="1"/>
          </p:cNvSpPr>
          <p:nvPr>
            <p:ph idx="46" hasCustomPrompt="1"/>
          </p:nvPr>
        </p:nvSpPr>
        <p:spPr>
          <a:xfrm>
            <a:off x="563574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13" name="Box 8">
            <a:extLst>
              <a:ext uri="{FF2B5EF4-FFF2-40B4-BE49-F238E27FC236}">
                <a16:creationId xmlns:a16="http://schemas.microsoft.com/office/drawing/2014/main" id="{D42B821E-7A97-981B-7BE5-C0427A219139}"/>
              </a:ext>
            </a:extLst>
          </p:cNvPr>
          <p:cNvSpPr>
            <a:spLocks noGrp="1"/>
          </p:cNvSpPr>
          <p:nvPr>
            <p:ph idx="47" hasCustomPrompt="1"/>
          </p:nvPr>
        </p:nvSpPr>
        <p:spPr>
          <a:xfrm>
            <a:off x="563574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25" name="Box 9">
            <a:extLst>
              <a:ext uri="{FF2B5EF4-FFF2-40B4-BE49-F238E27FC236}">
                <a16:creationId xmlns:a16="http://schemas.microsoft.com/office/drawing/2014/main" id="{7C1FE663-AD46-1C4F-9F27-6999C8456FF5}"/>
              </a:ext>
            </a:extLst>
          </p:cNvPr>
          <p:cNvSpPr>
            <a:spLocks noGrp="1"/>
          </p:cNvSpPr>
          <p:nvPr>
            <p:ph idx="24" hasCustomPrompt="1"/>
          </p:nvPr>
        </p:nvSpPr>
        <p:spPr>
          <a:xfrm>
            <a:off x="7464552"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3" name="Box 10">
            <a:extLst>
              <a:ext uri="{FF2B5EF4-FFF2-40B4-BE49-F238E27FC236}">
                <a16:creationId xmlns:a16="http://schemas.microsoft.com/office/drawing/2014/main" id="{649D6864-2C6C-B331-6713-3A32D09E5229}"/>
              </a:ext>
            </a:extLst>
          </p:cNvPr>
          <p:cNvSpPr>
            <a:spLocks noGrp="1"/>
          </p:cNvSpPr>
          <p:nvPr>
            <p:ph idx="42" hasCustomPrompt="1"/>
          </p:nvPr>
        </p:nvSpPr>
        <p:spPr>
          <a:xfrm>
            <a:off x="7464552" y="3221105"/>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5" name="Slide number">
            <a:extLst>
              <a:ext uri="{FF2B5EF4-FFF2-40B4-BE49-F238E27FC236}">
                <a16:creationId xmlns:a16="http://schemas.microsoft.com/office/drawing/2014/main" id="{0C4EC1CA-48D8-777F-A6A1-E5D28A65C90A}"/>
              </a:ext>
            </a:extLst>
          </p:cNvPr>
          <p:cNvSpPr>
            <a:spLocks noGrp="1"/>
          </p:cNvSpPr>
          <p:nvPr>
            <p:ph type="sldNum" sz="quarter" idx="33"/>
          </p:nvPr>
        </p:nvSpPr>
        <p:spPr/>
        <p:txBody>
          <a:bodyPr/>
          <a:lstStyle/>
          <a:p>
            <a:fld id="{41E43040-C176-F740-A7BC-9B82D194292B}" type="slidenum">
              <a:rPr lang="en-US" smtClean="0"/>
              <a:pPr/>
              <a:t>‹#›</a:t>
            </a:fld>
            <a:endParaRPr lang="en-US" dirty="0"/>
          </a:p>
        </p:txBody>
      </p:sp>
    </p:spTree>
    <p:extLst>
      <p:ext uri="{BB962C8B-B14F-4D97-AF65-F5344CB8AC3E}">
        <p14:creationId xmlns:p14="http://schemas.microsoft.com/office/powerpoint/2010/main" val="14364972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yramid">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26" name="Text 1">
            <a:extLst>
              <a:ext uri="{FF2B5EF4-FFF2-40B4-BE49-F238E27FC236}">
                <a16:creationId xmlns:a16="http://schemas.microsoft.com/office/drawing/2014/main" id="{7BAF17F4-7FA8-2B40-BF9E-55A8E4E91B05}"/>
              </a:ext>
            </a:extLst>
          </p:cNvPr>
          <p:cNvSpPr>
            <a:spLocks noGrp="1"/>
          </p:cNvSpPr>
          <p:nvPr>
            <p:ph idx="26" hasCustomPrompt="1"/>
          </p:nvPr>
        </p:nvSpPr>
        <p:spPr>
          <a:xfrm>
            <a:off x="2262096" y="1289218"/>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Add text</a:t>
            </a:r>
          </a:p>
        </p:txBody>
      </p:sp>
      <p:sp>
        <p:nvSpPr>
          <p:cNvPr id="19" name="Top of pyramid box">
            <a:extLst>
              <a:ext uri="{FF2B5EF4-FFF2-40B4-BE49-F238E27FC236}">
                <a16:creationId xmlns:a16="http://schemas.microsoft.com/office/drawing/2014/main" id="{416E5DA1-136A-384D-85B8-D3676B29E3F3}"/>
              </a:ext>
            </a:extLst>
          </p:cNvPr>
          <p:cNvSpPr>
            <a:spLocks noGrp="1"/>
          </p:cNvSpPr>
          <p:nvPr>
            <p:ph idx="13" hasCustomPrompt="1"/>
          </p:nvPr>
        </p:nvSpPr>
        <p:spPr>
          <a:xfrm>
            <a:off x="4040039" y="1172217"/>
            <a:ext cx="1241853" cy="705529"/>
          </a:xfrm>
          <a:prstGeom prst="triangle">
            <a:avLst/>
          </a:prstGeom>
          <a:solidFill>
            <a:schemeClr val="accent2">
              <a:alpha val="80000"/>
            </a:schemeClr>
          </a:solidFill>
          <a:ln>
            <a:solidFill>
              <a:srgbClr val="000000">
                <a:alpha val="60000"/>
              </a:srgbClr>
            </a:solidFill>
          </a:ln>
        </p:spPr>
        <p:txBody>
          <a:bodyPr anchor="b">
            <a:no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Add text</a:t>
            </a:r>
          </a:p>
        </p:txBody>
      </p:sp>
      <p:sp>
        <p:nvSpPr>
          <p:cNvPr id="15" name="Text 2">
            <a:extLst>
              <a:ext uri="{FF2B5EF4-FFF2-40B4-BE49-F238E27FC236}">
                <a16:creationId xmlns:a16="http://schemas.microsoft.com/office/drawing/2014/main" id="{36FFE5C7-7947-4BC2-A6E0-FF8A7A6A89A0}"/>
              </a:ext>
            </a:extLst>
          </p:cNvPr>
          <p:cNvSpPr>
            <a:spLocks noGrp="1"/>
          </p:cNvSpPr>
          <p:nvPr>
            <p:ph idx="33" hasCustomPrompt="1"/>
          </p:nvPr>
        </p:nvSpPr>
        <p:spPr>
          <a:xfrm>
            <a:off x="1738245" y="1946080"/>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Add text</a:t>
            </a:r>
          </a:p>
        </p:txBody>
      </p:sp>
      <p:sp>
        <p:nvSpPr>
          <p:cNvPr id="27" name="Second-from-top pyramid box">
            <a:extLst>
              <a:ext uri="{FF2B5EF4-FFF2-40B4-BE49-F238E27FC236}">
                <a16:creationId xmlns:a16="http://schemas.microsoft.com/office/drawing/2014/main" id="{A514C5D4-6321-9940-AA7B-6DD9C2896472}"/>
              </a:ext>
            </a:extLst>
          </p:cNvPr>
          <p:cNvSpPr>
            <a:spLocks noGrp="1"/>
          </p:cNvSpPr>
          <p:nvPr>
            <p:ph idx="27" hasCustomPrompt="1"/>
          </p:nvPr>
        </p:nvSpPr>
        <p:spPr>
          <a:xfrm>
            <a:off x="3457732" y="1944560"/>
            <a:ext cx="2377918" cy="590555"/>
          </a:xfrm>
          <a:prstGeom prst="trapezoid">
            <a:avLst>
              <a:gd name="adj" fmla="val 86062"/>
            </a:avLst>
          </a:prstGeom>
          <a:solidFill>
            <a:schemeClr val="accent3">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Add text</a:t>
            </a:r>
          </a:p>
        </p:txBody>
      </p:sp>
      <p:sp>
        <p:nvSpPr>
          <p:cNvPr id="17" name="Text 3">
            <a:extLst>
              <a:ext uri="{FF2B5EF4-FFF2-40B4-BE49-F238E27FC236}">
                <a16:creationId xmlns:a16="http://schemas.microsoft.com/office/drawing/2014/main" id="{3F4E45E6-0CC3-47A1-A42F-81D9AC3545C8}"/>
              </a:ext>
            </a:extLst>
          </p:cNvPr>
          <p:cNvSpPr>
            <a:spLocks noGrp="1"/>
          </p:cNvSpPr>
          <p:nvPr>
            <p:ph idx="34" hasCustomPrompt="1"/>
          </p:nvPr>
        </p:nvSpPr>
        <p:spPr>
          <a:xfrm>
            <a:off x="1209382" y="2602942"/>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Add text</a:t>
            </a:r>
          </a:p>
        </p:txBody>
      </p:sp>
      <p:sp>
        <p:nvSpPr>
          <p:cNvPr id="11" name="Middle-of-pyramid box">
            <a:extLst>
              <a:ext uri="{FF2B5EF4-FFF2-40B4-BE49-F238E27FC236}">
                <a16:creationId xmlns:a16="http://schemas.microsoft.com/office/drawing/2014/main" id="{CC1E30E1-5075-44F2-AB2A-E8B5825E5C96}"/>
              </a:ext>
            </a:extLst>
          </p:cNvPr>
          <p:cNvSpPr>
            <a:spLocks noGrp="1"/>
          </p:cNvSpPr>
          <p:nvPr>
            <p:ph idx="29" hasCustomPrompt="1"/>
          </p:nvPr>
        </p:nvSpPr>
        <p:spPr>
          <a:xfrm>
            <a:off x="2911263" y="2592651"/>
            <a:ext cx="3470856" cy="590555"/>
          </a:xfrm>
          <a:prstGeom prst="trapezoid">
            <a:avLst>
              <a:gd name="adj" fmla="val 86062"/>
            </a:avLst>
          </a:prstGeom>
          <a:solidFill>
            <a:schemeClr val="accent4">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Add text</a:t>
            </a:r>
          </a:p>
        </p:txBody>
      </p:sp>
      <p:sp>
        <p:nvSpPr>
          <p:cNvPr id="18" name="Text 4">
            <a:extLst>
              <a:ext uri="{FF2B5EF4-FFF2-40B4-BE49-F238E27FC236}">
                <a16:creationId xmlns:a16="http://schemas.microsoft.com/office/drawing/2014/main" id="{10B9FA78-5636-4C98-8920-80963CE7684C}"/>
              </a:ext>
            </a:extLst>
          </p:cNvPr>
          <p:cNvSpPr>
            <a:spLocks noGrp="1"/>
          </p:cNvSpPr>
          <p:nvPr>
            <p:ph idx="35" hasCustomPrompt="1"/>
          </p:nvPr>
        </p:nvSpPr>
        <p:spPr>
          <a:xfrm>
            <a:off x="677885" y="3259804"/>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Add text</a:t>
            </a:r>
          </a:p>
        </p:txBody>
      </p:sp>
      <p:sp>
        <p:nvSpPr>
          <p:cNvPr id="12" name="Second-from-bottom pyramid box">
            <a:extLst>
              <a:ext uri="{FF2B5EF4-FFF2-40B4-BE49-F238E27FC236}">
                <a16:creationId xmlns:a16="http://schemas.microsoft.com/office/drawing/2014/main" id="{997EDD94-D93F-4BF8-B012-A3E70F9508E5}"/>
              </a:ext>
            </a:extLst>
          </p:cNvPr>
          <p:cNvSpPr>
            <a:spLocks noGrp="1"/>
          </p:cNvSpPr>
          <p:nvPr>
            <p:ph idx="30" hasCustomPrompt="1"/>
          </p:nvPr>
        </p:nvSpPr>
        <p:spPr>
          <a:xfrm>
            <a:off x="2359783" y="3259298"/>
            <a:ext cx="4602363" cy="590555"/>
          </a:xfrm>
          <a:prstGeom prst="trapezoid">
            <a:avLst>
              <a:gd name="adj" fmla="val 86062"/>
            </a:avLst>
          </a:prstGeom>
          <a:solidFill>
            <a:schemeClr val="accent5">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marL="0" marR="0" lvl="0" indent="0" algn="ctr" defTabSz="457200" rtl="0" eaLnBrk="1" fontAlgn="auto" latinLnBrk="0" hangingPunct="1">
              <a:lnSpc>
                <a:spcPct val="100000"/>
              </a:lnSpc>
              <a:spcBef>
                <a:spcPts val="2400"/>
              </a:spcBef>
              <a:spcAft>
                <a:spcPts val="0"/>
              </a:spcAft>
              <a:buClr>
                <a:srgbClr val="D66D50"/>
              </a:buClr>
              <a:buSzPct val="80000"/>
              <a:buFont typeface="Arial" panose="020B0604020202020204" pitchFamily="34" charset="0"/>
              <a:buNone/>
              <a:tabLst/>
              <a:defRPr/>
            </a:pPr>
            <a:r>
              <a:rPr lang="en-US" dirty="0"/>
              <a:t>Add text</a:t>
            </a:r>
          </a:p>
        </p:txBody>
      </p:sp>
      <p:sp>
        <p:nvSpPr>
          <p:cNvPr id="20" name="Text 5">
            <a:extLst>
              <a:ext uri="{FF2B5EF4-FFF2-40B4-BE49-F238E27FC236}">
                <a16:creationId xmlns:a16="http://schemas.microsoft.com/office/drawing/2014/main" id="{ED94A084-08CF-4432-8D0B-0322BE6ABD53}"/>
              </a:ext>
            </a:extLst>
          </p:cNvPr>
          <p:cNvSpPr>
            <a:spLocks noGrp="1"/>
          </p:cNvSpPr>
          <p:nvPr>
            <p:ph idx="36" hasCustomPrompt="1"/>
          </p:nvPr>
        </p:nvSpPr>
        <p:spPr>
          <a:xfrm>
            <a:off x="149313" y="3916666"/>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Add text</a:t>
            </a:r>
          </a:p>
        </p:txBody>
      </p:sp>
      <p:sp>
        <p:nvSpPr>
          <p:cNvPr id="14" name="Bottom pyramid box">
            <a:extLst>
              <a:ext uri="{FF2B5EF4-FFF2-40B4-BE49-F238E27FC236}">
                <a16:creationId xmlns:a16="http://schemas.microsoft.com/office/drawing/2014/main" id="{3CF4CF9F-90A8-4B19-BB16-32CC750F6D15}"/>
              </a:ext>
            </a:extLst>
          </p:cNvPr>
          <p:cNvSpPr>
            <a:spLocks noGrp="1"/>
          </p:cNvSpPr>
          <p:nvPr>
            <p:ph idx="32" hasCustomPrompt="1"/>
          </p:nvPr>
        </p:nvSpPr>
        <p:spPr>
          <a:xfrm>
            <a:off x="1806704" y="3916666"/>
            <a:ext cx="5708519" cy="590555"/>
          </a:xfrm>
          <a:prstGeom prst="trapezoid">
            <a:avLst>
              <a:gd name="adj" fmla="val 86062"/>
            </a:avLst>
          </a:prstGeom>
          <a:solidFill>
            <a:schemeClr val="accent6">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Add text</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0196993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u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8" name="Dark blue box 1"/>
          <p:cNvSpPr>
            <a:spLocks noGrp="1"/>
          </p:cNvSpPr>
          <p:nvPr>
            <p:ph idx="13" hasCustomPrompt="1"/>
          </p:nvPr>
        </p:nvSpPr>
        <p:spPr>
          <a:xfrm>
            <a:off x="149313" y="1200151"/>
            <a:ext cx="8842247" cy="389163"/>
          </a:xfrm>
          <a:solidFill>
            <a:schemeClr val="accent2"/>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6" name="Small box 1">
            <a:extLst>
              <a:ext uri="{FF2B5EF4-FFF2-40B4-BE49-F238E27FC236}">
                <a16:creationId xmlns:a16="http://schemas.microsoft.com/office/drawing/2014/main" id="{1EEDF6EA-6108-C255-B3DC-8822455B9FCF}"/>
              </a:ext>
            </a:extLst>
          </p:cNvPr>
          <p:cNvSpPr>
            <a:spLocks noGrp="1"/>
          </p:cNvSpPr>
          <p:nvPr>
            <p:ph idx="20" hasCustomPrompt="1"/>
          </p:nvPr>
        </p:nvSpPr>
        <p:spPr>
          <a:xfrm>
            <a:off x="149311"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11" name="Small box 2">
            <a:extLst>
              <a:ext uri="{FF2B5EF4-FFF2-40B4-BE49-F238E27FC236}">
                <a16:creationId xmlns:a16="http://schemas.microsoft.com/office/drawing/2014/main" id="{3B002E9E-DA78-7F84-07BE-ABFC1042DE1E}"/>
              </a:ext>
            </a:extLst>
          </p:cNvPr>
          <p:cNvSpPr>
            <a:spLocks noGrp="1"/>
          </p:cNvSpPr>
          <p:nvPr>
            <p:ph idx="22" hasCustomPrompt="1"/>
          </p:nvPr>
        </p:nvSpPr>
        <p:spPr>
          <a:xfrm>
            <a:off x="2388595"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12" name="Small box 3">
            <a:extLst>
              <a:ext uri="{FF2B5EF4-FFF2-40B4-BE49-F238E27FC236}">
                <a16:creationId xmlns:a16="http://schemas.microsoft.com/office/drawing/2014/main" id="{809D8D1A-1BDF-DB5F-A3C9-F89FBAAD9A64}"/>
              </a:ext>
            </a:extLst>
          </p:cNvPr>
          <p:cNvSpPr>
            <a:spLocks noGrp="1"/>
          </p:cNvSpPr>
          <p:nvPr>
            <p:ph idx="23" hasCustomPrompt="1"/>
          </p:nvPr>
        </p:nvSpPr>
        <p:spPr>
          <a:xfrm>
            <a:off x="4627879"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10" name="Small box 4">
            <a:extLst>
              <a:ext uri="{FF2B5EF4-FFF2-40B4-BE49-F238E27FC236}">
                <a16:creationId xmlns:a16="http://schemas.microsoft.com/office/drawing/2014/main" id="{7981AF15-2689-29FF-4B3A-ECF9965EB243}"/>
              </a:ext>
            </a:extLst>
          </p:cNvPr>
          <p:cNvSpPr>
            <a:spLocks noGrp="1"/>
          </p:cNvSpPr>
          <p:nvPr>
            <p:ph idx="21" hasCustomPrompt="1"/>
          </p:nvPr>
        </p:nvSpPr>
        <p:spPr>
          <a:xfrm>
            <a:off x="6867163"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7" name="Object 1">
            <a:extLst>
              <a:ext uri="{FF2B5EF4-FFF2-40B4-BE49-F238E27FC236}">
                <a16:creationId xmlns:a16="http://schemas.microsoft.com/office/drawing/2014/main" id="{10AA8AA6-98B3-AD44-E3F9-392EBDEA7795}"/>
              </a:ext>
            </a:extLst>
          </p:cNvPr>
          <p:cNvSpPr>
            <a:spLocks noGrp="1"/>
          </p:cNvSpPr>
          <p:nvPr>
            <p:ph sz="quarter" idx="38"/>
          </p:nvPr>
        </p:nvSpPr>
        <p:spPr>
          <a:xfrm>
            <a:off x="4285796" y="207645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dirty="0"/>
          </a:p>
        </p:txBody>
      </p:sp>
      <p:sp>
        <p:nvSpPr>
          <p:cNvPr id="18" name="Dark blue box 2">
            <a:extLst>
              <a:ext uri="{FF2B5EF4-FFF2-40B4-BE49-F238E27FC236}">
                <a16:creationId xmlns:a16="http://schemas.microsoft.com/office/drawing/2014/main" id="{55BE8907-6CF2-17CE-6D14-45C36ECBEBD6}"/>
              </a:ext>
            </a:extLst>
          </p:cNvPr>
          <p:cNvSpPr>
            <a:spLocks noGrp="1"/>
          </p:cNvSpPr>
          <p:nvPr>
            <p:ph idx="28" hasCustomPrompt="1"/>
          </p:nvPr>
        </p:nvSpPr>
        <p:spPr>
          <a:xfrm>
            <a:off x="146325" y="2497356"/>
            <a:ext cx="8842247" cy="389163"/>
          </a:xfrm>
          <a:solidFill>
            <a:schemeClr val="accent2"/>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39" name="Small box 5">
            <a:extLst>
              <a:ext uri="{FF2B5EF4-FFF2-40B4-BE49-F238E27FC236}">
                <a16:creationId xmlns:a16="http://schemas.microsoft.com/office/drawing/2014/main" id="{8DD0DF14-24F3-716C-A2A5-EEE7A58197B7}"/>
              </a:ext>
            </a:extLst>
          </p:cNvPr>
          <p:cNvSpPr>
            <a:spLocks noGrp="1"/>
          </p:cNvSpPr>
          <p:nvPr>
            <p:ph idx="34" hasCustomPrompt="1"/>
          </p:nvPr>
        </p:nvSpPr>
        <p:spPr>
          <a:xfrm>
            <a:off x="149311"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41" name="Small box 6">
            <a:extLst>
              <a:ext uri="{FF2B5EF4-FFF2-40B4-BE49-F238E27FC236}">
                <a16:creationId xmlns:a16="http://schemas.microsoft.com/office/drawing/2014/main" id="{8FAE762F-BA0A-3363-00AC-88AAA8791C59}"/>
              </a:ext>
            </a:extLst>
          </p:cNvPr>
          <p:cNvSpPr>
            <a:spLocks noGrp="1"/>
          </p:cNvSpPr>
          <p:nvPr>
            <p:ph idx="36" hasCustomPrompt="1"/>
          </p:nvPr>
        </p:nvSpPr>
        <p:spPr>
          <a:xfrm>
            <a:off x="2388595"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42" name="Small box 7">
            <a:extLst>
              <a:ext uri="{FF2B5EF4-FFF2-40B4-BE49-F238E27FC236}">
                <a16:creationId xmlns:a16="http://schemas.microsoft.com/office/drawing/2014/main" id="{304F819B-59B6-0F77-D1BD-EA6DBD2E076C}"/>
              </a:ext>
            </a:extLst>
          </p:cNvPr>
          <p:cNvSpPr>
            <a:spLocks noGrp="1"/>
          </p:cNvSpPr>
          <p:nvPr>
            <p:ph idx="37" hasCustomPrompt="1"/>
          </p:nvPr>
        </p:nvSpPr>
        <p:spPr>
          <a:xfrm>
            <a:off x="4627879"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40" name="Small box 8">
            <a:extLst>
              <a:ext uri="{FF2B5EF4-FFF2-40B4-BE49-F238E27FC236}">
                <a16:creationId xmlns:a16="http://schemas.microsoft.com/office/drawing/2014/main" id="{1FA0986B-7548-9C71-FC17-8D01D321F2F9}"/>
              </a:ext>
            </a:extLst>
          </p:cNvPr>
          <p:cNvSpPr>
            <a:spLocks noGrp="1"/>
          </p:cNvSpPr>
          <p:nvPr>
            <p:ph idx="35" hasCustomPrompt="1"/>
          </p:nvPr>
        </p:nvSpPr>
        <p:spPr>
          <a:xfrm>
            <a:off x="6867163"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9" name="Object 2">
            <a:extLst>
              <a:ext uri="{FF2B5EF4-FFF2-40B4-BE49-F238E27FC236}">
                <a16:creationId xmlns:a16="http://schemas.microsoft.com/office/drawing/2014/main" id="{A27CBE59-4AB7-13AB-AECC-A3B69773A48F}"/>
              </a:ext>
            </a:extLst>
          </p:cNvPr>
          <p:cNvSpPr>
            <a:spLocks noGrp="1"/>
          </p:cNvSpPr>
          <p:nvPr>
            <p:ph sz="quarter" idx="39"/>
          </p:nvPr>
        </p:nvSpPr>
        <p:spPr>
          <a:xfrm>
            <a:off x="4285796" y="336740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dirty="0"/>
          </a:p>
        </p:txBody>
      </p:sp>
      <p:sp>
        <p:nvSpPr>
          <p:cNvPr id="26" name="Dark blue box 3">
            <a:extLst>
              <a:ext uri="{FF2B5EF4-FFF2-40B4-BE49-F238E27FC236}">
                <a16:creationId xmlns:a16="http://schemas.microsoft.com/office/drawing/2014/main" id="{5D9A3B56-2EF4-A08F-00C3-A497BA42F976}"/>
              </a:ext>
            </a:extLst>
          </p:cNvPr>
          <p:cNvSpPr>
            <a:spLocks noGrp="1"/>
          </p:cNvSpPr>
          <p:nvPr>
            <p:ph idx="29" hasCustomPrompt="1"/>
          </p:nvPr>
        </p:nvSpPr>
        <p:spPr>
          <a:xfrm>
            <a:off x="146324" y="3748767"/>
            <a:ext cx="8842247" cy="389163"/>
          </a:xfrm>
          <a:solidFill>
            <a:schemeClr val="accent2"/>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31" name="Small box 9">
            <a:extLst>
              <a:ext uri="{FF2B5EF4-FFF2-40B4-BE49-F238E27FC236}">
                <a16:creationId xmlns:a16="http://schemas.microsoft.com/office/drawing/2014/main" id="{F05EA9C8-3847-7546-0F89-90DD1FCBBDF4}"/>
              </a:ext>
            </a:extLst>
          </p:cNvPr>
          <p:cNvSpPr>
            <a:spLocks noGrp="1"/>
          </p:cNvSpPr>
          <p:nvPr>
            <p:ph idx="30" hasCustomPrompt="1"/>
          </p:nvPr>
        </p:nvSpPr>
        <p:spPr>
          <a:xfrm>
            <a:off x="168214"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33" name="Small box 10">
            <a:extLst>
              <a:ext uri="{FF2B5EF4-FFF2-40B4-BE49-F238E27FC236}">
                <a16:creationId xmlns:a16="http://schemas.microsoft.com/office/drawing/2014/main" id="{48CB4271-92B6-DAC6-EA86-C26101B84A7A}"/>
              </a:ext>
            </a:extLst>
          </p:cNvPr>
          <p:cNvSpPr>
            <a:spLocks noGrp="1"/>
          </p:cNvSpPr>
          <p:nvPr>
            <p:ph idx="32" hasCustomPrompt="1"/>
          </p:nvPr>
        </p:nvSpPr>
        <p:spPr>
          <a:xfrm>
            <a:off x="2407498"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34" name="Small box 11">
            <a:extLst>
              <a:ext uri="{FF2B5EF4-FFF2-40B4-BE49-F238E27FC236}">
                <a16:creationId xmlns:a16="http://schemas.microsoft.com/office/drawing/2014/main" id="{AAE55E24-26BC-E7B7-AC7E-981983292D6C}"/>
              </a:ext>
            </a:extLst>
          </p:cNvPr>
          <p:cNvSpPr>
            <a:spLocks noGrp="1"/>
          </p:cNvSpPr>
          <p:nvPr>
            <p:ph idx="33" hasCustomPrompt="1"/>
          </p:nvPr>
        </p:nvSpPr>
        <p:spPr>
          <a:xfrm>
            <a:off x="4646782"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32" name="Small box 12">
            <a:extLst>
              <a:ext uri="{FF2B5EF4-FFF2-40B4-BE49-F238E27FC236}">
                <a16:creationId xmlns:a16="http://schemas.microsoft.com/office/drawing/2014/main" id="{2CCAC3ED-785E-4C25-E923-DD9E3819CA86}"/>
              </a:ext>
            </a:extLst>
          </p:cNvPr>
          <p:cNvSpPr>
            <a:spLocks noGrp="1"/>
          </p:cNvSpPr>
          <p:nvPr>
            <p:ph idx="31" hasCustomPrompt="1"/>
          </p:nvPr>
        </p:nvSpPr>
        <p:spPr>
          <a:xfrm>
            <a:off x="6886066"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4181107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427375"/>
            <a:ext cx="1646887" cy="2852928"/>
          </a:xfrm>
          <a:prstGeom prst="roundRect">
            <a:avLst/>
          </a:prstGeom>
          <a:solidFill>
            <a:schemeClr val="accent2">
              <a:alpha val="5000"/>
            </a:schemeClr>
          </a:solidFill>
          <a:ln>
            <a:solidFill>
              <a:schemeClr val="accent2"/>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p:txBody>
      </p:sp>
      <p:sp>
        <p:nvSpPr>
          <p:cNvPr id="2" name="Object 1">
            <a:extLst>
              <a:ext uri="{FF2B5EF4-FFF2-40B4-BE49-F238E27FC236}">
                <a16:creationId xmlns:a16="http://schemas.microsoft.com/office/drawing/2014/main" id="{800D4053-A28E-EBA0-7B9F-10B811117FC0}"/>
              </a:ext>
            </a:extLst>
          </p:cNvPr>
          <p:cNvSpPr>
            <a:spLocks noGrp="1"/>
          </p:cNvSpPr>
          <p:nvPr>
            <p:ph sz="quarter" idx="39"/>
          </p:nvPr>
        </p:nvSpPr>
        <p:spPr>
          <a:xfrm>
            <a:off x="1583257"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dirty="0"/>
          </a:p>
        </p:txBody>
      </p:sp>
      <p:sp>
        <p:nvSpPr>
          <p:cNvPr id="6" name="Bullets 2">
            <a:extLst>
              <a:ext uri="{FF2B5EF4-FFF2-40B4-BE49-F238E27FC236}">
                <a16:creationId xmlns:a16="http://schemas.microsoft.com/office/drawing/2014/main" id="{C8463E8B-ADFD-8C6A-E436-C0C78B04B465}"/>
              </a:ext>
            </a:extLst>
          </p:cNvPr>
          <p:cNvSpPr>
            <a:spLocks noGrp="1"/>
          </p:cNvSpPr>
          <p:nvPr>
            <p:ph idx="27" hasCustomPrompt="1"/>
          </p:nvPr>
        </p:nvSpPr>
        <p:spPr>
          <a:xfrm>
            <a:off x="1948163" y="1427375"/>
            <a:ext cx="1646887" cy="2852928"/>
          </a:xfrm>
          <a:prstGeom prst="roundRect">
            <a:avLst/>
          </a:prstGeom>
          <a:solidFill>
            <a:schemeClr val="accent2">
              <a:alpha val="5000"/>
            </a:schemeClr>
          </a:solidFill>
          <a:ln>
            <a:solidFill>
              <a:schemeClr val="accent2"/>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3382107"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dirty="0"/>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747013" y="1427375"/>
            <a:ext cx="1646887" cy="2852928"/>
          </a:xfrm>
          <a:prstGeom prst="roundRect">
            <a:avLst/>
          </a:prstGeom>
          <a:solidFill>
            <a:schemeClr val="accent2">
              <a:alpha val="5000"/>
            </a:schemeClr>
          </a:solidFill>
          <a:ln>
            <a:solidFill>
              <a:schemeClr val="accent2"/>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p:txBody>
      </p:sp>
      <p:sp>
        <p:nvSpPr>
          <p:cNvPr id="15" name="Object 3">
            <a:extLst>
              <a:ext uri="{FF2B5EF4-FFF2-40B4-BE49-F238E27FC236}">
                <a16:creationId xmlns:a16="http://schemas.microsoft.com/office/drawing/2014/main" id="{A3D5318D-2DAA-EBD2-B963-E3CD1D5A9A36}"/>
              </a:ext>
            </a:extLst>
          </p:cNvPr>
          <p:cNvSpPr>
            <a:spLocks noGrp="1"/>
          </p:cNvSpPr>
          <p:nvPr>
            <p:ph sz="quarter" idx="41"/>
          </p:nvPr>
        </p:nvSpPr>
        <p:spPr>
          <a:xfrm>
            <a:off x="5172430"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dirty="0"/>
          </a:p>
        </p:txBody>
      </p:sp>
      <p:sp>
        <p:nvSpPr>
          <p:cNvPr id="10" name="Bullets 4">
            <a:extLst>
              <a:ext uri="{FF2B5EF4-FFF2-40B4-BE49-F238E27FC236}">
                <a16:creationId xmlns:a16="http://schemas.microsoft.com/office/drawing/2014/main" id="{A49909BC-D209-B240-8ACF-40AECA8B3BFB}"/>
              </a:ext>
            </a:extLst>
          </p:cNvPr>
          <p:cNvSpPr>
            <a:spLocks noGrp="1"/>
          </p:cNvSpPr>
          <p:nvPr>
            <p:ph idx="25" hasCustomPrompt="1"/>
          </p:nvPr>
        </p:nvSpPr>
        <p:spPr>
          <a:xfrm>
            <a:off x="5545863" y="1427375"/>
            <a:ext cx="1646887" cy="2852928"/>
          </a:xfrm>
          <a:prstGeom prst="roundRect">
            <a:avLst/>
          </a:prstGeom>
          <a:solidFill>
            <a:schemeClr val="accent2">
              <a:alpha val="5000"/>
            </a:schemeClr>
          </a:solidFill>
          <a:ln>
            <a:solidFill>
              <a:schemeClr val="accent2"/>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6979807"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dirty="0"/>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7344713" y="1427375"/>
            <a:ext cx="1646887" cy="2852928"/>
          </a:xfrm>
          <a:prstGeom prst="roundRect">
            <a:avLst/>
          </a:prstGeom>
          <a:solidFill>
            <a:schemeClr val="accent2">
              <a:alpha val="5000"/>
            </a:schemeClr>
          </a:solidFill>
          <a:ln>
            <a:solidFill>
              <a:schemeClr val="accent2"/>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7631167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ircle with bullet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19" name="Pie piece 1">
            <a:extLst>
              <a:ext uri="{FF2B5EF4-FFF2-40B4-BE49-F238E27FC236}">
                <a16:creationId xmlns:a16="http://schemas.microsoft.com/office/drawing/2014/main" id="{CD8FF5EF-6F39-3FFE-CB74-98D0827FCC9A}"/>
              </a:ext>
              <a:ext uri="{C183D7F6-B498-43B3-948B-1728B52AA6E4}">
                <adec:decorative xmlns:adec="http://schemas.microsoft.com/office/drawing/2017/decorative" val="1"/>
              </a:ext>
            </a:extLst>
          </p:cNvPr>
          <p:cNvSpPr/>
          <p:nvPr/>
        </p:nvSpPr>
        <p:spPr>
          <a:xfrm>
            <a:off x="3109283" y="148652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accent2"/>
          </a:solidFill>
          <a:ln w="25400" cap="flat" cmpd="sng" algn="ctr">
            <a:solidFill>
              <a:srgbClr val="FFFFFF">
                <a:lumMod val="95000"/>
              </a:srgbClr>
            </a:solidFill>
            <a:prstDash val="solid"/>
          </a:ln>
          <a:effectLst/>
        </p:spPr>
        <p:txBody>
          <a:bodyPr spcFirstLastPara="0" vert="horz" wrap="square" lIns="828336" tIns="828336" rIns="312928"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1" name="Pie piece 2">
            <a:extLst>
              <a:ext uri="{FF2B5EF4-FFF2-40B4-BE49-F238E27FC236}">
                <a16:creationId xmlns:a16="http://schemas.microsoft.com/office/drawing/2014/main" id="{A7E51E5A-7D86-E46B-361F-8685B37FD7A3}"/>
              </a:ext>
              <a:ext uri="{C183D7F6-B498-43B3-948B-1728B52AA6E4}">
                <adec:decorative xmlns:adec="http://schemas.microsoft.com/office/drawing/2017/decorative" val="1"/>
              </a:ext>
            </a:extLst>
          </p:cNvPr>
          <p:cNvSpPr/>
          <p:nvPr/>
        </p:nvSpPr>
        <p:spPr>
          <a:xfrm>
            <a:off x="4583123" y="148652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accent2"/>
          </a:solidFill>
          <a:ln w="25400" cap="flat" cmpd="sng" algn="ctr">
            <a:solidFill>
              <a:srgbClr val="FFFFFF">
                <a:lumMod val="95000"/>
              </a:srgbClr>
            </a:solidFill>
            <a:prstDash val="solid"/>
          </a:ln>
          <a:effectLst/>
        </p:spPr>
        <p:txBody>
          <a:bodyPr spcFirstLastPara="0" vert="horz" wrap="square" lIns="312928" tIns="828336" rIns="828336"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3" name="Pie piece 3">
            <a:extLst>
              <a:ext uri="{FF2B5EF4-FFF2-40B4-BE49-F238E27FC236}">
                <a16:creationId xmlns:a16="http://schemas.microsoft.com/office/drawing/2014/main" id="{BBDAAB76-218A-1789-72B2-8942E7B1DD67}"/>
              </a:ext>
              <a:ext uri="{C183D7F6-B498-43B3-948B-1728B52AA6E4}">
                <adec:decorative xmlns:adec="http://schemas.microsoft.com/office/drawing/2017/decorative" val="1"/>
              </a:ext>
            </a:extLst>
          </p:cNvPr>
          <p:cNvSpPr/>
          <p:nvPr/>
        </p:nvSpPr>
        <p:spPr>
          <a:xfrm>
            <a:off x="3109283" y="2838765"/>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accent2"/>
          </a:solidFill>
          <a:ln w="25400" cap="flat" cmpd="sng" algn="ctr">
            <a:solidFill>
              <a:srgbClr val="FFFFFF">
                <a:lumMod val="95000"/>
              </a:srgbClr>
            </a:solidFill>
            <a:prstDash val="solid"/>
          </a:ln>
          <a:effectLst/>
        </p:spPr>
        <p:txBody>
          <a:bodyPr spcFirstLastPara="0" vert="horz" wrap="square" lIns="828336" tIns="312928" rIns="312927"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5" name="Pie piece 4">
            <a:extLst>
              <a:ext uri="{FF2B5EF4-FFF2-40B4-BE49-F238E27FC236}">
                <a16:creationId xmlns:a16="http://schemas.microsoft.com/office/drawing/2014/main" id="{673A8D69-6658-3CD6-4FCD-66DF1B89B00E}"/>
              </a:ext>
              <a:ext uri="{C183D7F6-B498-43B3-948B-1728B52AA6E4}">
                <adec:decorative xmlns:adec="http://schemas.microsoft.com/office/drawing/2017/decorative" val="1"/>
              </a:ext>
            </a:extLst>
          </p:cNvPr>
          <p:cNvSpPr/>
          <p:nvPr/>
        </p:nvSpPr>
        <p:spPr>
          <a:xfrm>
            <a:off x="4583123" y="2838765"/>
            <a:ext cx="1473840" cy="13533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2"/>
          </a:solidFill>
          <a:ln w="25400" cap="flat" cmpd="sng" algn="ctr">
            <a:solidFill>
              <a:srgbClr val="FFFFFF">
                <a:lumMod val="95000"/>
              </a:srgbClr>
            </a:solidFill>
            <a:prstDash val="solid"/>
          </a:ln>
          <a:effectLst/>
        </p:spPr>
        <p:txBody>
          <a:bodyPr spcFirstLastPara="0" vert="horz" wrap="square" lIns="312928" tIns="312929" rIns="828336"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8" name="Center image">
            <a:extLst>
              <a:ext uri="{FF2B5EF4-FFF2-40B4-BE49-F238E27FC236}">
                <a16:creationId xmlns:a16="http://schemas.microsoft.com/office/drawing/2014/main" id="{5266DE98-D046-D70B-AF2D-E5B43D241141}"/>
              </a:ext>
            </a:extLst>
          </p:cNvPr>
          <p:cNvSpPr>
            <a:spLocks noGrp="1"/>
          </p:cNvSpPr>
          <p:nvPr>
            <p:ph type="pic" sz="quarter" idx="14"/>
          </p:nvPr>
        </p:nvSpPr>
        <p:spPr>
          <a:xfrm>
            <a:off x="4214856" y="2564073"/>
            <a:ext cx="698500" cy="557213"/>
          </a:xfrm>
          <a:ln>
            <a:noFill/>
          </a:ln>
        </p:spPr>
        <p:txBody>
          <a:bodyPr anchor="ctr"/>
          <a:lstStyle>
            <a:lvl1pPr marL="0" indent="0" algn="ctr">
              <a:buNone/>
              <a:defRPr sz="1200">
                <a:latin typeface="+mj-lt"/>
                <a:ea typeface="Tahoma" panose="020B0604030504040204" pitchFamily="34" charset="0"/>
                <a:cs typeface="Tahoma" panose="020B0604030504040204" pitchFamily="34" charset="0"/>
              </a:defRPr>
            </a:lvl1pPr>
          </a:lstStyle>
          <a:p>
            <a:r>
              <a:rPr lang="en-US" dirty="0"/>
              <a:t>Click icon to add picture</a:t>
            </a:r>
          </a:p>
        </p:txBody>
      </p:sp>
      <p:sp>
        <p:nvSpPr>
          <p:cNvPr id="20" name="Pie 1">
            <a:extLst>
              <a:ext uri="{FF2B5EF4-FFF2-40B4-BE49-F238E27FC236}">
                <a16:creationId xmlns:a16="http://schemas.microsoft.com/office/drawing/2014/main" id="{2F12F73F-F71A-E276-2553-543580AE6047}"/>
              </a:ext>
            </a:extLst>
          </p:cNvPr>
          <p:cNvSpPr>
            <a:spLocks noGrp="1"/>
          </p:cNvSpPr>
          <p:nvPr>
            <p:ph type="body" sz="quarter" idx="15" hasCustomPrompt="1"/>
          </p:nvPr>
        </p:nvSpPr>
        <p:spPr>
          <a:xfrm>
            <a:off x="3601636" y="2156721"/>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dirty="0"/>
              <a:t>Click to add text</a:t>
            </a:r>
          </a:p>
        </p:txBody>
      </p:sp>
      <p:sp>
        <p:nvSpPr>
          <p:cNvPr id="2" name="Bullets 1">
            <a:extLst>
              <a:ext uri="{FF2B5EF4-FFF2-40B4-BE49-F238E27FC236}">
                <a16:creationId xmlns:a16="http://schemas.microsoft.com/office/drawing/2014/main" id="{ADFCD67C-653C-410F-3524-95A782D7D16E}"/>
              </a:ext>
            </a:extLst>
          </p:cNvPr>
          <p:cNvSpPr>
            <a:spLocks noGrp="1"/>
          </p:cNvSpPr>
          <p:nvPr>
            <p:ph sz="quarter" idx="19"/>
          </p:nvPr>
        </p:nvSpPr>
        <p:spPr>
          <a:xfrm>
            <a:off x="466928" y="1198878"/>
            <a:ext cx="2798064" cy="1520825"/>
          </a:xfrm>
          <a:prstGeom prst="roundRect">
            <a:avLst/>
          </a:prstGeom>
          <a:ln w="12700">
            <a:solidFill>
              <a:schemeClr val="accent2"/>
            </a:solidFill>
          </a:ln>
        </p:spPr>
        <p:txBody>
          <a:bodyPr/>
          <a:lstStyle>
            <a:lvl1pPr>
              <a:buClr>
                <a:srgbClr val="418FDE"/>
              </a:buClr>
              <a:defRPr>
                <a:latin typeface="+mj-lt"/>
                <a:ea typeface="Tahoma" panose="020B0604030504040204" pitchFamily="34" charset="0"/>
                <a:cs typeface="Tahoma" panose="020B0604030504040204" pitchFamily="34" charset="0"/>
              </a:defRPr>
            </a:lvl1pPr>
            <a:lvl2pPr>
              <a:buClr>
                <a:srgbClr val="418FDE"/>
              </a:buClr>
              <a:defRPr>
                <a:latin typeface="+mj-lt"/>
                <a:ea typeface="Tahoma" panose="020B0604030504040204" pitchFamily="34" charset="0"/>
                <a:cs typeface="Tahoma" panose="020B0604030504040204" pitchFamily="34" charset="0"/>
              </a:defRPr>
            </a:lvl2pPr>
            <a:lvl3pPr>
              <a:buClr>
                <a:srgbClr val="418FDE"/>
              </a:buClr>
              <a:defRPr>
                <a:latin typeface="+mj-lt"/>
                <a:ea typeface="Tahoma" panose="020B0604030504040204" pitchFamily="34" charset="0"/>
                <a:cs typeface="Tahoma" panose="020B060403050404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22" name="Pie 2">
            <a:extLst>
              <a:ext uri="{FF2B5EF4-FFF2-40B4-BE49-F238E27FC236}">
                <a16:creationId xmlns:a16="http://schemas.microsoft.com/office/drawing/2014/main" id="{53DE374C-26D6-132E-6FBD-6CB413C005A0}"/>
              </a:ext>
            </a:extLst>
          </p:cNvPr>
          <p:cNvSpPr>
            <a:spLocks noGrp="1"/>
          </p:cNvSpPr>
          <p:nvPr>
            <p:ph type="body" sz="quarter" idx="18" hasCustomPrompt="1"/>
          </p:nvPr>
        </p:nvSpPr>
        <p:spPr>
          <a:xfrm>
            <a:off x="4682287" y="2156721"/>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dirty="0"/>
              <a:t>Click to add text</a:t>
            </a:r>
          </a:p>
        </p:txBody>
      </p:sp>
      <p:sp>
        <p:nvSpPr>
          <p:cNvPr id="14" name="Bullets 2">
            <a:extLst>
              <a:ext uri="{FF2B5EF4-FFF2-40B4-BE49-F238E27FC236}">
                <a16:creationId xmlns:a16="http://schemas.microsoft.com/office/drawing/2014/main" id="{95ECE155-135B-80ED-A619-18382046D150}"/>
              </a:ext>
            </a:extLst>
          </p:cNvPr>
          <p:cNvSpPr>
            <a:spLocks noGrp="1"/>
          </p:cNvSpPr>
          <p:nvPr>
            <p:ph sz="quarter" idx="20"/>
          </p:nvPr>
        </p:nvSpPr>
        <p:spPr>
          <a:xfrm>
            <a:off x="5887208" y="1198878"/>
            <a:ext cx="2801858" cy="1520825"/>
          </a:xfrm>
          <a:prstGeom prst="roundRect">
            <a:avLst/>
          </a:prstGeom>
          <a:ln w="12700">
            <a:solidFill>
              <a:schemeClr val="accent2"/>
            </a:solidFill>
          </a:ln>
        </p:spPr>
        <p:txBody>
          <a:bodyPr/>
          <a:lstStyle>
            <a:lvl1pPr>
              <a:buClr>
                <a:srgbClr val="418FDE"/>
              </a:buClr>
              <a:defRPr>
                <a:latin typeface="+mj-lt"/>
                <a:ea typeface="Tahoma" panose="020B0604030504040204" pitchFamily="34" charset="0"/>
                <a:cs typeface="Tahoma" panose="020B0604030504040204" pitchFamily="34" charset="0"/>
              </a:defRPr>
            </a:lvl1pPr>
            <a:lvl2pPr>
              <a:buClr>
                <a:srgbClr val="418FDE"/>
              </a:buClr>
              <a:defRPr>
                <a:latin typeface="+mj-lt"/>
                <a:ea typeface="Tahoma" panose="020B0604030504040204" pitchFamily="34" charset="0"/>
                <a:cs typeface="Tahoma" panose="020B0604030504040204" pitchFamily="34" charset="0"/>
              </a:defRPr>
            </a:lvl2pPr>
            <a:lvl3pPr>
              <a:buClr>
                <a:srgbClr val="418FDE"/>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4" name="Pie 3">
            <a:extLst>
              <a:ext uri="{FF2B5EF4-FFF2-40B4-BE49-F238E27FC236}">
                <a16:creationId xmlns:a16="http://schemas.microsoft.com/office/drawing/2014/main" id="{034F824B-D431-0A24-6750-4E15C35388B3}"/>
              </a:ext>
            </a:extLst>
          </p:cNvPr>
          <p:cNvSpPr>
            <a:spLocks noGrp="1"/>
          </p:cNvSpPr>
          <p:nvPr>
            <p:ph type="body" sz="quarter" idx="16" hasCustomPrompt="1"/>
          </p:nvPr>
        </p:nvSpPr>
        <p:spPr>
          <a:xfrm>
            <a:off x="3601636" y="2997192"/>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dirty="0"/>
              <a:t>Click to add text</a:t>
            </a:r>
          </a:p>
        </p:txBody>
      </p:sp>
      <p:sp>
        <p:nvSpPr>
          <p:cNvPr id="15" name="Bullets 3">
            <a:extLst>
              <a:ext uri="{FF2B5EF4-FFF2-40B4-BE49-F238E27FC236}">
                <a16:creationId xmlns:a16="http://schemas.microsoft.com/office/drawing/2014/main" id="{C38BFAF5-2EAF-5DA7-0794-70D48CE10316}"/>
              </a:ext>
            </a:extLst>
          </p:cNvPr>
          <p:cNvSpPr>
            <a:spLocks noGrp="1"/>
          </p:cNvSpPr>
          <p:nvPr>
            <p:ph sz="quarter" idx="21"/>
          </p:nvPr>
        </p:nvSpPr>
        <p:spPr>
          <a:xfrm>
            <a:off x="479164" y="3074076"/>
            <a:ext cx="2798064" cy="1520825"/>
          </a:xfrm>
          <a:prstGeom prst="roundRect">
            <a:avLst/>
          </a:prstGeom>
          <a:ln w="12700">
            <a:solidFill>
              <a:schemeClr val="accent2"/>
            </a:solidFill>
          </a:ln>
        </p:spPr>
        <p:txBody>
          <a:bodyPr/>
          <a:lstStyle>
            <a:lvl1pPr>
              <a:buClr>
                <a:srgbClr val="418FDE"/>
              </a:buClr>
              <a:defRPr>
                <a:latin typeface="+mj-lt"/>
                <a:ea typeface="Tahoma" panose="020B0604030504040204" pitchFamily="34" charset="0"/>
                <a:cs typeface="Tahoma" panose="020B0604030504040204" pitchFamily="34" charset="0"/>
              </a:defRPr>
            </a:lvl1pPr>
            <a:lvl2pPr>
              <a:buClr>
                <a:srgbClr val="418FDE"/>
              </a:buClr>
              <a:defRPr>
                <a:latin typeface="+mj-lt"/>
                <a:ea typeface="Tahoma" panose="020B0604030504040204" pitchFamily="34" charset="0"/>
                <a:cs typeface="Tahoma" panose="020B0604030504040204" pitchFamily="34" charset="0"/>
              </a:defRPr>
            </a:lvl2pPr>
            <a:lvl3pPr>
              <a:buClr>
                <a:srgbClr val="418FDE"/>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6" name="Pie 4">
            <a:extLst>
              <a:ext uri="{FF2B5EF4-FFF2-40B4-BE49-F238E27FC236}">
                <a16:creationId xmlns:a16="http://schemas.microsoft.com/office/drawing/2014/main" id="{17536592-635E-4AB6-57B8-4EDAE7ACC3AA}"/>
              </a:ext>
            </a:extLst>
          </p:cNvPr>
          <p:cNvSpPr>
            <a:spLocks noGrp="1"/>
          </p:cNvSpPr>
          <p:nvPr>
            <p:ph type="body" sz="quarter" idx="17" hasCustomPrompt="1"/>
          </p:nvPr>
        </p:nvSpPr>
        <p:spPr>
          <a:xfrm>
            <a:off x="4682287" y="2997192"/>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dirty="0"/>
              <a:t>Click to add text</a:t>
            </a:r>
          </a:p>
        </p:txBody>
      </p:sp>
      <p:sp>
        <p:nvSpPr>
          <p:cNvPr id="17" name="Bullets 4">
            <a:extLst>
              <a:ext uri="{FF2B5EF4-FFF2-40B4-BE49-F238E27FC236}">
                <a16:creationId xmlns:a16="http://schemas.microsoft.com/office/drawing/2014/main" id="{29ED61AB-DFF2-B301-7F0A-45187D2B59BF}"/>
              </a:ext>
            </a:extLst>
          </p:cNvPr>
          <p:cNvSpPr>
            <a:spLocks noGrp="1"/>
          </p:cNvSpPr>
          <p:nvPr>
            <p:ph sz="quarter" idx="22"/>
          </p:nvPr>
        </p:nvSpPr>
        <p:spPr>
          <a:xfrm>
            <a:off x="5875214" y="3074076"/>
            <a:ext cx="2801858" cy="1520825"/>
          </a:xfrm>
          <a:prstGeom prst="roundRect">
            <a:avLst/>
          </a:prstGeom>
          <a:ln w="12700">
            <a:solidFill>
              <a:schemeClr val="accent2"/>
            </a:solidFill>
          </a:ln>
        </p:spPr>
        <p:txBody>
          <a:bodyPr/>
          <a:lstStyle>
            <a:lvl1pPr>
              <a:buClr>
                <a:srgbClr val="418FDE"/>
              </a:buClr>
              <a:defRPr>
                <a:latin typeface="+mj-lt"/>
                <a:ea typeface="Tahoma" panose="020B0604030504040204" pitchFamily="34" charset="0"/>
                <a:cs typeface="Tahoma" panose="020B0604030504040204" pitchFamily="34" charset="0"/>
              </a:defRPr>
            </a:lvl1pPr>
            <a:lvl2pPr>
              <a:buClr>
                <a:srgbClr val="418FDE"/>
              </a:buClr>
              <a:defRPr>
                <a:latin typeface="+mj-lt"/>
                <a:ea typeface="Tahoma" panose="020B0604030504040204" pitchFamily="34" charset="0"/>
                <a:cs typeface="Tahoma" panose="020B0604030504040204" pitchFamily="34" charset="0"/>
              </a:defRPr>
            </a:lvl2pPr>
            <a:lvl3pPr>
              <a:buClr>
                <a:srgbClr val="418FDE"/>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6206812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Not a layout—1">
    <p:spTree>
      <p:nvGrpSpPr>
        <p:cNvPr id="1" name=""/>
        <p:cNvGrpSpPr/>
        <p:nvPr/>
      </p:nvGrpSpPr>
      <p:grpSpPr>
        <a:xfrm>
          <a:off x="0" y="0"/>
          <a:ext cx="0" cy="0"/>
          <a:chOff x="0" y="0"/>
          <a:chExt cx="0" cy="0"/>
        </a:xfrm>
      </p:grpSpPr>
      <p:sp>
        <p:nvSpPr>
          <p:cNvPr id="3" name="Notice Only">
            <a:extLst>
              <a:ext uri="{FF2B5EF4-FFF2-40B4-BE49-F238E27FC236}">
                <a16:creationId xmlns:a16="http://schemas.microsoft.com/office/drawing/2014/main" id="{C8291F2F-3E29-4454-2F60-68CB2BF66709}"/>
              </a:ext>
            </a:extLst>
          </p:cNvPr>
          <p:cNvSpPr/>
          <p:nvPr userDrawn="1"/>
        </p:nvSpPr>
        <p:spPr>
          <a:xfrm>
            <a:off x="239486" y="410550"/>
            <a:ext cx="8621293" cy="4322400"/>
          </a:xfrm>
          <a:prstGeom prst="rect">
            <a:avLst/>
          </a:prstGeom>
          <a:solidFill>
            <a:schemeClr val="bg1"/>
          </a:solidFill>
          <a:ln w="25400">
            <a:solidFill>
              <a:srgbClr val="062D72"/>
            </a:solidFill>
          </a:ln>
        </p:spPr>
        <p:txBody>
          <a:bodyPr wrap="square" lIns="182880" tIns="91440" rIns="182880" bIns="91440" anchor="ctr">
            <a:noAutofit/>
          </a:bodyPr>
          <a:lstStyle/>
          <a:p>
            <a:pPr algn="ctr"/>
            <a:r>
              <a:rPr lang="en-US" sz="2400" i="0" baseline="0" dirty="0">
                <a:solidFill>
                  <a:schemeClr val="tx1"/>
                </a:solidFill>
                <a:latin typeface="Georgia" panose="02040502050405020303" pitchFamily="18" charset="0"/>
              </a:rPr>
              <a:t>★ </a:t>
            </a:r>
            <a:r>
              <a:rPr lang="en-US" sz="2400" b="1" dirty="0">
                <a:solidFill>
                  <a:schemeClr val="tx1"/>
                </a:solidFill>
                <a:latin typeface="Georgia" panose="02040502050405020303" pitchFamily="18" charset="0"/>
              </a:rPr>
              <a:t>THIS SECTION IS FOR NOTICE ONLY</a:t>
            </a:r>
            <a:r>
              <a:rPr lang="en-US" sz="2400" i="0" baseline="0" dirty="0">
                <a:solidFill>
                  <a:schemeClr val="tx1"/>
                </a:solidFill>
                <a:latin typeface="Georgia" panose="02040502050405020303" pitchFamily="18" charset="0"/>
              </a:rPr>
              <a:t> ★</a:t>
            </a:r>
            <a:br>
              <a:rPr lang="en-US" sz="2400" dirty="0">
                <a:solidFill>
                  <a:schemeClr val="tx1"/>
                </a:solidFill>
                <a:latin typeface="Georgia" panose="02040502050405020303" pitchFamily="18" charset="0"/>
              </a:rPr>
            </a:br>
            <a:endParaRPr lang="en-US" sz="2400" dirty="0">
              <a:solidFill>
                <a:schemeClr val="tx1"/>
              </a:solidFill>
              <a:latin typeface="Georgia" panose="02040502050405020303" pitchFamily="18" charset="0"/>
            </a:endParaRPr>
          </a:p>
          <a:p>
            <a:pPr algn="ctr"/>
            <a:r>
              <a:rPr lang="en-US" sz="1600" dirty="0">
                <a:solidFill>
                  <a:schemeClr val="tx1"/>
                </a:solidFill>
                <a:latin typeface="Georgia" panose="02040502050405020303" pitchFamily="18" charset="0"/>
              </a:rPr>
              <a:t>The slide (and the following two slides) are not intended to be used in a presentation.</a:t>
            </a:r>
            <a:br>
              <a:rPr lang="en-US" sz="1600" dirty="0">
                <a:solidFill>
                  <a:schemeClr val="tx1"/>
                </a:solidFill>
                <a:latin typeface="Georgia" panose="02040502050405020303" pitchFamily="18" charset="0"/>
              </a:rPr>
            </a:br>
            <a:br>
              <a:rPr lang="en-US" dirty="0">
                <a:solidFill>
                  <a:schemeClr val="tx1"/>
                </a:solidFill>
                <a:latin typeface="Georgia" panose="02040502050405020303" pitchFamily="18" charset="0"/>
              </a:rPr>
            </a:br>
            <a:r>
              <a:rPr lang="en-US" dirty="0">
                <a:solidFill>
                  <a:schemeClr val="tx1"/>
                </a:solidFill>
                <a:latin typeface="Georgia" panose="02040502050405020303" pitchFamily="18" charset="0"/>
              </a:rPr>
              <a:t>This</a:t>
            </a:r>
            <a:r>
              <a:rPr lang="en-US" baseline="0" dirty="0">
                <a:solidFill>
                  <a:schemeClr val="tx1"/>
                </a:solidFill>
                <a:latin typeface="Georgia" panose="02040502050405020303" pitchFamily="18" charset="0"/>
              </a:rPr>
              <a:t> PowerPoint template was developed by:</a:t>
            </a:r>
            <a:br>
              <a:rPr lang="en-US" baseline="0" dirty="0">
                <a:solidFill>
                  <a:schemeClr val="tx1"/>
                </a:solidFill>
                <a:latin typeface="Georgia" panose="02040502050405020303" pitchFamily="18" charset="0"/>
              </a:rPr>
            </a:br>
            <a:r>
              <a:rPr lang="en-US" i="1" baseline="0" dirty="0">
                <a:solidFill>
                  <a:schemeClr val="tx1"/>
                </a:solidFill>
                <a:latin typeface="Georgia" panose="02040502050405020303" pitchFamily="18" charset="0"/>
              </a:rPr>
              <a:t>The Center for Teaching and Learning at the </a:t>
            </a:r>
            <a:br>
              <a:rPr lang="en-US" i="1" baseline="0" dirty="0">
                <a:solidFill>
                  <a:schemeClr val="tx1"/>
                </a:solidFill>
                <a:latin typeface="Georgia" panose="02040502050405020303" pitchFamily="18" charset="0"/>
              </a:rPr>
            </a:br>
            <a:r>
              <a:rPr lang="en-US" i="1" baseline="0" dirty="0">
                <a:solidFill>
                  <a:schemeClr val="tx1"/>
                </a:solidFill>
                <a:latin typeface="Georgia" panose="02040502050405020303" pitchFamily="18" charset="0"/>
              </a:rPr>
              <a:t>Johns Hopkins Bloomberg School of Public Health</a:t>
            </a:r>
            <a:br>
              <a:rPr lang="en-US" i="1" baseline="0" dirty="0">
                <a:solidFill>
                  <a:schemeClr val="tx1"/>
                </a:solidFill>
                <a:latin typeface="Georgia" panose="02040502050405020303" pitchFamily="18" charset="0"/>
              </a:rPr>
            </a:br>
            <a:br>
              <a:rPr lang="en-US" i="1" baseline="0" dirty="0">
                <a:solidFill>
                  <a:schemeClr val="tx1"/>
                </a:solidFill>
                <a:latin typeface="Georgia" panose="02040502050405020303" pitchFamily="18" charset="0"/>
              </a:rPr>
            </a:br>
            <a:r>
              <a:rPr lang="en-US" b="1" dirty="0">
                <a:solidFill>
                  <a:schemeClr val="tx1"/>
                </a:solidFill>
                <a:latin typeface="Georgia" panose="02040502050405020303" pitchFamily="18" charset="0"/>
              </a:rPr>
              <a:t>Last</a:t>
            </a:r>
            <a:r>
              <a:rPr lang="en-US" b="1" baseline="0" dirty="0">
                <a:solidFill>
                  <a:schemeClr val="tx1"/>
                </a:solidFill>
                <a:latin typeface="Georgia" panose="02040502050405020303" pitchFamily="18" charset="0"/>
              </a:rPr>
              <a:t> modified: </a:t>
            </a:r>
            <a:r>
              <a:rPr lang="en-US" b="1" baseline="0">
                <a:solidFill>
                  <a:schemeClr val="tx1"/>
                </a:solidFill>
                <a:latin typeface="Georgia" panose="02040502050405020303" pitchFamily="18" charset="0"/>
              </a:rPr>
              <a:t>April 23, </a:t>
            </a:r>
            <a:r>
              <a:rPr lang="en-US" b="1" baseline="0" dirty="0">
                <a:solidFill>
                  <a:schemeClr val="tx1"/>
                </a:solidFill>
                <a:latin typeface="Georgia" panose="02040502050405020303" pitchFamily="18" charset="0"/>
              </a:rPr>
              <a:t>2025</a:t>
            </a:r>
            <a:endParaRPr lang="en-US" b="1" dirty="0">
              <a:solidFill>
                <a:schemeClr val="tx1"/>
              </a:solidFill>
              <a:latin typeface="Georgia" panose="02040502050405020303" pitchFamily="18" charset="0"/>
            </a:endParaRPr>
          </a:p>
        </p:txBody>
      </p:sp>
    </p:spTree>
    <p:extLst>
      <p:ext uri="{BB962C8B-B14F-4D97-AF65-F5344CB8AC3E}">
        <p14:creationId xmlns:p14="http://schemas.microsoft.com/office/powerpoint/2010/main" val="1620710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speakers">
    <p:spTree>
      <p:nvGrpSpPr>
        <p:cNvPr id="1" name=""/>
        <p:cNvGrpSpPr/>
        <p:nvPr/>
      </p:nvGrpSpPr>
      <p:grpSpPr>
        <a:xfrm>
          <a:off x="0" y="0"/>
          <a:ext cx="0" cy="0"/>
          <a:chOff x="0" y="0"/>
          <a:chExt cx="0" cy="0"/>
        </a:xfrm>
      </p:grpSpPr>
      <p:sp>
        <p:nvSpPr>
          <p:cNvPr id="2" name="Lecture title">
            <a:extLst>
              <a:ext uri="{FF2B5EF4-FFF2-40B4-BE49-F238E27FC236}">
                <a16:creationId xmlns:a16="http://schemas.microsoft.com/office/drawing/2014/main" id="{77CF4DB2-1071-6109-469F-7D00AC212735}"/>
              </a:ext>
            </a:extLst>
          </p:cNvPr>
          <p:cNvSpPr>
            <a:spLocks noGrp="1"/>
          </p:cNvSpPr>
          <p:nvPr>
            <p:ph type="title"/>
          </p:nvPr>
        </p:nvSpPr>
        <p:spPr>
          <a:xfrm>
            <a:off x="3708399" y="250933"/>
            <a:ext cx="5283201" cy="2424533"/>
          </a:xfrm>
        </p:spPr>
        <p:txBody>
          <a:bodyPr anchor="ctr"/>
          <a:lstStyle/>
          <a:p>
            <a:r>
              <a:rPr lang="en-US"/>
              <a:t>Click to edit Master title style</a:t>
            </a:r>
            <a:endParaRPr lang="en-US" dirty="0"/>
          </a:p>
        </p:txBody>
      </p:sp>
      <p:sp>
        <p:nvSpPr>
          <p:cNvPr id="14" name="Faculty photo">
            <a:extLst>
              <a:ext uri="{FF2B5EF4-FFF2-40B4-BE49-F238E27FC236}">
                <a16:creationId xmlns:a16="http://schemas.microsoft.com/office/drawing/2014/main" id="{AC56F74A-C903-54A3-7319-8098E654F184}"/>
              </a:ext>
            </a:extLst>
          </p:cNvPr>
          <p:cNvSpPr>
            <a:spLocks noGrp="1"/>
          </p:cNvSpPr>
          <p:nvPr>
            <p:ph type="pic" sz="quarter" idx="23"/>
          </p:nvPr>
        </p:nvSpPr>
        <p:spPr>
          <a:xfrm>
            <a:off x="3710660" y="3106198"/>
            <a:ext cx="1141418" cy="1066232"/>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15" name="Faculty name">
            <a:extLst>
              <a:ext uri="{FF2B5EF4-FFF2-40B4-BE49-F238E27FC236}">
                <a16:creationId xmlns:a16="http://schemas.microsoft.com/office/drawing/2014/main" id="{C8BCDC78-7434-7837-2A9C-8C6D371618AF}"/>
              </a:ext>
            </a:extLst>
          </p:cNvPr>
          <p:cNvSpPr>
            <a:spLocks noGrp="1"/>
          </p:cNvSpPr>
          <p:nvPr>
            <p:ph type="body" sz="quarter" idx="26" hasCustomPrompt="1"/>
          </p:nvPr>
        </p:nvSpPr>
        <p:spPr>
          <a:xfrm>
            <a:off x="3664149" y="4258980"/>
            <a:ext cx="1234440" cy="474382"/>
          </a:xfrm>
          <a:prstGeom prst="rect">
            <a:avLst/>
          </a:prstGeom>
          <a:ln>
            <a:noFill/>
          </a:ln>
        </p:spPr>
        <p:txBody>
          <a:bodyPr lIns="0" tIns="0" rIns="0" bIns="0">
            <a:noAutofit/>
          </a:bodyPr>
          <a:lstStyle>
            <a:lvl1pPr marL="0" indent="0" algn="ctr">
              <a:spcBef>
                <a:spcPts val="0"/>
              </a:spcBef>
              <a:buFontTx/>
              <a:buNone/>
              <a:defRPr sz="8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16" name="Faculty photo">
            <a:extLst>
              <a:ext uri="{FF2B5EF4-FFF2-40B4-BE49-F238E27FC236}">
                <a16:creationId xmlns:a16="http://schemas.microsoft.com/office/drawing/2014/main" id="{0741A41A-E8C7-6658-E06E-13F034D39470}"/>
              </a:ext>
            </a:extLst>
          </p:cNvPr>
          <p:cNvSpPr>
            <a:spLocks noGrp="1"/>
          </p:cNvSpPr>
          <p:nvPr>
            <p:ph type="pic" sz="quarter" idx="22"/>
          </p:nvPr>
        </p:nvSpPr>
        <p:spPr>
          <a:xfrm>
            <a:off x="5090501" y="3106198"/>
            <a:ext cx="1141418" cy="1066232"/>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17" name="Faculty name">
            <a:extLst>
              <a:ext uri="{FF2B5EF4-FFF2-40B4-BE49-F238E27FC236}">
                <a16:creationId xmlns:a16="http://schemas.microsoft.com/office/drawing/2014/main" id="{E9C374D6-FC83-4983-E221-51DF68A933DF}"/>
              </a:ext>
            </a:extLst>
          </p:cNvPr>
          <p:cNvSpPr>
            <a:spLocks noGrp="1"/>
          </p:cNvSpPr>
          <p:nvPr>
            <p:ph type="body" sz="quarter" idx="25" hasCustomPrompt="1"/>
          </p:nvPr>
        </p:nvSpPr>
        <p:spPr>
          <a:xfrm>
            <a:off x="5043990" y="4258980"/>
            <a:ext cx="1234440" cy="474382"/>
          </a:xfrm>
          <a:prstGeom prst="rect">
            <a:avLst/>
          </a:prstGeom>
          <a:ln>
            <a:noFill/>
          </a:ln>
        </p:spPr>
        <p:txBody>
          <a:bodyPr lIns="0" tIns="0" rIns="0" bIns="0">
            <a:noAutofit/>
          </a:bodyPr>
          <a:lstStyle>
            <a:lvl1pPr marL="0" indent="0" algn="ctr">
              <a:spcBef>
                <a:spcPts val="0"/>
              </a:spcBef>
              <a:buFontTx/>
              <a:buNone/>
              <a:defRPr sz="8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20" name="Faculty photo">
            <a:extLst>
              <a:ext uri="{FF2B5EF4-FFF2-40B4-BE49-F238E27FC236}">
                <a16:creationId xmlns:a16="http://schemas.microsoft.com/office/drawing/2014/main" id="{073A91B8-C06C-7362-9A97-0CF1C03B533A}"/>
              </a:ext>
            </a:extLst>
          </p:cNvPr>
          <p:cNvSpPr>
            <a:spLocks noGrp="1"/>
          </p:cNvSpPr>
          <p:nvPr>
            <p:ph type="pic" sz="quarter" idx="27"/>
          </p:nvPr>
        </p:nvSpPr>
        <p:spPr>
          <a:xfrm>
            <a:off x="6470342" y="3106198"/>
            <a:ext cx="1141418" cy="1066232"/>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21" name="Faculty name">
            <a:extLst>
              <a:ext uri="{FF2B5EF4-FFF2-40B4-BE49-F238E27FC236}">
                <a16:creationId xmlns:a16="http://schemas.microsoft.com/office/drawing/2014/main" id="{C74DC075-E49B-8569-AF64-6B9B67B5633E}"/>
              </a:ext>
            </a:extLst>
          </p:cNvPr>
          <p:cNvSpPr>
            <a:spLocks noGrp="1"/>
          </p:cNvSpPr>
          <p:nvPr>
            <p:ph type="body" sz="quarter" idx="20" hasCustomPrompt="1"/>
          </p:nvPr>
        </p:nvSpPr>
        <p:spPr>
          <a:xfrm>
            <a:off x="6423829" y="4258982"/>
            <a:ext cx="1234440" cy="474382"/>
          </a:xfrm>
          <a:prstGeom prst="rect">
            <a:avLst/>
          </a:prstGeom>
          <a:ln>
            <a:noFill/>
          </a:ln>
        </p:spPr>
        <p:txBody>
          <a:bodyPr lIns="0" tIns="0" rIns="0" bIns="0">
            <a:noAutofit/>
          </a:bodyPr>
          <a:lstStyle>
            <a:lvl1pPr marL="0" indent="0" algn="ctr">
              <a:spcBef>
                <a:spcPts val="0"/>
              </a:spcBef>
              <a:buFontTx/>
              <a:buNone/>
              <a:defRPr sz="8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4" name="Faculty photo">
            <a:extLst>
              <a:ext uri="{FF2B5EF4-FFF2-40B4-BE49-F238E27FC236}">
                <a16:creationId xmlns:a16="http://schemas.microsoft.com/office/drawing/2014/main" id="{7050577C-37A4-B17E-B929-A6766CE56814}"/>
              </a:ext>
            </a:extLst>
          </p:cNvPr>
          <p:cNvSpPr>
            <a:spLocks noGrp="1"/>
          </p:cNvSpPr>
          <p:nvPr>
            <p:ph type="pic" sz="quarter" idx="28"/>
          </p:nvPr>
        </p:nvSpPr>
        <p:spPr>
          <a:xfrm>
            <a:off x="7850182" y="3106198"/>
            <a:ext cx="1141418" cy="1066232"/>
          </a:xfrm>
          <a:prstGeom prst="rect">
            <a:avLst/>
          </a:prstGeom>
          <a:ln w="28575" cap="flat" cmpd="sng" algn="ctr">
            <a:solidFill>
              <a:schemeClr val="accent2"/>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Click icon to add picture</a:t>
            </a:r>
            <a:endParaRPr lang="en-US" dirty="0"/>
          </a:p>
        </p:txBody>
      </p:sp>
      <p:sp>
        <p:nvSpPr>
          <p:cNvPr id="5" name="Faculty name">
            <a:extLst>
              <a:ext uri="{FF2B5EF4-FFF2-40B4-BE49-F238E27FC236}">
                <a16:creationId xmlns:a16="http://schemas.microsoft.com/office/drawing/2014/main" id="{1B67DACC-BF52-7F71-EF56-704ECB6B15E1}"/>
              </a:ext>
            </a:extLst>
          </p:cNvPr>
          <p:cNvSpPr>
            <a:spLocks noGrp="1"/>
          </p:cNvSpPr>
          <p:nvPr>
            <p:ph type="body" sz="quarter" idx="29" hasCustomPrompt="1"/>
          </p:nvPr>
        </p:nvSpPr>
        <p:spPr>
          <a:xfrm>
            <a:off x="7803670" y="4255116"/>
            <a:ext cx="1234440" cy="474382"/>
          </a:xfrm>
          <a:prstGeom prst="rect">
            <a:avLst/>
          </a:prstGeom>
          <a:ln>
            <a:noFill/>
          </a:ln>
        </p:spPr>
        <p:txBody>
          <a:bodyPr lIns="0" tIns="0" rIns="0" bIns="0">
            <a:noAutofit/>
          </a:bodyPr>
          <a:lstStyle>
            <a:lvl1pPr marL="0" indent="0" algn="ctr">
              <a:spcBef>
                <a:spcPts val="0"/>
              </a:spcBef>
              <a:buFontTx/>
              <a:buNone/>
              <a:defRPr sz="800">
                <a:solidFill>
                  <a:schemeClr val="bg1"/>
                </a:solidFill>
                <a:latin typeface="Georgia" panose="02040502050405020303" pitchFamily="18" charset="0"/>
              </a:defRPr>
            </a:lvl1pPr>
            <a:lvl2pPr marL="282765" indent="0">
              <a:buFontTx/>
              <a:buNone/>
              <a:defRPr sz="1600">
                <a:solidFill>
                  <a:srgbClr val="FFE0B4"/>
                </a:solidFill>
                <a:latin typeface="Georgia" panose="02040502050405020303" pitchFamily="18" charset="0"/>
              </a:defRPr>
            </a:lvl2pPr>
            <a:lvl3pPr marL="566928" indent="0">
              <a:buFontTx/>
              <a:buNone/>
              <a:defRPr sz="1600">
                <a:solidFill>
                  <a:srgbClr val="FFE0B4"/>
                </a:solidFill>
                <a:latin typeface="Georgia" panose="02040502050405020303" pitchFamily="18" charset="0"/>
              </a:defRPr>
            </a:lvl3pPr>
            <a:lvl4pPr marL="1371600" indent="0">
              <a:buFontTx/>
              <a:buNone/>
              <a:defRPr sz="1600">
                <a:solidFill>
                  <a:srgbClr val="FFE0B4"/>
                </a:solidFill>
                <a:latin typeface="Georgia" panose="02040502050405020303" pitchFamily="18" charset="0"/>
              </a:defRPr>
            </a:lvl4pPr>
            <a:lvl5pPr marL="1828800" indent="0">
              <a:buFontTx/>
              <a:buNone/>
              <a:defRPr sz="1600">
                <a:solidFill>
                  <a:srgbClr val="FFE0B4"/>
                </a:solidFill>
                <a:latin typeface="Georgia" panose="02040502050405020303" pitchFamily="18" charset="0"/>
              </a:defRPr>
            </a:lvl5pPr>
          </a:lstStyle>
          <a:p>
            <a:pPr lvl="0"/>
            <a:r>
              <a:rPr lang="en-US" dirty="0"/>
              <a:t>Click to add faculty name</a:t>
            </a:r>
          </a:p>
        </p:txBody>
      </p:sp>
      <p:sp>
        <p:nvSpPr>
          <p:cNvPr id="6" name="Credit">
            <a:extLst>
              <a:ext uri="{FF2B5EF4-FFF2-40B4-BE49-F238E27FC236}">
                <a16:creationId xmlns:a16="http://schemas.microsoft.com/office/drawing/2014/main" id="{4FE8B29E-5485-7309-EB17-04B8C176B039}"/>
              </a:ext>
            </a:extLst>
          </p:cNvPr>
          <p:cNvSpPr>
            <a:spLocks noGrp="1"/>
          </p:cNvSpPr>
          <p:nvPr>
            <p:ph type="body" sz="quarter" idx="14" hasCustomPrompt="1"/>
          </p:nvPr>
        </p:nvSpPr>
        <p:spPr>
          <a:xfrm>
            <a:off x="3668179" y="4819406"/>
            <a:ext cx="4572000"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a:lstStyle>
            <a:lvl1pPr>
              <a:defRPr>
                <a:latin typeface="Calibri" panose="020F050202020403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8524978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Not a layou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ED9E-C7D5-9B94-36BD-FAC0C329BEA7}"/>
              </a:ext>
            </a:extLst>
          </p:cNvPr>
          <p:cNvSpPr>
            <a:spLocks noGrp="1"/>
          </p:cNvSpPr>
          <p:nvPr>
            <p:ph type="title" hasCustomPrompt="1"/>
          </p:nvPr>
        </p:nvSpPr>
        <p:spPr>
          <a:xfrm>
            <a:off x="274320" y="274639"/>
            <a:ext cx="8595360" cy="623886"/>
          </a:xfrm>
          <a:prstGeom prst="rect">
            <a:avLst/>
          </a:prstGeom>
        </p:spPr>
        <p:txBody>
          <a:bodyPr/>
          <a:lstStyle/>
          <a:p>
            <a:pPr algn="ctr"/>
            <a:r>
              <a:rPr lang="en-US" sz="4400" dirty="0"/>
              <a:t>BSPH Brand Colors</a:t>
            </a:r>
          </a:p>
        </p:txBody>
      </p:sp>
      <p:sp>
        <p:nvSpPr>
          <p:cNvPr id="8" name="Text Placeholder 7">
            <a:extLst>
              <a:ext uri="{FF2B5EF4-FFF2-40B4-BE49-F238E27FC236}">
                <a16:creationId xmlns:a16="http://schemas.microsoft.com/office/drawing/2014/main" id="{B5317692-C386-6F73-F30F-4446FA6A6410}"/>
              </a:ext>
            </a:extLst>
          </p:cNvPr>
          <p:cNvSpPr>
            <a:spLocks noGrp="1"/>
          </p:cNvSpPr>
          <p:nvPr>
            <p:ph type="body" sz="quarter" idx="10" hasCustomPrompt="1"/>
          </p:nvPr>
        </p:nvSpPr>
        <p:spPr>
          <a:xfrm>
            <a:off x="274320" y="1021095"/>
            <a:ext cx="2708910" cy="731520"/>
          </a:xfrm>
          <a:prstGeom prst="rect">
            <a:avLst/>
          </a:prstGeom>
          <a:solidFill>
            <a:srgbClr val="002D72"/>
          </a:solidFill>
        </p:spPr>
        <p:txBody>
          <a:bodyPr anchor="ctr"/>
          <a:lstStyle>
            <a:lvl1pPr marL="0" indent="0">
              <a:buNone/>
              <a:defRPr sz="1400" b="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schemeClr val="bg1"/>
                </a:solidFill>
              </a:rPr>
              <a:t>Accent 1: </a:t>
            </a:r>
            <a:r>
              <a:rPr lang="en-US" dirty="0">
                <a:solidFill>
                  <a:schemeClr val="bg1"/>
                </a:solidFill>
              </a:rPr>
              <a:t>Heritage Blue</a:t>
            </a:r>
            <a:br>
              <a:rPr lang="en-US" dirty="0">
                <a:solidFill>
                  <a:schemeClr val="bg1"/>
                </a:solidFill>
              </a:rPr>
            </a:br>
            <a:r>
              <a:rPr lang="en-US" dirty="0">
                <a:solidFill>
                  <a:schemeClr val="bg1"/>
                </a:solidFill>
              </a:rPr>
              <a:t>#002D72 </a:t>
            </a:r>
          </a:p>
        </p:txBody>
      </p:sp>
      <p:sp>
        <p:nvSpPr>
          <p:cNvPr id="9" name="Text Placeholder 7">
            <a:extLst>
              <a:ext uri="{FF2B5EF4-FFF2-40B4-BE49-F238E27FC236}">
                <a16:creationId xmlns:a16="http://schemas.microsoft.com/office/drawing/2014/main" id="{F8E10099-0AE7-B90B-738B-65FDCAFE8255}"/>
              </a:ext>
            </a:extLst>
          </p:cNvPr>
          <p:cNvSpPr>
            <a:spLocks noGrp="1"/>
          </p:cNvSpPr>
          <p:nvPr>
            <p:ph type="body" sz="quarter" idx="11" hasCustomPrompt="1"/>
          </p:nvPr>
        </p:nvSpPr>
        <p:spPr>
          <a:xfrm>
            <a:off x="274320" y="1839586"/>
            <a:ext cx="2708910" cy="731520"/>
          </a:xfrm>
          <a:prstGeom prst="rect">
            <a:avLst/>
          </a:prstGeom>
          <a:solidFill>
            <a:schemeClr val="accent2"/>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dirty="0">
                <a:solidFill>
                  <a:schemeClr val="bg1"/>
                </a:solidFill>
              </a:rPr>
              <a:t>Accent 2: Dark blue </a:t>
            </a:r>
            <a:br>
              <a:rPr lang="en-US" b="1" dirty="0">
                <a:solidFill>
                  <a:schemeClr val="bg1"/>
                </a:solidFill>
              </a:rPr>
            </a:br>
            <a:r>
              <a:rPr lang="en-US" b="1" dirty="0">
                <a:solidFill>
                  <a:schemeClr val="bg1"/>
                </a:solidFill>
              </a:rPr>
              <a:t>#0072CB</a:t>
            </a:r>
            <a:endParaRPr lang="en-US" dirty="0">
              <a:solidFill>
                <a:schemeClr val="bg1"/>
              </a:solidFill>
            </a:endParaRPr>
          </a:p>
        </p:txBody>
      </p:sp>
      <p:sp>
        <p:nvSpPr>
          <p:cNvPr id="10" name="Text Placeholder 7">
            <a:extLst>
              <a:ext uri="{FF2B5EF4-FFF2-40B4-BE49-F238E27FC236}">
                <a16:creationId xmlns:a16="http://schemas.microsoft.com/office/drawing/2014/main" id="{11DCF10A-F041-F842-D800-282163DD2F68}"/>
              </a:ext>
            </a:extLst>
          </p:cNvPr>
          <p:cNvSpPr>
            <a:spLocks noGrp="1"/>
          </p:cNvSpPr>
          <p:nvPr>
            <p:ph type="body" sz="quarter" idx="12" hasCustomPrompt="1"/>
          </p:nvPr>
        </p:nvSpPr>
        <p:spPr>
          <a:xfrm>
            <a:off x="274320" y="2658077"/>
            <a:ext cx="2708910" cy="731520"/>
          </a:xfrm>
          <a:prstGeom prst="rect">
            <a:avLst/>
          </a:prstGeom>
          <a:solidFill>
            <a:srgbClr val="418FDE"/>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dirty="0"/>
              <a:t>Light blue</a:t>
            </a:r>
            <a:br>
              <a:rPr lang="en-US" b="1" dirty="0"/>
            </a:br>
            <a:r>
              <a:rPr lang="en-US" b="1" dirty="0"/>
              <a:t>#418FDE</a:t>
            </a:r>
            <a:endParaRPr lang="en-US" dirty="0"/>
          </a:p>
        </p:txBody>
      </p:sp>
      <p:sp>
        <p:nvSpPr>
          <p:cNvPr id="11" name="Text Placeholder 7">
            <a:extLst>
              <a:ext uri="{FF2B5EF4-FFF2-40B4-BE49-F238E27FC236}">
                <a16:creationId xmlns:a16="http://schemas.microsoft.com/office/drawing/2014/main" id="{0C68F8A9-25DD-F8F7-B806-93575EAA46E4}"/>
              </a:ext>
            </a:extLst>
          </p:cNvPr>
          <p:cNvSpPr>
            <a:spLocks noGrp="1"/>
          </p:cNvSpPr>
          <p:nvPr>
            <p:ph type="body" sz="quarter" idx="13" hasCustomPrompt="1"/>
          </p:nvPr>
        </p:nvSpPr>
        <p:spPr>
          <a:xfrm>
            <a:off x="274320" y="3476568"/>
            <a:ext cx="2708910" cy="731520"/>
          </a:xfrm>
          <a:prstGeom prst="rect">
            <a:avLst/>
          </a:prstGeom>
          <a:solidFill>
            <a:srgbClr val="28614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dirty="0">
                <a:solidFill>
                  <a:schemeClr val="bg1"/>
                </a:solidFill>
              </a:rPr>
              <a:t>Accent 3: Dark green </a:t>
            </a:r>
            <a:br>
              <a:rPr lang="en-US" b="1" dirty="0">
                <a:solidFill>
                  <a:schemeClr val="bg1"/>
                </a:solidFill>
              </a:rPr>
            </a:br>
            <a:r>
              <a:rPr lang="en-US" dirty="0">
                <a:solidFill>
                  <a:schemeClr val="bg1"/>
                </a:solidFill>
              </a:rPr>
              <a:t>#286140</a:t>
            </a:r>
          </a:p>
        </p:txBody>
      </p:sp>
      <p:sp>
        <p:nvSpPr>
          <p:cNvPr id="12" name="Text Placeholder 7">
            <a:extLst>
              <a:ext uri="{FF2B5EF4-FFF2-40B4-BE49-F238E27FC236}">
                <a16:creationId xmlns:a16="http://schemas.microsoft.com/office/drawing/2014/main" id="{F38C0B56-8647-1AAF-25A0-3E02EE8A5989}"/>
              </a:ext>
            </a:extLst>
          </p:cNvPr>
          <p:cNvSpPr>
            <a:spLocks noGrp="1"/>
          </p:cNvSpPr>
          <p:nvPr>
            <p:ph type="body" sz="quarter" idx="14" hasCustomPrompt="1"/>
          </p:nvPr>
        </p:nvSpPr>
        <p:spPr>
          <a:xfrm>
            <a:off x="274320" y="4295058"/>
            <a:ext cx="2708910" cy="731520"/>
          </a:xfrm>
          <a:prstGeom prst="rect">
            <a:avLst/>
          </a:prstGeom>
          <a:solidFill>
            <a:srgbClr val="708549"/>
          </a:solidFill>
        </p:spPr>
        <p:txBody>
          <a:bodyPr anchor="ctr"/>
          <a:lstStyle>
            <a:lvl1pPr marL="0" indent="0">
              <a:buNone/>
              <a:defRPr sz="1400" b="1">
                <a:solidFill>
                  <a:schemeClr val="bg1"/>
                </a:solidFill>
                <a:latin typeface="Calibri" panose="020F0502020204030204" pitchFamily="34" charset="0"/>
                <a:cs typeface="Calibri" panose="020F0502020204030204" pitchFamily="34" charset="0"/>
              </a:defRPr>
            </a:lvl1pPr>
          </a:lstStyle>
          <a:p>
            <a:r>
              <a:rPr lang="en-US" dirty="0"/>
              <a:t>Light green</a:t>
            </a:r>
            <a:br>
              <a:rPr lang="en-US" dirty="0"/>
            </a:br>
            <a:r>
              <a:rPr lang="en-US" dirty="0"/>
              <a:t>#708549</a:t>
            </a:r>
          </a:p>
        </p:txBody>
      </p:sp>
      <p:sp>
        <p:nvSpPr>
          <p:cNvPr id="20" name="Text Placeholder 7">
            <a:extLst>
              <a:ext uri="{FF2B5EF4-FFF2-40B4-BE49-F238E27FC236}">
                <a16:creationId xmlns:a16="http://schemas.microsoft.com/office/drawing/2014/main" id="{296ECBA6-08AE-47C0-104F-E4852C9E4B45}"/>
              </a:ext>
            </a:extLst>
          </p:cNvPr>
          <p:cNvSpPr>
            <a:spLocks noGrp="1"/>
          </p:cNvSpPr>
          <p:nvPr>
            <p:ph type="body" sz="quarter" idx="15" hasCustomPrompt="1"/>
          </p:nvPr>
        </p:nvSpPr>
        <p:spPr>
          <a:xfrm>
            <a:off x="3217545" y="1021095"/>
            <a:ext cx="2708910" cy="731520"/>
          </a:xfrm>
          <a:prstGeom prst="rect">
            <a:avLst/>
          </a:prstGeom>
          <a:solidFill>
            <a:schemeClr val="accent4"/>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dirty="0">
                <a:solidFill>
                  <a:schemeClr val="bg1"/>
                </a:solidFill>
              </a:rPr>
              <a:t>Accent 4: Dark Purple </a:t>
            </a:r>
            <a:br>
              <a:rPr lang="en-US" b="1" dirty="0">
                <a:solidFill>
                  <a:schemeClr val="bg1"/>
                </a:solidFill>
              </a:rPr>
            </a:br>
            <a:r>
              <a:rPr lang="en-US" dirty="0">
                <a:solidFill>
                  <a:schemeClr val="bg1"/>
                </a:solidFill>
              </a:rPr>
              <a:t>#A45C98</a:t>
            </a:r>
          </a:p>
        </p:txBody>
      </p:sp>
      <p:sp>
        <p:nvSpPr>
          <p:cNvPr id="21" name="Text Placeholder 7">
            <a:extLst>
              <a:ext uri="{FF2B5EF4-FFF2-40B4-BE49-F238E27FC236}">
                <a16:creationId xmlns:a16="http://schemas.microsoft.com/office/drawing/2014/main" id="{8082A320-73D7-C7F7-8799-5C0CB7F4F2AB}"/>
              </a:ext>
            </a:extLst>
          </p:cNvPr>
          <p:cNvSpPr>
            <a:spLocks noGrp="1"/>
          </p:cNvSpPr>
          <p:nvPr>
            <p:ph type="body" sz="quarter" idx="16" hasCustomPrompt="1"/>
          </p:nvPr>
        </p:nvSpPr>
        <p:spPr>
          <a:xfrm>
            <a:off x="3217545" y="1839586"/>
            <a:ext cx="2708910" cy="731520"/>
          </a:xfrm>
          <a:prstGeom prst="rect">
            <a:avLst/>
          </a:prstGeom>
          <a:solidFill>
            <a:srgbClr val="9E8FB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dirty="0">
                <a:solidFill>
                  <a:schemeClr val="bg1"/>
                </a:solidFill>
              </a:rPr>
              <a:t>Light purple</a:t>
            </a:r>
            <a:br>
              <a:rPr lang="en-US" dirty="0">
                <a:solidFill>
                  <a:schemeClr val="bg1"/>
                </a:solidFill>
              </a:rPr>
            </a:br>
            <a:r>
              <a:rPr lang="en-US" dirty="0">
                <a:solidFill>
                  <a:schemeClr val="bg1"/>
                </a:solidFill>
              </a:rPr>
              <a:t>#9E8FB0</a:t>
            </a:r>
          </a:p>
        </p:txBody>
      </p:sp>
      <p:sp>
        <p:nvSpPr>
          <p:cNvPr id="22" name="Text Placeholder 7">
            <a:extLst>
              <a:ext uri="{FF2B5EF4-FFF2-40B4-BE49-F238E27FC236}">
                <a16:creationId xmlns:a16="http://schemas.microsoft.com/office/drawing/2014/main" id="{8852CF16-D3D8-CCBA-CACA-A47B9D692915}"/>
              </a:ext>
            </a:extLst>
          </p:cNvPr>
          <p:cNvSpPr>
            <a:spLocks noGrp="1"/>
          </p:cNvSpPr>
          <p:nvPr>
            <p:ph type="body" sz="quarter" idx="17" hasCustomPrompt="1"/>
          </p:nvPr>
        </p:nvSpPr>
        <p:spPr>
          <a:xfrm>
            <a:off x="3217545" y="2658077"/>
            <a:ext cx="2708910" cy="731520"/>
          </a:xfrm>
          <a:prstGeom prst="rect">
            <a:avLst/>
          </a:prstGeom>
          <a:solidFill>
            <a:srgbClr val="CF452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dirty="0">
                <a:solidFill>
                  <a:schemeClr val="bg1"/>
                </a:solidFill>
              </a:rPr>
              <a:t>Accent 5: Dark orange</a:t>
            </a:r>
            <a:br>
              <a:rPr lang="en-US" b="1" dirty="0">
                <a:solidFill>
                  <a:schemeClr val="bg1"/>
                </a:solidFill>
              </a:rPr>
            </a:br>
            <a:r>
              <a:rPr lang="en-US" b="1" dirty="0">
                <a:solidFill>
                  <a:schemeClr val="bg1"/>
                </a:solidFill>
              </a:rPr>
              <a:t>#</a:t>
            </a:r>
            <a:r>
              <a:rPr lang="en-US" dirty="0">
                <a:solidFill>
                  <a:schemeClr val="bg1"/>
                </a:solidFill>
              </a:rPr>
              <a:t>CF4520</a:t>
            </a:r>
          </a:p>
        </p:txBody>
      </p:sp>
      <p:sp>
        <p:nvSpPr>
          <p:cNvPr id="23" name="Text Placeholder 7">
            <a:extLst>
              <a:ext uri="{FF2B5EF4-FFF2-40B4-BE49-F238E27FC236}">
                <a16:creationId xmlns:a16="http://schemas.microsoft.com/office/drawing/2014/main" id="{F2BB1508-DD8D-5A21-F8F7-6016970FF895}"/>
              </a:ext>
            </a:extLst>
          </p:cNvPr>
          <p:cNvSpPr>
            <a:spLocks noGrp="1"/>
          </p:cNvSpPr>
          <p:nvPr>
            <p:ph type="body" sz="quarter" idx="18" hasCustomPrompt="1"/>
          </p:nvPr>
        </p:nvSpPr>
        <p:spPr>
          <a:xfrm>
            <a:off x="3217545" y="3476568"/>
            <a:ext cx="2708910" cy="731520"/>
          </a:xfrm>
          <a:prstGeom prst="rect">
            <a:avLst/>
          </a:prstGeom>
          <a:solidFill>
            <a:srgbClr val="D66D50"/>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dirty="0"/>
              <a:t>Light orange</a:t>
            </a:r>
            <a:br>
              <a:rPr lang="en-US" b="1" dirty="0"/>
            </a:br>
            <a:r>
              <a:rPr lang="en-US" b="1" dirty="0"/>
              <a:t>#D66D50</a:t>
            </a:r>
            <a:endParaRPr lang="en-US" dirty="0"/>
          </a:p>
        </p:txBody>
      </p:sp>
      <p:sp>
        <p:nvSpPr>
          <p:cNvPr id="24" name="Text Placeholder 7">
            <a:extLst>
              <a:ext uri="{FF2B5EF4-FFF2-40B4-BE49-F238E27FC236}">
                <a16:creationId xmlns:a16="http://schemas.microsoft.com/office/drawing/2014/main" id="{E2720519-E40E-DA4C-237B-20685223E273}"/>
              </a:ext>
            </a:extLst>
          </p:cNvPr>
          <p:cNvSpPr>
            <a:spLocks noGrp="1"/>
          </p:cNvSpPr>
          <p:nvPr>
            <p:ph type="body" sz="quarter" idx="19" hasCustomPrompt="1"/>
          </p:nvPr>
        </p:nvSpPr>
        <p:spPr>
          <a:xfrm>
            <a:off x="3217545" y="4295058"/>
            <a:ext cx="2708910" cy="731520"/>
          </a:xfrm>
          <a:prstGeom prst="rect">
            <a:avLst/>
          </a:prstGeom>
          <a:solidFill>
            <a:srgbClr val="F1C40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dirty="0"/>
              <a:t>Accent 6: Yellow</a:t>
            </a:r>
            <a:br>
              <a:rPr lang="en-US" b="1" dirty="0"/>
            </a:br>
            <a:r>
              <a:rPr lang="en-US" dirty="0"/>
              <a:t>#F1C400</a:t>
            </a:r>
          </a:p>
        </p:txBody>
      </p:sp>
      <p:sp>
        <p:nvSpPr>
          <p:cNvPr id="30" name="Text Placeholder 7">
            <a:extLst>
              <a:ext uri="{FF2B5EF4-FFF2-40B4-BE49-F238E27FC236}">
                <a16:creationId xmlns:a16="http://schemas.microsoft.com/office/drawing/2014/main" id="{0085FD96-ED35-60C1-D1C8-BDFE09188E4D}"/>
              </a:ext>
            </a:extLst>
          </p:cNvPr>
          <p:cNvSpPr>
            <a:spLocks noGrp="1"/>
          </p:cNvSpPr>
          <p:nvPr>
            <p:ph type="body" sz="quarter" idx="20" hasCustomPrompt="1"/>
          </p:nvPr>
        </p:nvSpPr>
        <p:spPr>
          <a:xfrm>
            <a:off x="6160770" y="1021095"/>
            <a:ext cx="2708910" cy="1058863"/>
          </a:xfrm>
          <a:prstGeom prst="rect">
            <a:avLst/>
          </a:prstGeom>
        </p:spPr>
        <p:txBody>
          <a:bodyPr anchor="ctr"/>
          <a:lstStyle>
            <a:lvl1pPr marL="0" indent="0">
              <a:buNone/>
              <a:defRPr sz="1400">
                <a:latin typeface="Calibri" panose="020F0502020204030204" pitchFamily="34" charset="0"/>
                <a:cs typeface="Calibri" panose="020F0502020204030204" pitchFamily="34" charset="0"/>
              </a:defRPr>
            </a:lvl1pPr>
          </a:lstStyle>
          <a:p>
            <a:r>
              <a:rPr lang="en-US" b="1" dirty="0">
                <a:solidFill>
                  <a:srgbClr val="0077D8"/>
                </a:solidFill>
              </a:rPr>
              <a:t>Hyperlink color</a:t>
            </a:r>
            <a:br>
              <a:rPr lang="en-US" b="1" dirty="0">
                <a:solidFill>
                  <a:srgbClr val="0077D8"/>
                </a:solidFill>
              </a:rPr>
            </a:br>
            <a:r>
              <a:rPr lang="en-US" dirty="0">
                <a:solidFill>
                  <a:srgbClr val="0077D8"/>
                </a:solidFill>
              </a:rPr>
              <a:t>#0077D8 </a:t>
            </a:r>
            <a:br>
              <a:rPr lang="en-US" dirty="0">
                <a:solidFill>
                  <a:srgbClr val="0077D8"/>
                </a:solidFill>
              </a:rPr>
            </a:br>
            <a:r>
              <a:rPr lang="en-US" dirty="0">
                <a:solidFill>
                  <a:srgbClr val="0077D8"/>
                </a:solidFill>
                <a:hlinkClick r:id="rId2"/>
              </a:rPr>
              <a:t>https://cnn.com</a:t>
            </a:r>
            <a:endParaRPr lang="en-US" dirty="0">
              <a:solidFill>
                <a:srgbClr val="0077D8"/>
              </a:solidFill>
            </a:endParaRPr>
          </a:p>
        </p:txBody>
      </p:sp>
      <p:sp>
        <p:nvSpPr>
          <p:cNvPr id="31" name="Text Placeholder 7">
            <a:extLst>
              <a:ext uri="{FF2B5EF4-FFF2-40B4-BE49-F238E27FC236}">
                <a16:creationId xmlns:a16="http://schemas.microsoft.com/office/drawing/2014/main" id="{478E9517-4EFE-E191-F300-77DCF7AF81A0}"/>
              </a:ext>
            </a:extLst>
          </p:cNvPr>
          <p:cNvSpPr>
            <a:spLocks noGrp="1"/>
          </p:cNvSpPr>
          <p:nvPr>
            <p:ph type="body" sz="quarter" idx="21" hasCustomPrompt="1"/>
          </p:nvPr>
        </p:nvSpPr>
        <p:spPr>
          <a:xfrm>
            <a:off x="6160770" y="2222023"/>
            <a:ext cx="2708910" cy="1900381"/>
          </a:xfrm>
          <a:prstGeom prst="rect">
            <a:avLst/>
          </a:prstGeom>
        </p:spPr>
        <p:txBody>
          <a:bodyPr anchor="ctr"/>
          <a:lstStyle>
            <a:lvl1pPr marL="0" indent="0">
              <a:buNone/>
              <a:defRPr sz="1400">
                <a:latin typeface="Calibri" panose="020F0502020204030204" pitchFamily="34" charset="0"/>
                <a:cs typeface="Calibri" panose="020F0502020204030204" pitchFamily="34" charset="0"/>
              </a:defRPr>
            </a:lvl1pPr>
          </a:lstStyle>
          <a:p>
            <a:r>
              <a:rPr lang="en-US" b="1" dirty="0">
                <a:solidFill>
                  <a:schemeClr val="accent5"/>
                </a:solidFill>
              </a:rPr>
              <a:t>Followed hyperlink color*</a:t>
            </a:r>
            <a:r>
              <a:rPr lang="en-US" dirty="0">
                <a:solidFill>
                  <a:schemeClr val="accent5"/>
                </a:solidFill>
              </a:rPr>
              <a:t> #CF4520</a:t>
            </a:r>
            <a:br>
              <a:rPr lang="en-US" dirty="0">
                <a:solidFill>
                  <a:schemeClr val="accent5"/>
                </a:solidFill>
              </a:rPr>
            </a:br>
            <a:r>
              <a:rPr lang="en-US" dirty="0">
                <a:solidFill>
                  <a:schemeClr val="accent5"/>
                </a:solidFill>
                <a:hlinkClick r:id="rId2"/>
              </a:rPr>
              <a:t>https://cnn.com</a:t>
            </a:r>
            <a:endParaRPr lang="en-US" dirty="0">
              <a:solidFill>
                <a:schemeClr val="accent5"/>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Followed hyperlink color only changes after the link is opened. Color reverts to original hyperlink color even when you save PPT and reopen.</a:t>
            </a:r>
          </a:p>
        </p:txBody>
      </p:sp>
    </p:spTree>
    <p:extLst>
      <p:ext uri="{BB962C8B-B14F-4D97-AF65-F5344CB8AC3E}">
        <p14:creationId xmlns:p14="http://schemas.microsoft.com/office/powerpoint/2010/main" val="1138459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ot a layout—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E10B2F-FDFD-9213-333B-48C59A46FA8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52" y="0"/>
            <a:ext cx="9141547" cy="5144879"/>
          </a:xfrm>
          <a:prstGeom prst="rect">
            <a:avLst/>
          </a:prstGeom>
        </p:spPr>
      </p:pic>
    </p:spTree>
    <p:extLst>
      <p:ext uri="{BB962C8B-B14F-4D97-AF65-F5344CB8AC3E}">
        <p14:creationId xmlns:p14="http://schemas.microsoft.com/office/powerpoint/2010/main" val="136535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557034" y="1472513"/>
            <a:ext cx="6583680" cy="914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554969" y="2313761"/>
            <a:ext cx="6583680" cy="73152"/>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552904" y="1472513"/>
            <a:ext cx="658368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dirty="0"/>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685194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image" Target="../media/image6.png"/><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tags" Target="../tags/tag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theme" Target="../theme/theme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8.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8.png"/><Relationship Id="rId5" Type="http://schemas.openxmlformats.org/officeDocument/2006/relationships/theme" Target="../theme/theme8.xml"/><Relationship Id="rId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image" Target="../media/image6.png"/><Relationship Id="rId4" Type="http://schemas.openxmlformats.org/officeDocument/2006/relationships/slideLayout" Target="../slideLayouts/slideLayout75.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4" name="BSPH Torch" descr="Logo, Johns Hopkins Bloomberg School of Public Health—shield with torch.">
            <a:extLst>
              <a:ext uri="{FF2B5EF4-FFF2-40B4-BE49-F238E27FC236}">
                <a16:creationId xmlns:a16="http://schemas.microsoft.com/office/drawing/2014/main" id="{75E91237-B658-C797-2C3D-F71318D8E671}"/>
              </a:ext>
            </a:extLst>
          </p:cNvPr>
          <p:cNvPicPr>
            <a:picLocks noChangeAspect="1"/>
          </p:cNvPicPr>
          <p:nvPr userDrawn="1"/>
        </p:nvPicPr>
        <p:blipFill>
          <a:blip r:embed="rId10"/>
          <a:stretch>
            <a:fillRect/>
          </a:stretch>
        </p:blipFill>
        <p:spPr>
          <a:xfrm>
            <a:off x="0" y="0"/>
            <a:ext cx="3567113" cy="5143500"/>
          </a:xfrm>
          <a:prstGeom prst="rect">
            <a:avLst/>
          </a:prstGeom>
        </p:spPr>
      </p:pic>
      <p:sp>
        <p:nvSpPr>
          <p:cNvPr id="2" name="Title"/>
          <p:cNvSpPr>
            <a:spLocks noGrp="1"/>
          </p:cNvSpPr>
          <p:nvPr>
            <p:ph type="title"/>
          </p:nvPr>
        </p:nvSpPr>
        <p:spPr>
          <a:xfrm>
            <a:off x="3708399" y="250934"/>
            <a:ext cx="5283201" cy="1294894"/>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5" name="Slide number">
            <a:extLst>
              <a:ext uri="{FF2B5EF4-FFF2-40B4-BE49-F238E27FC236}">
                <a16:creationId xmlns:a16="http://schemas.microsoft.com/office/drawing/2014/main" id="{0FFA83D4-AF88-D74F-8A9B-B9D1D359A036}"/>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dirty="0"/>
          </a:p>
        </p:txBody>
      </p:sp>
      <p:sp>
        <p:nvSpPr>
          <p:cNvPr id="7" name="Decorative bar">
            <a:extLst>
              <a:ext uri="{FF2B5EF4-FFF2-40B4-BE49-F238E27FC236}">
                <a16:creationId xmlns:a16="http://schemas.microsoft.com/office/drawing/2014/main" id="{52F35ABD-D203-0BEC-025C-471A483CF36F}"/>
              </a:ext>
              <a:ext uri="{C183D7F6-B498-43B3-948B-1728B52AA6E4}">
                <adec:decorative xmlns:adec="http://schemas.microsoft.com/office/drawing/2017/decorative" val="1"/>
              </a:ext>
            </a:extLst>
          </p:cNvPr>
          <p:cNvSpPr/>
          <p:nvPr userDrawn="1"/>
        </p:nvSpPr>
        <p:spPr>
          <a:xfrm>
            <a:off x="3303" y="3431309"/>
            <a:ext cx="9140697" cy="1294894"/>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BSPH logo" descr="A blue and white logo&#10;&#10;AI-generated content may be incorrect.">
            <a:extLst>
              <a:ext uri="{FF2B5EF4-FFF2-40B4-BE49-F238E27FC236}">
                <a16:creationId xmlns:a16="http://schemas.microsoft.com/office/drawing/2014/main" id="{D07E542D-6372-595D-6AC0-6BC0DCE17173}"/>
              </a:ext>
            </a:extLst>
          </p:cNvPr>
          <p:cNvPicPr>
            <a:picLocks noChangeAspect="1"/>
          </p:cNvPicPr>
          <p:nvPr userDrawn="1"/>
        </p:nvPicPr>
        <p:blipFill>
          <a:blip r:embed="rId11"/>
          <a:stretch>
            <a:fillRect/>
          </a:stretch>
        </p:blipFill>
        <p:spPr>
          <a:xfrm>
            <a:off x="40508" y="3454400"/>
            <a:ext cx="3429370" cy="1248712"/>
          </a:xfrm>
          <a:prstGeom prst="rect">
            <a:avLst/>
          </a:prstGeom>
        </p:spPr>
      </p:pic>
    </p:spTree>
    <p:extLst>
      <p:ext uri="{BB962C8B-B14F-4D97-AF65-F5344CB8AC3E}">
        <p14:creationId xmlns:p14="http://schemas.microsoft.com/office/powerpoint/2010/main" val="1133219287"/>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57" r:id="rId3"/>
    <p:sldLayoutId id="2147484367" r:id="rId4"/>
    <p:sldLayoutId id="2147484366" r:id="rId5"/>
    <p:sldLayoutId id="2147484358" r:id="rId6"/>
    <p:sldLayoutId id="2147484365" r:id="rId7"/>
    <p:sldLayoutId id="2147484364" r:id="rId8"/>
  </p:sldLayoutIdLst>
  <p:hf hdr="0" ftr="0" dt="0"/>
  <p:txStyles>
    <p:titleStyle>
      <a:lvl1pPr algn="ctr" defTabSz="457200" rtl="0" eaLnBrk="1" latinLnBrk="0" hangingPunct="1">
        <a:spcBef>
          <a:spcPct val="0"/>
        </a:spcBef>
        <a:buNone/>
        <a:defRPr sz="2800" kern="1200">
          <a:solidFill>
            <a:schemeClr val="bg1"/>
          </a:solidFill>
          <a:latin typeface="Georgia" panose="02040502050405020303" pitchFamily="18" charset="0"/>
          <a:ea typeface="+mj-ea"/>
          <a:cs typeface="+mj-cs"/>
        </a:defRPr>
      </a:lvl1pPr>
    </p:titleStyle>
    <p:bodyStyle>
      <a:lvl1pPr marL="288925" indent="-288925" algn="l" defTabSz="457200" rtl="0" eaLnBrk="1" latinLnBrk="0" hangingPunct="1">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6928" indent="-284163" algn="l" defTabSz="457200" rtl="0" eaLnBrk="1" latinLnBrk="0" hangingPunct="1">
        <a:spcBef>
          <a:spcPts val="0"/>
        </a:spcBef>
        <a:buClr>
          <a:srgbClr val="F98419"/>
        </a:buClr>
        <a:buSzPct val="80000"/>
        <a:buFont typeface="Arial" panose="020B0604020202020204" pitchFamily="34" charset="0"/>
        <a:buChar char="►"/>
        <a:defRPr sz="1600" kern="1200">
          <a:solidFill>
            <a:schemeClr val="tx1"/>
          </a:solidFill>
          <a:latin typeface="+mn-lt"/>
          <a:ea typeface="+mn-ea"/>
          <a:cs typeface="+mn-cs"/>
        </a:defRPr>
      </a:lvl2pPr>
      <a:lvl3pPr marL="566928" indent="237744" algn="l" defTabSz="457200" rtl="0" eaLnBrk="1" latinLnBrk="0" hangingPunct="1">
        <a:spcBef>
          <a:spcPts val="0"/>
        </a:spcBef>
        <a:buClr>
          <a:srgbClr val="F98419"/>
        </a:buClr>
        <a:buFont typeface="Arial" panose="020B0604020202020204" pitchFamily="34" charset="0"/>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5664">
          <p15:clr>
            <a:srgbClr val="F26B43"/>
          </p15:clr>
        </p15:guide>
        <p15:guide id="16">
          <p15:clr>
            <a:srgbClr val="F26B43"/>
          </p15:clr>
        </p15:guide>
        <p15:guide id="18" pos="96">
          <p15:clr>
            <a:srgbClr val="F26B43"/>
          </p15:clr>
        </p15:guide>
        <p15:guide id="20" orient="horz" pos="1620" userDrawn="1">
          <p15:clr>
            <a:srgbClr val="F26B43"/>
          </p15:clr>
        </p15:guide>
        <p15:guide id="21" orient="horz" pos="3180" userDrawn="1">
          <p15:clr>
            <a:srgbClr val="547EBF"/>
          </p15:clr>
        </p15:guide>
        <p15:guide id="24" pos="100">
          <p15:clr>
            <a:srgbClr val="F26B43"/>
          </p15:clr>
        </p15:guide>
        <p15:guide id="26" pos="2880" userDrawn="1">
          <p15:clr>
            <a:srgbClr val="F26B43"/>
          </p15:clr>
        </p15:guide>
        <p15:guide id="27" orient="horz" pos="75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097895"/>
      </p:ext>
    </p:extLst>
  </p:cSld>
  <p:clrMap bg1="lt1" tx1="dk1" bg2="lt2" tx2="dk2" accent1="accent1" accent2="accent2" accent3="accent3" accent4="accent4" accent5="accent5" accent6="accent6" hlink="hlink" folHlink="folHlink"/>
  <p:sldLayoutIdLst>
    <p:sldLayoutId id="2147484604" r:id="rId1"/>
    <p:sldLayoutId id="2147484626" r:id="rId2"/>
    <p:sldLayoutId id="214748460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2" name="Torch" descr="Logo, Johns Hopkins Bloomberg School of Public Health—shield with torch.">
            <a:extLst>
              <a:ext uri="{FF2B5EF4-FFF2-40B4-BE49-F238E27FC236}">
                <a16:creationId xmlns:a16="http://schemas.microsoft.com/office/drawing/2014/main" id="{A79E7DBD-4C37-F810-8D16-5DE9411521D1}"/>
              </a:ext>
            </a:extLst>
          </p:cNvPr>
          <p:cNvPicPr>
            <a:picLocks noChangeAspect="1"/>
          </p:cNvPicPr>
          <p:nvPr userDrawn="1"/>
        </p:nvPicPr>
        <p:blipFill>
          <a:blip r:embed="rId5"/>
          <a:stretch>
            <a:fillRect/>
          </a:stretch>
        </p:blipFill>
        <p:spPr>
          <a:xfrm>
            <a:off x="0" y="8909"/>
            <a:ext cx="3567113" cy="5143500"/>
          </a:xfrm>
          <a:prstGeom prst="rect">
            <a:avLst/>
          </a:prstGeom>
        </p:spPr>
      </p:pic>
      <p:sp>
        <p:nvSpPr>
          <p:cNvPr id="3" name="Slide number">
            <a:extLst>
              <a:ext uri="{FF2B5EF4-FFF2-40B4-BE49-F238E27FC236}">
                <a16:creationId xmlns:a16="http://schemas.microsoft.com/office/drawing/2014/main" id="{C8A328E3-9064-B5F2-338E-6C964970B4AB}"/>
              </a:ext>
            </a:extLst>
          </p:cNvPr>
          <p:cNvSpPr>
            <a:spLocks noGrp="1"/>
          </p:cNvSpPr>
          <p:nvPr>
            <p:ph type="sldNum" sz="quarter" idx="4"/>
          </p:nvPr>
        </p:nvSpPr>
        <p:spPr>
          <a:xfrm>
            <a:off x="8342334" y="4813338"/>
            <a:ext cx="649266"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685337325"/>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09744"/>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dirty="0"/>
          </a:p>
        </p:txBody>
      </p:sp>
      <p:pic>
        <p:nvPicPr>
          <p:cNvPr id="2" name="Torch" descr="Logo, Johns Hopkins Bloomberg School of Public Health—shield with torch.">
            <a:extLst>
              <a:ext uri="{FF2B5EF4-FFF2-40B4-BE49-F238E27FC236}">
                <a16:creationId xmlns:a16="http://schemas.microsoft.com/office/drawing/2014/main" id="{BD598FA4-4F98-B7CA-5F47-98999E90D6DB}"/>
              </a:ext>
            </a:extLst>
          </p:cNvPr>
          <p:cNvPicPr>
            <a:picLocks noChangeAspect="1"/>
          </p:cNvPicPr>
          <p:nvPr userDrawn="1"/>
        </p:nvPicPr>
        <p:blipFill>
          <a:blip r:embed="rId3"/>
          <a:stretch>
            <a:fillRect/>
          </a:stretch>
        </p:blipFill>
        <p:spPr>
          <a:xfrm>
            <a:off x="0" y="-8313"/>
            <a:ext cx="9144000" cy="5143500"/>
          </a:xfrm>
          <a:prstGeom prst="rect">
            <a:avLst/>
          </a:prstGeom>
        </p:spPr>
      </p:pic>
    </p:spTree>
    <p:extLst>
      <p:ext uri="{BB962C8B-B14F-4D97-AF65-F5344CB8AC3E}">
        <p14:creationId xmlns:p14="http://schemas.microsoft.com/office/powerpoint/2010/main" val="616642392"/>
      </p:ext>
    </p:extLst>
  </p:cSld>
  <p:clrMap bg1="lt1" tx1="dk1" bg2="lt2" tx2="dk2" accent1="accent1" accent2="accent2" accent3="accent3" accent4="accent4" accent5="accent5" accent6="accent6" hlink="hlink" folHlink="folHlink"/>
  <p:sldLayoutIdLst>
    <p:sldLayoutId id="2147484368" r:id="rId1"/>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10518"/>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dirty="0"/>
          </a:p>
        </p:txBody>
      </p:sp>
      <p:pic>
        <p:nvPicPr>
          <p:cNvPr id="2" name="Torch" descr="Logo, Johns Hopkins Bloomberg School of Public Health—shield with torch.">
            <a:extLst>
              <a:ext uri="{FF2B5EF4-FFF2-40B4-BE49-F238E27FC236}">
                <a16:creationId xmlns:a16="http://schemas.microsoft.com/office/drawing/2014/main" id="{2D5F7DEA-D814-4ABE-B3AA-A0BE19E622EC}"/>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772273191"/>
      </p:ext>
    </p:extLst>
  </p:cSld>
  <p:clrMap bg1="lt1" tx1="dk1" bg2="lt2" tx2="dk2" accent1="accent1" accent2="accent2" accent3="accent3" accent4="accent4" accent5="accent5" accent6="accent6" hlink="hlink" folHlink="folHlink"/>
  <p:sldLayoutIdLst>
    <p:sldLayoutId id="2147484586" r:id="rId1"/>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10518"/>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dirty="0"/>
          </a:p>
        </p:txBody>
      </p:sp>
      <p:pic>
        <p:nvPicPr>
          <p:cNvPr id="2" name="Torch" descr="Logo, Johns Hopkins Bloomberg School of Public Health—shield with torch.">
            <a:extLst>
              <a:ext uri="{FF2B5EF4-FFF2-40B4-BE49-F238E27FC236}">
                <a16:creationId xmlns:a16="http://schemas.microsoft.com/office/drawing/2014/main" id="{2D5F7DEA-D814-4ABE-B3AA-A0BE19E622EC}"/>
              </a:ext>
            </a:extLst>
          </p:cNvPr>
          <p:cNvPicPr>
            <a:picLocks noChangeAspect="1"/>
          </p:cNvPicPr>
          <p:nvPr userDrawn="1"/>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02968739"/>
      </p:ext>
    </p:extLst>
  </p:cSld>
  <p:clrMap bg1="lt1" tx1="dk1" bg2="lt2" tx2="dk2" accent1="accent1" accent2="accent2" accent3="accent3" accent4="accent4" accent5="accent5" accent6="accent6" hlink="hlink" folHlink="folHlink"/>
  <p:sldLayoutIdLst>
    <p:sldLayoutId id="2147484614" r:id="rId1"/>
    <p:sldLayoutId id="2147484594" r:id="rId2"/>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p:custDataLst>
              <p:tags r:id="rId41"/>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dirty="0">
              <a:latin typeface="Bookman Old Style" pitchFamily="-84" charset="0"/>
              <a:ea typeface="ＭＳ Ｐゴシック" pitchFamily="-84" charset="-128"/>
              <a:cs typeface="ＭＳ Ｐゴシック" pitchFamily="-84" charset="-128"/>
            </a:endParaRPr>
          </a:p>
        </p:txBody>
      </p:sp>
      <p:pic>
        <p:nvPicPr>
          <p:cNvPr id="16" name="Logo" descr="Logo, Johns Hopkins Bloomberg School of Public Health—shield with torch.">
            <a:extLst>
              <a:ext uri="{FF2B5EF4-FFF2-40B4-BE49-F238E27FC236}">
                <a16:creationId xmlns:a16="http://schemas.microsoft.com/office/drawing/2014/main" id="{37C8E7E5-3555-2307-4F89-2C791AB54586}"/>
              </a:ext>
            </a:extLst>
          </p:cNvPr>
          <p:cNvPicPr>
            <a:picLocks noChangeAspect="1"/>
          </p:cNvPicPr>
          <p:nvPr userDrawn="1"/>
        </p:nvPicPr>
        <p:blipFill>
          <a:blip r:embed="rId42"/>
          <a:stretch>
            <a:fillRect/>
          </a:stretch>
        </p:blipFill>
        <p:spPr>
          <a:xfrm>
            <a:off x="8224962" y="226932"/>
            <a:ext cx="919038" cy="965200"/>
          </a:xfrm>
          <a:prstGeom prst="rect">
            <a:avLst/>
          </a:prstGeom>
        </p:spPr>
      </p:pic>
      <p:sp>
        <p:nvSpPr>
          <p:cNvPr id="14" name="Decorative line">
            <a:extLst>
              <a:ext uri="{FF2B5EF4-FFF2-40B4-BE49-F238E27FC236}">
                <a16:creationId xmlns:a16="http://schemas.microsoft.com/office/drawing/2014/main" id="{65C36E4A-28C7-6C35-2F8A-8033F2426F81}"/>
              </a:ext>
              <a:ext uri="{C183D7F6-B498-43B3-948B-1728B52AA6E4}">
                <adec:decorative xmlns:adec="http://schemas.microsoft.com/office/drawing/2017/decorative" val="1"/>
              </a:ext>
            </a:extLst>
          </p:cNvPr>
          <p:cNvSpPr/>
          <p:nvPr userDrawn="1"/>
        </p:nvSpPr>
        <p:spPr>
          <a:xfrm>
            <a:off x="0" y="965200"/>
            <a:ext cx="9144000" cy="73152"/>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cNvSpPr>
            <a:spLocks noGrp="1"/>
          </p:cNvSpPr>
          <p:nvPr>
            <p:ph type="title"/>
          </p:nvPr>
        </p:nvSpPr>
        <p:spPr>
          <a:xfrm>
            <a:off x="149313" y="53975"/>
            <a:ext cx="8842287" cy="857250"/>
          </a:xfrm>
          <a:prstGeom prst="rect">
            <a:avLst/>
          </a:prstGeom>
        </p:spPr>
        <p:txBody>
          <a:bodyPr vert="horz" lIns="91440" tIns="45720" rIns="91440" bIns="45720" rtlCol="0" anchor="ctr">
            <a:noAutofit/>
          </a:bodyPr>
          <a:lstStyle/>
          <a:p>
            <a:r>
              <a:rPr lang="en-US" dirty="0"/>
              <a:t>Click to edit Master title style</a:t>
            </a:r>
          </a:p>
        </p:txBody>
      </p:sp>
      <p:sp>
        <p:nvSpPr>
          <p:cNvPr id="3" name="Bullets"/>
          <p:cNvSpPr>
            <a:spLocks noGrp="1"/>
          </p:cNvSpPr>
          <p:nvPr>
            <p:ph type="body" idx="1"/>
          </p:nvPr>
        </p:nvSpPr>
        <p:spPr>
          <a:xfrm>
            <a:off x="149313" y="1200151"/>
            <a:ext cx="8842287" cy="3390899"/>
          </a:xfrm>
          <a:prstGeom prst="rect">
            <a:avLst/>
          </a:prstGeom>
          <a:noFill/>
          <a:ln>
            <a:solidFill>
              <a:srgbClr val="6CACE4">
                <a:alpha val="25000"/>
              </a:srgbClr>
            </a:solidFill>
          </a:ln>
        </p:spPr>
        <p:txBody>
          <a:bodyPr vert="horz" lIns="91440" tIns="45720" rIns="91440" bIns="45720" rtlCol="0">
            <a:noAutofit/>
          </a:bodyPr>
          <a:lstStyle/>
          <a:p>
            <a:pPr lvl="0"/>
            <a:r>
              <a:rPr lang="en-US" dirty="0"/>
              <a:t>Click to add first-level bullet</a:t>
            </a:r>
          </a:p>
          <a:p>
            <a:pPr lvl="1"/>
            <a:r>
              <a:rPr lang="en-US" dirty="0"/>
              <a:t>Second level</a:t>
            </a:r>
          </a:p>
          <a:p>
            <a:pPr lvl="2"/>
            <a:r>
              <a:rPr lang="en-US" dirty="0"/>
              <a:t>Third level</a:t>
            </a:r>
          </a:p>
        </p:txBody>
      </p:sp>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407250304"/>
      </p:ext>
    </p:extLst>
  </p:cSld>
  <p:clrMap bg1="lt1" tx1="dk1" bg2="lt2" tx2="dk2" accent1="accent1" accent2="accent2" accent3="accent3" accent4="accent4" accent5="accent5" accent6="accent6" hlink="hlink" folHlink="folHlink"/>
  <p:sldLayoutIdLst>
    <p:sldLayoutId id="2147483885" r:id="rId1"/>
    <p:sldLayoutId id="2147483950" r:id="rId2"/>
    <p:sldLayoutId id="2147483886" r:id="rId3"/>
    <p:sldLayoutId id="2147484608" r:id="rId4"/>
    <p:sldLayoutId id="2147483947" r:id="rId5"/>
    <p:sldLayoutId id="2147483921" r:id="rId6"/>
    <p:sldLayoutId id="2147483920" r:id="rId7"/>
    <p:sldLayoutId id="2147483915" r:id="rId8"/>
    <p:sldLayoutId id="2147483889" r:id="rId9"/>
    <p:sldLayoutId id="2147483949" r:id="rId10"/>
    <p:sldLayoutId id="2147483890" r:id="rId11"/>
    <p:sldLayoutId id="2147484612" r:id="rId12"/>
    <p:sldLayoutId id="2147484610" r:id="rId13"/>
    <p:sldLayoutId id="2147484611" r:id="rId14"/>
    <p:sldLayoutId id="2147483945" r:id="rId15"/>
    <p:sldLayoutId id="2147483891" r:id="rId16"/>
    <p:sldLayoutId id="2147483892" r:id="rId17"/>
    <p:sldLayoutId id="2147483893" r:id="rId18"/>
    <p:sldLayoutId id="2147483894" r:id="rId19"/>
    <p:sldLayoutId id="2147483900" r:id="rId20"/>
    <p:sldLayoutId id="2147484584" r:id="rId21"/>
    <p:sldLayoutId id="2147483902" r:id="rId22"/>
    <p:sldLayoutId id="2147483903" r:id="rId23"/>
    <p:sldLayoutId id="2147484623" r:id="rId24"/>
    <p:sldLayoutId id="2147484465" r:id="rId25"/>
    <p:sldLayoutId id="2147483905" r:id="rId26"/>
    <p:sldLayoutId id="2147483906" r:id="rId27"/>
    <p:sldLayoutId id="2147483914" r:id="rId28"/>
    <p:sldLayoutId id="2147483922" r:id="rId29"/>
    <p:sldLayoutId id="2147483909" r:id="rId30"/>
    <p:sldLayoutId id="2147484461" r:id="rId31"/>
    <p:sldLayoutId id="2147484616" r:id="rId32"/>
    <p:sldLayoutId id="2147484581" r:id="rId33"/>
    <p:sldLayoutId id="2147484578" r:id="rId34"/>
    <p:sldLayoutId id="2147484579" r:id="rId35"/>
    <p:sldLayoutId id="2147484460" r:id="rId36"/>
    <p:sldLayoutId id="2147483910" r:id="rId37"/>
    <p:sldLayoutId id="2147483923" r:id="rId38"/>
    <p:sldLayoutId id="2147483911" r:id="rId39"/>
  </p:sldLayoutIdLst>
  <p:hf hdr="0" ftr="0" dt="0"/>
  <p:txStyles>
    <p:titleStyle>
      <a:lvl1pPr algn="l" defTabSz="457200" rtl="0" eaLnBrk="1" latinLnBrk="0" hangingPunct="1">
        <a:spcBef>
          <a:spcPct val="0"/>
        </a:spcBef>
        <a:buNone/>
        <a:defRPr sz="2400" kern="1200">
          <a:solidFill>
            <a:schemeClr val="bg1"/>
          </a:solidFill>
          <a:latin typeface="Georgia" panose="02040502050405020303" pitchFamily="18" charset="0"/>
          <a:ea typeface="+mj-ea"/>
          <a:cs typeface="+mj-cs"/>
        </a:defRPr>
      </a:lvl1pPr>
    </p:titleStyle>
    <p:bodyStyle>
      <a:lvl1pPr marL="292608" indent="-292608" algn="l" defTabSz="457200" rtl="0" eaLnBrk="1" latinLnBrk="0" hangingPunct="1">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6928" indent="-284163" algn="l" defTabSz="457200" rtl="0" eaLnBrk="1" latinLnBrk="0" hangingPunct="1">
        <a:spcBef>
          <a:spcPts val="0"/>
        </a:spcBef>
        <a:buClr>
          <a:srgbClr val="418FDE"/>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3275" indent="-231775" algn="l" defTabSz="457200" rtl="0" eaLnBrk="1" latinLnBrk="0" hangingPunct="1">
        <a:spcBef>
          <a:spcPts val="0"/>
        </a:spcBef>
        <a:buClr>
          <a:srgbClr val="418FDE"/>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031875" indent="-228600" algn="l" defTabSz="457200" rtl="0" eaLnBrk="1" latinLnBrk="0" hangingPunct="1">
        <a:spcBef>
          <a:spcPts val="0"/>
        </a:spcBef>
        <a:buClr>
          <a:srgbClr val="CF4520"/>
        </a:buClr>
        <a:buSzPct val="120000"/>
        <a:buFont typeface="Wingdings" pitchFamily="2" charset="2"/>
        <a:buChar char="§"/>
        <a:tabLst/>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024" userDrawn="1">
          <p15:clr>
            <a:srgbClr val="F26B43"/>
          </p15:clr>
        </p15:guide>
        <p15:guide id="9" pos="5664">
          <p15:clr>
            <a:srgbClr val="F26B43"/>
          </p15:clr>
        </p15:guide>
        <p15:guide id="16" userDrawn="1">
          <p15:clr>
            <a:srgbClr val="547EBF"/>
          </p15:clr>
        </p15:guide>
        <p15:guide id="17" orient="horz" pos="756" userDrawn="1">
          <p15:clr>
            <a:srgbClr val="F26B43"/>
          </p15:clr>
        </p15:guide>
        <p15:guide id="18" pos="96">
          <p15:clr>
            <a:srgbClr val="F26B43"/>
          </p15:clr>
        </p15:guide>
        <p15:guide id="20" orient="horz" pos="1620">
          <p15:clr>
            <a:srgbClr val="F26B43"/>
          </p15:clr>
        </p15:guide>
        <p15:guide id="22" orient="horz" pos="2556" userDrawn="1">
          <p15:clr>
            <a:srgbClr val="F26B43"/>
          </p15:clr>
        </p15:guide>
        <p15:guide id="23" orient="horz" pos="3180" userDrawn="1">
          <p15:clr>
            <a:srgbClr val="547EBF"/>
          </p15:clr>
        </p15:guide>
        <p15:guide id="24" orient="horz" userDrawn="1">
          <p15:clr>
            <a:srgbClr val="547EBF"/>
          </p15:clr>
        </p15:guide>
        <p15:guide id="25" pos="5760" userDrawn="1">
          <p15:clr>
            <a:srgbClr val="547EBF"/>
          </p15:clr>
        </p15:guide>
        <p15:guide id="26" pos="5496" userDrawn="1">
          <p15:clr>
            <a:srgbClr val="F26B43"/>
          </p15:clr>
        </p15:guide>
        <p15:guide id="27"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userDrawn="1"/>
        </p:nvSpPr>
        <p:spPr bwMode="auto">
          <a:xfrm>
            <a:off x="-1589" y="0"/>
            <a:ext cx="3044952" cy="5143500"/>
          </a:xfrm>
          <a:prstGeom prst="rect">
            <a:avLst/>
          </a:prstGeom>
          <a:solidFill>
            <a:srgbClr val="062D72"/>
          </a:solidFill>
          <a:ln w="9525">
            <a:noFill/>
            <a:round/>
            <a:headEnd type="none" w="sm" len="sm"/>
            <a:tailEnd type="none" w="sm" len="sm"/>
          </a:ln>
        </p:spPr>
        <p:txBody>
          <a:bodyPr>
            <a:prstTxWarp prst="textNoShape">
              <a:avLst/>
            </a:prstTxWarp>
          </a:bodyPr>
          <a:lstStyle/>
          <a:p>
            <a:pPr>
              <a:defRPr/>
            </a:pPr>
            <a:endParaRPr lang="en-US" dirty="0">
              <a:latin typeface="Bookman Old Style" pitchFamily="-84" charset="0"/>
              <a:ea typeface="ＭＳ Ｐゴシック" pitchFamily="-84" charset="-128"/>
              <a:cs typeface="ＭＳ Ｐゴシック" pitchFamily="-84" charset="-128"/>
            </a:endParaRPr>
          </a:p>
        </p:txBody>
      </p:sp>
      <p:sp>
        <p:nvSpPr>
          <p:cNvPr id="11" name="Decorative line">
            <a:extLst>
              <a:ext uri="{FF2B5EF4-FFF2-40B4-BE49-F238E27FC236}">
                <a16:creationId xmlns:a16="http://schemas.microsoft.com/office/drawing/2014/main" id="{B9C6FAF4-945E-E191-942C-44D05637D896}"/>
              </a:ext>
              <a:ext uri="{C183D7F6-B498-43B3-948B-1728B52AA6E4}">
                <adec:decorative xmlns:adec="http://schemas.microsoft.com/office/drawing/2017/decorative" val="1"/>
              </a:ext>
            </a:extLst>
          </p:cNvPr>
          <p:cNvSpPr/>
          <p:nvPr userDrawn="1"/>
        </p:nvSpPr>
        <p:spPr>
          <a:xfrm rot="5400000">
            <a:off x="440499" y="2537460"/>
            <a:ext cx="5148072" cy="73152"/>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Logo" descr="Logo, Johns Hopkins Bloomberg School of Public Health—shield with torch.">
            <a:extLst>
              <a:ext uri="{FF2B5EF4-FFF2-40B4-BE49-F238E27FC236}">
                <a16:creationId xmlns:a16="http://schemas.microsoft.com/office/drawing/2014/main" id="{D3B50D8F-4C44-0DDC-82EC-F7687F354C68}"/>
              </a:ext>
            </a:extLst>
          </p:cNvPr>
          <p:cNvPicPr>
            <a:picLocks noChangeAspect="1"/>
          </p:cNvPicPr>
          <p:nvPr userDrawn="1"/>
        </p:nvPicPr>
        <p:blipFill>
          <a:blip r:embed="rId15"/>
          <a:stretch>
            <a:fillRect/>
          </a:stretch>
        </p:blipFill>
        <p:spPr>
          <a:xfrm>
            <a:off x="0" y="4178300"/>
            <a:ext cx="827909" cy="965200"/>
          </a:xfrm>
          <a:prstGeom prst="rect">
            <a:avLst/>
          </a:prstGeom>
        </p:spPr>
      </p:pic>
      <p:sp>
        <p:nvSpPr>
          <p:cNvPr id="3" name="Title"/>
          <p:cNvSpPr>
            <a:spLocks noGrp="1"/>
          </p:cNvSpPr>
          <p:nvPr>
            <p:ph type="title"/>
          </p:nvPr>
        </p:nvSpPr>
        <p:spPr>
          <a:xfrm>
            <a:off x="146304" y="66526"/>
            <a:ext cx="2739771" cy="1243172"/>
          </a:xfrm>
          <a:prstGeom prst="rect">
            <a:avLst/>
          </a:prstGeom>
        </p:spPr>
        <p:txBody>
          <a:bodyPr vert="horz" lIns="91440" tIns="45720" rIns="91440" bIns="45720" rtlCol="0" anchor="t">
            <a:noAutofit/>
          </a:bodyPr>
          <a:lstStyle/>
          <a:p>
            <a:r>
              <a:rPr lang="en-US" dirty="0"/>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837093370"/>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618" r:id="rId3"/>
    <p:sldLayoutId id="2147484617" r:id="rId4"/>
    <p:sldLayoutId id="2147484625" r:id="rId5"/>
    <p:sldLayoutId id="2147484340" r:id="rId6"/>
    <p:sldLayoutId id="2147484341" r:id="rId7"/>
    <p:sldLayoutId id="2147484619" r:id="rId8"/>
    <p:sldLayoutId id="2147484344" r:id="rId9"/>
    <p:sldLayoutId id="2147484620" r:id="rId10"/>
    <p:sldLayoutId id="2147484621" r:id="rId11"/>
    <p:sldLayoutId id="2147484622" r:id="rId12"/>
    <p:sldLayoutId id="2147484613" r:id="rId13"/>
  </p:sldLayoutIdLst>
  <p:hf hdr="0" ftr="0" dt="0"/>
  <p:txStyles>
    <p:titleStyle>
      <a:lvl1pPr algn="l" defTabSz="457200" rtl="0" eaLnBrk="1" latinLnBrk="0" hangingPunct="1">
        <a:spcBef>
          <a:spcPct val="0"/>
        </a:spcBef>
        <a:buNone/>
        <a:defRPr sz="2400" kern="1200">
          <a:solidFill>
            <a:srgbClr val="FFFFFF"/>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4" userDrawn="1">
          <p15:clr>
            <a:srgbClr val="F26B43"/>
          </p15:clr>
        </p15:guide>
        <p15:guide id="2" orient="horz" pos="2820" userDrawn="1">
          <p15:clr>
            <a:srgbClr val="547EBF"/>
          </p15:clr>
        </p15:guide>
        <p15:guide id="3" orient="horz" pos="852" userDrawn="1">
          <p15:clr>
            <a:srgbClr val="F26B43"/>
          </p15:clr>
        </p15:guide>
        <p15:guide id="4" orient="horz" pos="3204" userDrawn="1">
          <p15:clr>
            <a:srgbClr val="547EBF"/>
          </p15:clr>
        </p15:guide>
        <p15:guide id="5" orient="horz" pos="2652" userDrawn="1">
          <p15:clr>
            <a:srgbClr val="547EBF"/>
          </p15:clr>
        </p15:guide>
        <p15:guide id="6" orient="horz" pos="84" userDrawn="1">
          <p15:clr>
            <a:srgbClr val="547EBF"/>
          </p15:clr>
        </p15:guide>
        <p15:guide id="8" pos="566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userDrawn="1"/>
        </p:nvSpPr>
        <p:spPr bwMode="auto">
          <a:xfrm>
            <a:off x="-1589" y="0"/>
            <a:ext cx="3044952" cy="5143500"/>
          </a:xfrm>
          <a:prstGeom prst="rect">
            <a:avLst/>
          </a:prstGeom>
          <a:solidFill>
            <a:srgbClr val="062D72"/>
          </a:solidFill>
          <a:ln w="9525">
            <a:noFill/>
            <a:round/>
            <a:headEnd type="none" w="sm" len="sm"/>
            <a:tailEnd type="none" w="sm" len="sm"/>
          </a:ln>
        </p:spPr>
        <p:txBody>
          <a:bodyPr>
            <a:prstTxWarp prst="textNoShape">
              <a:avLst/>
            </a:prstTxWarp>
          </a:bodyPr>
          <a:lstStyle/>
          <a:p>
            <a:pPr>
              <a:defRPr/>
            </a:pPr>
            <a:endParaRPr lang="en-US" dirty="0">
              <a:latin typeface="Bookman Old Style" pitchFamily="-84" charset="0"/>
              <a:ea typeface="ＭＳ Ｐゴシック" pitchFamily="-84" charset="-128"/>
              <a:cs typeface="ＭＳ Ｐゴシック" pitchFamily="-84" charset="-128"/>
            </a:endParaRPr>
          </a:p>
        </p:txBody>
      </p:sp>
      <p:sp>
        <p:nvSpPr>
          <p:cNvPr id="11" name="Decorative line">
            <a:extLst>
              <a:ext uri="{FF2B5EF4-FFF2-40B4-BE49-F238E27FC236}">
                <a16:creationId xmlns:a16="http://schemas.microsoft.com/office/drawing/2014/main" id="{B9C6FAF4-945E-E191-942C-44D05637D896}"/>
              </a:ext>
              <a:ext uri="{C183D7F6-B498-43B3-948B-1728B52AA6E4}">
                <adec:decorative xmlns:adec="http://schemas.microsoft.com/office/drawing/2017/decorative" val="1"/>
              </a:ext>
            </a:extLst>
          </p:cNvPr>
          <p:cNvSpPr/>
          <p:nvPr userDrawn="1"/>
        </p:nvSpPr>
        <p:spPr>
          <a:xfrm rot="5400000">
            <a:off x="440499" y="2537460"/>
            <a:ext cx="5148072" cy="73152"/>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Logo" descr="Logo, Johns Hopkins Bloomberg School of Public Health—shield with torch.">
            <a:extLst>
              <a:ext uri="{FF2B5EF4-FFF2-40B4-BE49-F238E27FC236}">
                <a16:creationId xmlns:a16="http://schemas.microsoft.com/office/drawing/2014/main" id="{D3B50D8F-4C44-0DDC-82EC-F7687F354C68}"/>
              </a:ext>
            </a:extLst>
          </p:cNvPr>
          <p:cNvPicPr>
            <a:picLocks noChangeAspect="1"/>
          </p:cNvPicPr>
          <p:nvPr userDrawn="1"/>
        </p:nvPicPr>
        <p:blipFill>
          <a:blip r:embed="rId6"/>
          <a:stretch>
            <a:fillRect/>
          </a:stretch>
        </p:blipFill>
        <p:spPr>
          <a:xfrm>
            <a:off x="0" y="4178300"/>
            <a:ext cx="827909" cy="965200"/>
          </a:xfrm>
          <a:prstGeom prst="rect">
            <a:avLst/>
          </a:prstGeom>
        </p:spPr>
      </p:pic>
      <p:sp>
        <p:nvSpPr>
          <p:cNvPr id="3" name="Title"/>
          <p:cNvSpPr>
            <a:spLocks noGrp="1"/>
          </p:cNvSpPr>
          <p:nvPr>
            <p:ph type="title"/>
          </p:nvPr>
        </p:nvSpPr>
        <p:spPr>
          <a:xfrm>
            <a:off x="146304" y="66526"/>
            <a:ext cx="2739771" cy="1243172"/>
          </a:xfrm>
          <a:prstGeom prst="rect">
            <a:avLst/>
          </a:prstGeom>
        </p:spPr>
        <p:txBody>
          <a:bodyPr vert="horz" lIns="91440" tIns="45720" rIns="91440" bIns="45720" rtlCol="0" anchor="t">
            <a:noAutofit/>
          </a:bodyPr>
          <a:lstStyle/>
          <a:p>
            <a:r>
              <a:rPr lang="en-US" dirty="0"/>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50906158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73" r:id="rId4"/>
  </p:sldLayoutIdLst>
  <p:hf hdr="0" ftr="0" dt="0"/>
  <p:txStyles>
    <p:titleStyle>
      <a:lvl1pPr algn="l" defTabSz="457200" rtl="0" eaLnBrk="1" latinLnBrk="0" hangingPunct="1">
        <a:spcBef>
          <a:spcPct val="0"/>
        </a:spcBef>
        <a:buNone/>
        <a:defRPr sz="2400" kern="1200">
          <a:solidFill>
            <a:srgbClr val="FFFFFF"/>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orient="horz" pos="3180" userDrawn="1">
          <p15:clr>
            <a:srgbClr val="547EBF"/>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p:custDataLst>
              <p:tags r:id="rId9"/>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dirty="0">
              <a:latin typeface="Bookman Old Style" pitchFamily="-84" charset="0"/>
              <a:ea typeface="ＭＳ Ｐゴシック" pitchFamily="-84" charset="-128"/>
              <a:cs typeface="ＭＳ Ｐゴシック" pitchFamily="-84" charset="-128"/>
            </a:endParaRPr>
          </a:p>
        </p:txBody>
      </p:sp>
      <p:pic>
        <p:nvPicPr>
          <p:cNvPr id="16" name="Logo" descr="Logo, Johns Hopkins Bloomberg School of Public Health—shield with torch.">
            <a:extLst>
              <a:ext uri="{FF2B5EF4-FFF2-40B4-BE49-F238E27FC236}">
                <a16:creationId xmlns:a16="http://schemas.microsoft.com/office/drawing/2014/main" id="{37C8E7E5-3555-2307-4F89-2C791AB54586}"/>
              </a:ext>
            </a:extLst>
          </p:cNvPr>
          <p:cNvPicPr>
            <a:picLocks noChangeAspect="1"/>
          </p:cNvPicPr>
          <p:nvPr/>
        </p:nvPicPr>
        <p:blipFill>
          <a:blip r:embed="rId10"/>
          <a:stretch>
            <a:fillRect/>
          </a:stretch>
        </p:blipFill>
        <p:spPr>
          <a:xfrm>
            <a:off x="8224962" y="0"/>
            <a:ext cx="919038" cy="965200"/>
          </a:xfrm>
          <a:prstGeom prst="rect">
            <a:avLst/>
          </a:prstGeom>
        </p:spPr>
      </p:pic>
      <p:sp>
        <p:nvSpPr>
          <p:cNvPr id="14" name="Decorative line">
            <a:extLst>
              <a:ext uri="{FF2B5EF4-FFF2-40B4-BE49-F238E27FC236}">
                <a16:creationId xmlns:a16="http://schemas.microsoft.com/office/drawing/2014/main" id="{65C36E4A-28C7-6C35-2F8A-8033F2426F81}"/>
              </a:ext>
              <a:ext uri="{C183D7F6-B498-43B3-948B-1728B52AA6E4}">
                <adec:decorative xmlns:adec="http://schemas.microsoft.com/office/drawing/2017/decorative" val="1"/>
              </a:ext>
            </a:extLst>
          </p:cNvPr>
          <p:cNvSpPr/>
          <p:nvPr/>
        </p:nvSpPr>
        <p:spPr>
          <a:xfrm>
            <a:off x="0" y="965200"/>
            <a:ext cx="9144000" cy="73152"/>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cNvSpPr>
            <a:spLocks noGrp="1"/>
          </p:cNvSpPr>
          <p:nvPr>
            <p:ph type="title"/>
          </p:nvPr>
        </p:nvSpPr>
        <p:spPr>
          <a:xfrm>
            <a:off x="149313" y="53975"/>
            <a:ext cx="8858161"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Bullets"/>
          <p:cNvSpPr>
            <a:spLocks noGrp="1"/>
          </p:cNvSpPr>
          <p:nvPr>
            <p:ph type="body" idx="1"/>
          </p:nvPr>
        </p:nvSpPr>
        <p:spPr>
          <a:xfrm>
            <a:off x="149313" y="1200151"/>
            <a:ext cx="8842287" cy="3390899"/>
          </a:xfrm>
          <a:prstGeom prst="rect">
            <a:avLst/>
          </a:prstGeom>
          <a:noFill/>
          <a:ln>
            <a:solidFill>
              <a:srgbClr val="6CACE4">
                <a:alpha val="25000"/>
              </a:srgbClr>
            </a:solidFill>
          </a:ln>
        </p:spPr>
        <p:txBody>
          <a:bodyPr vert="horz" lIns="91440" tIns="45720" rIns="91440" bIns="45720" rtlCol="0">
            <a:noAutofit/>
          </a:bodyPr>
          <a:lstStyle/>
          <a:p>
            <a:pPr lvl="0"/>
            <a:r>
              <a:rPr lang="en-US" dirty="0"/>
              <a:t>Click to add first-level bullet</a:t>
            </a:r>
          </a:p>
          <a:p>
            <a:pPr lvl="1"/>
            <a:r>
              <a:rPr lang="en-US" dirty="0"/>
              <a:t>Second level</a:t>
            </a:r>
          </a:p>
          <a:p>
            <a:pPr lvl="2"/>
            <a:r>
              <a:rPr lang="en-US" dirty="0"/>
              <a:t>Third level</a:t>
            </a:r>
          </a:p>
        </p:txBody>
      </p:sp>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443820443"/>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77" r:id="rId3"/>
    <p:sldLayoutId id="2147484570" r:id="rId4"/>
    <p:sldLayoutId id="2147484571" r:id="rId5"/>
    <p:sldLayoutId id="2147484575" r:id="rId6"/>
    <p:sldLayoutId id="2147484576" r:id="rId7"/>
  </p:sldLayoutIdLst>
  <p:hf hdr="0" ftr="0" dt="0"/>
  <p:txStyles>
    <p:titleStyle>
      <a:lvl1pPr algn="l" defTabSz="457200" rtl="0" eaLnBrk="1" latinLnBrk="0" hangingPunct="1">
        <a:spcBef>
          <a:spcPct val="0"/>
        </a:spcBef>
        <a:buNone/>
        <a:defRPr sz="2400" kern="1200">
          <a:solidFill>
            <a:schemeClr val="bg1"/>
          </a:solidFill>
          <a:latin typeface="Georgia" panose="02040502050405020303" pitchFamily="18" charset="0"/>
          <a:ea typeface="+mj-ea"/>
          <a:cs typeface="+mj-cs"/>
        </a:defRPr>
      </a:lvl1pPr>
    </p:titleStyle>
    <p:bodyStyle>
      <a:lvl1pPr marL="292608" indent="-292608" algn="l" defTabSz="457200" rtl="0" eaLnBrk="1" latinLnBrk="0" hangingPunct="1">
        <a:spcBef>
          <a:spcPts val="2400"/>
        </a:spcBef>
        <a:buClr>
          <a:srgbClr val="418FDE"/>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6928" indent="-284163" algn="l" defTabSz="457200" rtl="0" eaLnBrk="1" latinLnBrk="0" hangingPunct="1">
        <a:spcBef>
          <a:spcPts val="0"/>
        </a:spcBef>
        <a:buClr>
          <a:srgbClr val="418FDE"/>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3275" indent="-231775" algn="l" defTabSz="457200" rtl="0" eaLnBrk="1" latinLnBrk="0" hangingPunct="1">
        <a:spcBef>
          <a:spcPts val="0"/>
        </a:spcBef>
        <a:buClr>
          <a:srgbClr val="418FDE"/>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031875" indent="-228600" algn="l" defTabSz="457200" rtl="0" eaLnBrk="1" latinLnBrk="0" hangingPunct="1">
        <a:spcBef>
          <a:spcPts val="0"/>
        </a:spcBef>
        <a:buClr>
          <a:srgbClr val="CF4520"/>
        </a:buClr>
        <a:buSzPct val="120000"/>
        <a:buFont typeface="Wingdings" pitchFamily="2" charset="2"/>
        <a:buChar char="§"/>
        <a:tabLst/>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5" orient="horz" pos="1092">
          <p15:clr>
            <a:srgbClr val="F26B43"/>
          </p15:clr>
        </p15:guide>
        <p15:guide id="9" pos="5664">
          <p15:clr>
            <a:srgbClr val="F26B43"/>
          </p15:clr>
        </p15:guide>
        <p15:guide id="12" orient="horz" pos="3180" userDrawn="1">
          <p15:clr>
            <a:srgbClr val="547EBF"/>
          </p15:clr>
        </p15:guide>
        <p15:guide id="16">
          <p15:clr>
            <a:srgbClr val="F26B43"/>
          </p15:clr>
        </p15:guide>
        <p15:guide id="17" orient="horz" pos="756">
          <p15:clr>
            <a:srgbClr val="F26B43"/>
          </p15:clr>
        </p15:guide>
        <p15:guide id="18" pos="96">
          <p15:clr>
            <a:srgbClr val="F26B43"/>
          </p15:clr>
        </p15:guide>
        <p15:guide id="19" orient="horz" pos="1044">
          <p15:clr>
            <a:srgbClr val="F26B43"/>
          </p15:clr>
        </p15:guide>
        <p15:guide id="20" orient="horz" pos="1620">
          <p15:clr>
            <a:srgbClr val="F26B43"/>
          </p15:clr>
        </p15:guide>
        <p15:guide id="21" orient="horz" pos="2892" userDrawn="1">
          <p15:clr>
            <a:srgbClr val="F26B43"/>
          </p15:clr>
        </p15:guide>
        <p15:guide id="22" orient="horz" pos="25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20.svg"/><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73.xml"/><Relationship Id="rId6" Type="http://schemas.openxmlformats.org/officeDocument/2006/relationships/image" Target="../media/image23.png"/><Relationship Id="rId11" Type="http://schemas.openxmlformats.org/officeDocument/2006/relationships/image" Target="../media/image27.svg"/><Relationship Id="rId5" Type="http://schemas.openxmlformats.org/officeDocument/2006/relationships/image" Target="../media/image22.sv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ctltoolkit.com/courseplus" TargetMode="Externa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9.xml"/><Relationship Id="rId6" Type="http://schemas.openxmlformats.org/officeDocument/2006/relationships/hyperlink" Target="https://www.ctltoolkit.com/recording-with-ctl" TargetMode="External"/><Relationship Id="rId5" Type="http://schemas.openxmlformats.org/officeDocument/2006/relationships/hyperlink" Target="https://unsplash.com/photos/black-video-recorder-KxZyxCrue5E?utm_content=creditCopyText&amp;utm_medium=referral&amp;utm_source=unsplash" TargetMode="External"/><Relationship Id="rId4" Type="http://schemas.openxmlformats.org/officeDocument/2006/relationships/hyperlink" Target="https://unsplash.com/@jv_photographer?utm_content=creditCopyText&amp;utm_medium=referral&amp;utm_source=unsplash"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publichealth.jhu.edu/offices-and-services/center-for-teaching-and-learning" TargetMode="Externa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hyperlink" Target="https://www.jhu.edu/"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hyperlink" Target="https://www.ctltoolkit.com/active-learning"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users/elisariva-1348268/?utm_source=link-attribution&amp;utm_medium=referral&amp;utm_campaign=image&amp;utm_content=2062057" TargetMode="External"/><Relationship Id="rId2" Type="http://schemas.openxmlformats.org/officeDocument/2006/relationships/hyperlink" Target="https://www.ctltoolkit.com/best-practices-udl" TargetMode="External"/><Relationship Id="rId1" Type="http://schemas.openxmlformats.org/officeDocument/2006/relationships/slideLayout" Target="../slideLayouts/slideLayout19.xml"/><Relationship Id="rId5" Type="http://schemas.openxmlformats.org/officeDocument/2006/relationships/image" Target="../media/image11.jpeg"/><Relationship Id="rId4" Type="http://schemas.openxmlformats.org/officeDocument/2006/relationships/hyperlink" Target="https://pixabay.com/?utm_source=link-attribution&amp;utm_medium=referral&amp;utm_campaign=image&amp;utm_content=2062057"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hyperlink" Target="https://edte.ch/blog/create-framework/?v=3a1ed7090bfa" TargetMode="External"/><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50.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94DF-6647-AC38-A8F2-CD47704DFDCC}"/>
              </a:ext>
            </a:extLst>
          </p:cNvPr>
          <p:cNvSpPr>
            <a:spLocks noGrp="1"/>
          </p:cNvSpPr>
          <p:nvPr>
            <p:ph type="title"/>
          </p:nvPr>
        </p:nvSpPr>
        <p:spPr/>
        <p:txBody>
          <a:bodyPr/>
          <a:lstStyle/>
          <a:p>
            <a:r>
              <a:rPr lang="en-US" dirty="0"/>
              <a:t>Sample BSPH PowerPoint Using Starting Slide Layouts</a:t>
            </a:r>
          </a:p>
        </p:txBody>
      </p:sp>
      <p:sp>
        <p:nvSpPr>
          <p:cNvPr id="3" name="Text Placeholder 2">
            <a:extLst>
              <a:ext uri="{FF2B5EF4-FFF2-40B4-BE49-F238E27FC236}">
                <a16:creationId xmlns:a16="http://schemas.microsoft.com/office/drawing/2014/main" id="{082BD1DA-204A-2EA7-E5B8-72729CDF8283}"/>
              </a:ext>
            </a:extLst>
          </p:cNvPr>
          <p:cNvSpPr>
            <a:spLocks noGrp="1"/>
          </p:cNvSpPr>
          <p:nvPr>
            <p:ph type="body" sz="quarter" idx="12"/>
          </p:nvPr>
        </p:nvSpPr>
        <p:spPr/>
        <p:txBody>
          <a:bodyPr/>
          <a:lstStyle/>
          <a:p>
            <a:r>
              <a:rPr lang="en-US" dirty="0"/>
              <a:t>Created by the Center for Teaching and Learning</a:t>
            </a:r>
          </a:p>
        </p:txBody>
      </p:sp>
      <p:pic>
        <p:nvPicPr>
          <p:cNvPr id="8" name="Picture Placeholder 7">
            <a:extLst>
              <a:ext uri="{FF2B5EF4-FFF2-40B4-BE49-F238E27FC236}">
                <a16:creationId xmlns:a16="http://schemas.microsoft.com/office/drawing/2014/main" id="{F20EA6F4-1264-ED0A-C987-DAA4E8C31D4D}"/>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171" r="171"/>
          <a:stretch>
            <a:fillRect/>
          </a:stretch>
        </p:blipFill>
        <p:spPr/>
      </p:pic>
      <p:sp>
        <p:nvSpPr>
          <p:cNvPr id="5" name="Text Placeholder 4">
            <a:extLst>
              <a:ext uri="{FF2B5EF4-FFF2-40B4-BE49-F238E27FC236}">
                <a16:creationId xmlns:a16="http://schemas.microsoft.com/office/drawing/2014/main" id="{DEC54040-98B0-14C4-3F2C-832980C4FF5C}"/>
              </a:ext>
            </a:extLst>
          </p:cNvPr>
          <p:cNvSpPr>
            <a:spLocks noGrp="1"/>
          </p:cNvSpPr>
          <p:nvPr>
            <p:ph type="body" sz="quarter" idx="14"/>
          </p:nvPr>
        </p:nvSpPr>
        <p:spPr/>
        <p:txBody>
          <a:bodyPr/>
          <a:lstStyle/>
          <a:p>
            <a:r>
              <a:rPr lang="en-US" dirty="0"/>
              <a:t>May 2025</a:t>
            </a:r>
          </a:p>
        </p:txBody>
      </p:sp>
      <p:sp>
        <p:nvSpPr>
          <p:cNvPr id="6" name="Slide Number Placeholder 5">
            <a:extLst>
              <a:ext uri="{FF2B5EF4-FFF2-40B4-BE49-F238E27FC236}">
                <a16:creationId xmlns:a16="http://schemas.microsoft.com/office/drawing/2014/main" id="{B24BCF32-44F3-6AAA-7F24-E17D00FD0CC9}"/>
              </a:ext>
            </a:extLst>
          </p:cNvPr>
          <p:cNvSpPr>
            <a:spLocks noGrp="1"/>
          </p:cNvSpPr>
          <p:nvPr>
            <p:ph type="sldNum" sz="quarter" idx="10"/>
          </p:nvPr>
        </p:nvSpPr>
        <p:spPr/>
        <p:txBody>
          <a:bodyPr/>
          <a:lstStyle/>
          <a:p>
            <a:fld id="{8ABDC324-684B-9C44-A484-D2B69E2467CF}" type="slidenum">
              <a:rPr lang="en-US" smtClean="0"/>
              <a:pPr/>
              <a:t>1</a:t>
            </a:fld>
            <a:endParaRPr lang="en-US" dirty="0"/>
          </a:p>
        </p:txBody>
      </p:sp>
    </p:spTree>
    <p:extLst>
      <p:ext uri="{BB962C8B-B14F-4D97-AF65-F5344CB8AC3E}">
        <p14:creationId xmlns:p14="http://schemas.microsoft.com/office/powerpoint/2010/main" val="3786640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B7773F48-633A-96C8-B6AC-BF1A652B7208}"/>
              </a:ext>
            </a:extLst>
          </p:cNvPr>
          <p:cNvSpPr>
            <a:spLocks noGrp="1"/>
          </p:cNvSpPr>
          <p:nvPr>
            <p:ph type="title"/>
          </p:nvPr>
        </p:nvSpPr>
        <p:spPr/>
        <p:txBody>
          <a:bodyPr/>
          <a:lstStyle/>
          <a:p>
            <a:r>
              <a:rPr lang="en-US" dirty="0"/>
              <a:t>Lookback: Public Health Threat Responses by the CDC (U.S.)  </a:t>
            </a:r>
          </a:p>
        </p:txBody>
      </p:sp>
      <p:sp>
        <p:nvSpPr>
          <p:cNvPr id="26" name="Text Placeholder 25">
            <a:extLst>
              <a:ext uri="{FF2B5EF4-FFF2-40B4-BE49-F238E27FC236}">
                <a16:creationId xmlns:a16="http://schemas.microsoft.com/office/drawing/2014/main" id="{C1463633-8C5B-D062-9D94-345DC8CD5E7D}"/>
              </a:ext>
            </a:extLst>
          </p:cNvPr>
          <p:cNvSpPr>
            <a:spLocks noGrp="1"/>
          </p:cNvSpPr>
          <p:nvPr>
            <p:ph type="body" sz="quarter" idx="18"/>
          </p:nvPr>
        </p:nvSpPr>
        <p:spPr/>
        <p:txBody>
          <a:bodyPr/>
          <a:lstStyle/>
          <a:p>
            <a:r>
              <a:rPr lang="en-US" dirty="0"/>
              <a:t>A selection from the Centers for Disease Control and Prevention (CDC) Epidemic Intelligence Service records.</a:t>
            </a:r>
          </a:p>
        </p:txBody>
      </p:sp>
      <p:sp>
        <p:nvSpPr>
          <p:cNvPr id="39" name="Content Placeholder 38">
            <a:extLst>
              <a:ext uri="{FF2B5EF4-FFF2-40B4-BE49-F238E27FC236}">
                <a16:creationId xmlns:a16="http://schemas.microsoft.com/office/drawing/2014/main" id="{AAA3B8AA-5563-EE44-7917-23BAC3A1F0ED}"/>
              </a:ext>
              <a:ext uri="{C183D7F6-B498-43B3-948B-1728B52AA6E4}">
                <adec:decorative xmlns:adec="http://schemas.microsoft.com/office/drawing/2017/decorative" val="1"/>
              </a:ext>
            </a:extLst>
          </p:cNvPr>
          <p:cNvSpPr>
            <a:spLocks noGrp="1"/>
          </p:cNvSpPr>
          <p:nvPr>
            <p:ph sz="quarter" idx="49"/>
          </p:nvPr>
        </p:nvSpPr>
        <p:spPr>
          <a:prstGeom prst="rightArrow">
            <a:avLst/>
          </a:prstGeom>
          <a:solidFill>
            <a:schemeClr val="accent3"/>
          </a:solidFill>
        </p:spPr>
        <p:txBody>
          <a:bodyPr/>
          <a:lstStyle/>
          <a:p>
            <a:r>
              <a:rPr lang="en-US" dirty="0"/>
              <a:t> </a:t>
            </a:r>
          </a:p>
        </p:txBody>
      </p:sp>
      <p:sp>
        <p:nvSpPr>
          <p:cNvPr id="27" name="Content Placeholder 26">
            <a:extLst>
              <a:ext uri="{FF2B5EF4-FFF2-40B4-BE49-F238E27FC236}">
                <a16:creationId xmlns:a16="http://schemas.microsoft.com/office/drawing/2014/main" id="{CF08CEB3-2D9B-EFF5-019A-184493C7212E}"/>
              </a:ext>
            </a:extLst>
          </p:cNvPr>
          <p:cNvSpPr>
            <a:spLocks noGrp="1"/>
          </p:cNvSpPr>
          <p:nvPr>
            <p:ph idx="19"/>
          </p:nvPr>
        </p:nvSpPr>
        <p:spPr/>
        <p:txBody>
          <a:bodyPr/>
          <a:lstStyle/>
          <a:p>
            <a:r>
              <a:rPr lang="en-US" dirty="0"/>
              <a:t>1955: Polio eradication initiation</a:t>
            </a:r>
          </a:p>
        </p:txBody>
      </p:sp>
      <p:pic>
        <p:nvPicPr>
          <p:cNvPr id="11" name="Picture Placeholder 10">
            <a:extLst>
              <a:ext uri="{FF2B5EF4-FFF2-40B4-BE49-F238E27FC236}">
                <a16:creationId xmlns:a16="http://schemas.microsoft.com/office/drawing/2014/main" id="{1CD2C92D-4804-3247-BCDE-9B52DC7A4B80}"/>
              </a:ext>
              <a:ext uri="{C183D7F6-B498-43B3-948B-1728B52AA6E4}">
                <adec:decorative xmlns:adec="http://schemas.microsoft.com/office/drawing/2017/decorative" val="1"/>
              </a:ext>
            </a:extLst>
          </p:cNvPr>
          <p:cNvPicPr>
            <a:picLocks noGrp="1" noChangeAspect="1"/>
          </p:cNvPicPr>
          <p:nvPr>
            <p:ph type="pic" sz="quarter" idx="43"/>
          </p:nvPr>
        </p:nvPicPr>
        <p:blipFill>
          <a:blip r:embed="rId2">
            <a:extLst>
              <a:ext uri="{96DAC541-7B7A-43D3-8B79-37D633B846F1}">
                <asvg:svgBlip xmlns:asvg="http://schemas.microsoft.com/office/drawing/2016/SVG/main" r:embed="rId3"/>
              </a:ext>
            </a:extLst>
          </a:blip>
          <a:srcRect t="8333" b="8333"/>
          <a:stretch>
            <a:fillRect/>
          </a:stretch>
        </p:blipFill>
        <p:spPr>
          <a:xfrm>
            <a:off x="1641638" y="1743360"/>
            <a:ext cx="946590" cy="788825"/>
          </a:xfrm>
        </p:spPr>
      </p:pic>
      <p:sp>
        <p:nvSpPr>
          <p:cNvPr id="30" name="Content Placeholder 29">
            <a:extLst>
              <a:ext uri="{FF2B5EF4-FFF2-40B4-BE49-F238E27FC236}">
                <a16:creationId xmlns:a16="http://schemas.microsoft.com/office/drawing/2014/main" id="{313A085A-EC91-F390-55FA-B8AC63716850}"/>
              </a:ext>
            </a:extLst>
          </p:cNvPr>
          <p:cNvSpPr>
            <a:spLocks noGrp="1"/>
          </p:cNvSpPr>
          <p:nvPr>
            <p:ph idx="40"/>
          </p:nvPr>
        </p:nvSpPr>
        <p:spPr/>
        <p:txBody>
          <a:bodyPr/>
          <a:lstStyle/>
          <a:p>
            <a:r>
              <a:rPr lang="en-US" dirty="0"/>
              <a:t>1976: Legionnaires’ Disease</a:t>
            </a:r>
          </a:p>
        </p:txBody>
      </p:sp>
      <p:pic>
        <p:nvPicPr>
          <p:cNvPr id="13" name="Picture Placeholder 12">
            <a:extLst>
              <a:ext uri="{FF2B5EF4-FFF2-40B4-BE49-F238E27FC236}">
                <a16:creationId xmlns:a16="http://schemas.microsoft.com/office/drawing/2014/main" id="{B40C3415-6E5D-93DF-7900-9ADB1582CE57}"/>
              </a:ext>
              <a:ext uri="{C183D7F6-B498-43B3-948B-1728B52AA6E4}">
                <adec:decorative xmlns:adec="http://schemas.microsoft.com/office/drawing/2017/decorative" val="1"/>
              </a:ext>
            </a:extLst>
          </p:cNvPr>
          <p:cNvPicPr>
            <a:picLocks noGrp="1" noChangeAspect="1"/>
          </p:cNvPicPr>
          <p:nvPr>
            <p:ph type="pic" sz="quarter" idx="48"/>
          </p:nvPr>
        </p:nvPicPr>
        <p:blipFill>
          <a:blip r:embed="rId4">
            <a:extLst>
              <a:ext uri="{96DAC541-7B7A-43D3-8B79-37D633B846F1}">
                <asvg:svgBlip xmlns:asvg="http://schemas.microsoft.com/office/drawing/2016/SVG/main" r:embed="rId5"/>
              </a:ext>
            </a:extLst>
          </a:blip>
          <a:srcRect t="8333" b="8333"/>
          <a:stretch>
            <a:fillRect/>
          </a:stretch>
        </p:blipFill>
        <p:spPr>
          <a:xfrm>
            <a:off x="468276" y="3748626"/>
            <a:ext cx="1040484" cy="867070"/>
          </a:xfrm>
        </p:spPr>
      </p:pic>
      <p:sp>
        <p:nvSpPr>
          <p:cNvPr id="28" name="Content Placeholder 27">
            <a:extLst>
              <a:ext uri="{FF2B5EF4-FFF2-40B4-BE49-F238E27FC236}">
                <a16:creationId xmlns:a16="http://schemas.microsoft.com/office/drawing/2014/main" id="{9BE938E0-D543-A4FC-939D-EB8B4E93E8CC}"/>
              </a:ext>
            </a:extLst>
          </p:cNvPr>
          <p:cNvSpPr>
            <a:spLocks noGrp="1"/>
          </p:cNvSpPr>
          <p:nvPr>
            <p:ph idx="22"/>
          </p:nvPr>
        </p:nvSpPr>
        <p:spPr/>
        <p:txBody>
          <a:bodyPr/>
          <a:lstStyle/>
          <a:p>
            <a:r>
              <a:rPr lang="en-US" dirty="0"/>
              <a:t>1981: HIV/AIDS first reported</a:t>
            </a:r>
          </a:p>
        </p:txBody>
      </p:sp>
      <p:pic>
        <p:nvPicPr>
          <p:cNvPr id="15" name="Picture Placeholder 14">
            <a:extLst>
              <a:ext uri="{FF2B5EF4-FFF2-40B4-BE49-F238E27FC236}">
                <a16:creationId xmlns:a16="http://schemas.microsoft.com/office/drawing/2014/main" id="{A6263155-87E3-1975-3062-91868E63E446}"/>
              </a:ext>
              <a:ext uri="{C183D7F6-B498-43B3-948B-1728B52AA6E4}">
                <adec:decorative xmlns:adec="http://schemas.microsoft.com/office/drawing/2017/decorative" val="1"/>
              </a:ext>
            </a:extLst>
          </p:cNvPr>
          <p:cNvPicPr>
            <a:picLocks noGrp="1" noChangeAspect="1"/>
          </p:cNvPicPr>
          <p:nvPr>
            <p:ph type="pic" sz="quarter" idx="44"/>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l="5878" t="-7870" r="109"/>
          <a:stretch/>
        </p:blipFill>
        <p:spPr>
          <a:xfrm>
            <a:off x="4728963" y="1826754"/>
            <a:ext cx="653734" cy="1026102"/>
          </a:xfrm>
        </p:spPr>
      </p:pic>
      <p:sp>
        <p:nvSpPr>
          <p:cNvPr id="31" name="Content Placeholder 30">
            <a:extLst>
              <a:ext uri="{FF2B5EF4-FFF2-40B4-BE49-F238E27FC236}">
                <a16:creationId xmlns:a16="http://schemas.microsoft.com/office/drawing/2014/main" id="{8F7FA565-E9E0-B7B3-45A0-6C2BCE274E2B}"/>
              </a:ext>
            </a:extLst>
          </p:cNvPr>
          <p:cNvSpPr>
            <a:spLocks noGrp="1"/>
          </p:cNvSpPr>
          <p:nvPr>
            <p:ph idx="41"/>
          </p:nvPr>
        </p:nvSpPr>
        <p:spPr/>
        <p:txBody>
          <a:bodyPr/>
          <a:lstStyle/>
          <a:p>
            <a:r>
              <a:rPr lang="en-US" dirty="0"/>
              <a:t>1993: E. coli</a:t>
            </a:r>
          </a:p>
        </p:txBody>
      </p:sp>
      <p:pic>
        <p:nvPicPr>
          <p:cNvPr id="17" name="Picture Placeholder 16">
            <a:extLst>
              <a:ext uri="{FF2B5EF4-FFF2-40B4-BE49-F238E27FC236}">
                <a16:creationId xmlns:a16="http://schemas.microsoft.com/office/drawing/2014/main" id="{9A0B81D1-2A08-40A6-2EA4-CC79978DA52A}"/>
              </a:ext>
              <a:ext uri="{C183D7F6-B498-43B3-948B-1728B52AA6E4}">
                <adec:decorative xmlns:adec="http://schemas.microsoft.com/office/drawing/2017/decorative" val="1"/>
              </a:ext>
            </a:extLst>
          </p:cNvPr>
          <p:cNvPicPr>
            <a:picLocks noGrp="1" noChangeAspect="1"/>
          </p:cNvPicPr>
          <p:nvPr>
            <p:ph type="pic" sz="quarter" idx="47"/>
          </p:nvPr>
        </p:nvPicPr>
        <p:blipFill>
          <a:blip r:embed="rId8">
            <a:extLst>
              <a:ext uri="{96DAC541-7B7A-43D3-8B79-37D633B846F1}">
                <asvg:svgBlip xmlns:asvg="http://schemas.microsoft.com/office/drawing/2016/SVG/main" r:embed="rId9"/>
              </a:ext>
            </a:extLst>
          </a:blip>
          <a:srcRect t="8333" b="8333"/>
          <a:stretch/>
        </p:blipFill>
        <p:spPr>
          <a:xfrm>
            <a:off x="3541821" y="3810690"/>
            <a:ext cx="966007" cy="805006"/>
          </a:xfrm>
        </p:spPr>
      </p:pic>
      <p:sp>
        <p:nvSpPr>
          <p:cNvPr id="29" name="Content Placeholder 28">
            <a:extLst>
              <a:ext uri="{FF2B5EF4-FFF2-40B4-BE49-F238E27FC236}">
                <a16:creationId xmlns:a16="http://schemas.microsoft.com/office/drawing/2014/main" id="{4B06B416-8217-F11F-BF9A-90E859AA2657}"/>
              </a:ext>
            </a:extLst>
          </p:cNvPr>
          <p:cNvSpPr>
            <a:spLocks noGrp="1"/>
          </p:cNvSpPr>
          <p:nvPr>
            <p:ph idx="24"/>
          </p:nvPr>
        </p:nvSpPr>
        <p:spPr/>
        <p:txBody>
          <a:bodyPr/>
          <a:lstStyle/>
          <a:p>
            <a:r>
              <a:rPr lang="en-US" dirty="0"/>
              <a:t>2003: SARS</a:t>
            </a:r>
          </a:p>
        </p:txBody>
      </p:sp>
      <p:sp>
        <p:nvSpPr>
          <p:cNvPr id="32" name="Content Placeholder 31">
            <a:extLst>
              <a:ext uri="{FF2B5EF4-FFF2-40B4-BE49-F238E27FC236}">
                <a16:creationId xmlns:a16="http://schemas.microsoft.com/office/drawing/2014/main" id="{4743B33E-46BC-452B-DF2A-BCD373388CF9}"/>
              </a:ext>
            </a:extLst>
          </p:cNvPr>
          <p:cNvSpPr>
            <a:spLocks noGrp="1"/>
          </p:cNvSpPr>
          <p:nvPr>
            <p:ph idx="42"/>
          </p:nvPr>
        </p:nvSpPr>
        <p:spPr/>
        <p:txBody>
          <a:bodyPr/>
          <a:lstStyle/>
          <a:p>
            <a:r>
              <a:rPr lang="en-US" dirty="0"/>
              <a:t>2016: Zika</a:t>
            </a:r>
          </a:p>
        </p:txBody>
      </p:sp>
      <p:sp>
        <p:nvSpPr>
          <p:cNvPr id="25" name="Content Placeholder 24">
            <a:extLst>
              <a:ext uri="{FF2B5EF4-FFF2-40B4-BE49-F238E27FC236}">
                <a16:creationId xmlns:a16="http://schemas.microsoft.com/office/drawing/2014/main" id="{E9EF2DBC-941B-2FC7-52ED-743C3D711AD4}"/>
              </a:ext>
            </a:extLst>
          </p:cNvPr>
          <p:cNvSpPr>
            <a:spLocks noGrp="1"/>
          </p:cNvSpPr>
          <p:nvPr>
            <p:ph idx="12"/>
          </p:nvPr>
        </p:nvSpPr>
        <p:spPr/>
        <p:txBody>
          <a:bodyPr/>
          <a:lstStyle/>
          <a:p>
            <a:pPr marL="117475" indent="-117475"/>
            <a:r>
              <a:rPr lang="en-US" dirty="0"/>
              <a:t>Centers for Disease Control and Prevention (U.S.). Epidemic Intelligence Service. (2018). A History of success : investigating and responding to public health threats since 1951 : milestone investigations.</a:t>
            </a:r>
          </a:p>
        </p:txBody>
      </p:sp>
      <p:sp>
        <p:nvSpPr>
          <p:cNvPr id="10" name="Slide Number Placeholder 9">
            <a:extLst>
              <a:ext uri="{FF2B5EF4-FFF2-40B4-BE49-F238E27FC236}">
                <a16:creationId xmlns:a16="http://schemas.microsoft.com/office/drawing/2014/main" id="{42966CC1-3DA3-8709-75CE-6A57911123CE}"/>
              </a:ext>
            </a:extLst>
          </p:cNvPr>
          <p:cNvSpPr>
            <a:spLocks noGrp="1"/>
          </p:cNvSpPr>
          <p:nvPr>
            <p:ph type="sldNum" sz="quarter" idx="33"/>
          </p:nvPr>
        </p:nvSpPr>
        <p:spPr/>
        <p:txBody>
          <a:bodyPr/>
          <a:lstStyle/>
          <a:p>
            <a:fld id="{8ABDC324-684B-9C44-A484-D2B69E2467CF}" type="slidenum">
              <a:rPr lang="en-US" smtClean="0"/>
              <a:pPr/>
              <a:t>10</a:t>
            </a:fld>
            <a:endParaRPr lang="en-US" dirty="0"/>
          </a:p>
        </p:txBody>
      </p:sp>
      <p:pic>
        <p:nvPicPr>
          <p:cNvPr id="19" name="Picture Placeholder 18">
            <a:extLst>
              <a:ext uri="{FF2B5EF4-FFF2-40B4-BE49-F238E27FC236}">
                <a16:creationId xmlns:a16="http://schemas.microsoft.com/office/drawing/2014/main" id="{F90A1B6A-B63C-49A7-1B5A-0287830466B0}"/>
              </a:ext>
              <a:ext uri="{C183D7F6-B498-43B3-948B-1728B52AA6E4}">
                <adec:decorative xmlns:adec="http://schemas.microsoft.com/office/drawing/2017/decorative" val="1"/>
              </a:ext>
            </a:extLst>
          </p:cNvPr>
          <p:cNvPicPr>
            <a:picLocks noGrp="1" noChangeAspect="1"/>
          </p:cNvPicPr>
          <p:nvPr>
            <p:ph type="pic" sz="quarter" idx="45"/>
          </p:nvPr>
        </p:nvPicPr>
        <p:blipFill>
          <a:blip r:embed="rId10">
            <a:extLst>
              <a:ext uri="{96DAC541-7B7A-43D3-8B79-37D633B846F1}">
                <asvg:svgBlip xmlns:asvg="http://schemas.microsoft.com/office/drawing/2016/SVG/main" r:embed="rId11"/>
              </a:ext>
            </a:extLst>
          </a:blip>
          <a:srcRect t="8333" b="8333"/>
          <a:stretch>
            <a:fillRect/>
          </a:stretch>
        </p:blipFill>
        <p:spPr>
          <a:xfrm>
            <a:off x="7620001" y="2201180"/>
            <a:ext cx="822216" cy="685180"/>
          </a:xfrm>
        </p:spPr>
      </p:pic>
      <p:pic>
        <p:nvPicPr>
          <p:cNvPr id="8" name="Picture Placeholder 4">
            <a:extLst>
              <a:ext uri="{FF2B5EF4-FFF2-40B4-BE49-F238E27FC236}">
                <a16:creationId xmlns:a16="http://schemas.microsoft.com/office/drawing/2014/main" id="{3D6EEA9E-99C2-F252-5F12-E9784B34CEB3}"/>
              </a:ext>
              <a:ext uri="{C183D7F6-B498-43B3-948B-1728B52AA6E4}">
                <adec:decorative xmlns:adec="http://schemas.microsoft.com/office/drawing/2017/decorative" val="1"/>
              </a:ext>
            </a:extLst>
          </p:cNvPr>
          <p:cNvPicPr>
            <a:picLocks noGrp="1" noChangeAspect="1"/>
          </p:cNvPicPr>
          <p:nvPr>
            <p:ph type="pic" sz="quarter" idx="46"/>
          </p:nvPr>
        </p:nvPicPr>
        <p:blipFill>
          <a:blip r:embed="rId12">
            <a:extLst>
              <a:ext uri="{96DAC541-7B7A-43D3-8B79-37D633B846F1}">
                <asvg:svgBlip xmlns:asvg="http://schemas.microsoft.com/office/drawing/2016/SVG/main" r:embed="rId13"/>
              </a:ext>
            </a:extLst>
          </a:blip>
          <a:srcRect t="8333" b="8333"/>
          <a:stretch>
            <a:fillRect/>
          </a:stretch>
        </p:blipFill>
        <p:spPr>
          <a:xfrm>
            <a:off x="6456373" y="3748626"/>
            <a:ext cx="1041389" cy="867824"/>
          </a:xfrm>
        </p:spPr>
      </p:pic>
    </p:spTree>
    <p:extLst>
      <p:ext uri="{BB962C8B-B14F-4D97-AF65-F5344CB8AC3E}">
        <p14:creationId xmlns:p14="http://schemas.microsoft.com/office/powerpoint/2010/main" val="3780661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9F409E2-DF5F-7EA0-F65B-DFBC457E0646}"/>
              </a:ext>
            </a:extLst>
          </p:cNvPr>
          <p:cNvSpPr>
            <a:spLocks noGrp="1"/>
          </p:cNvSpPr>
          <p:nvPr>
            <p:ph type="title"/>
          </p:nvPr>
        </p:nvSpPr>
        <p:spPr/>
        <p:txBody>
          <a:bodyPr/>
          <a:lstStyle/>
          <a:p>
            <a:r>
              <a:rPr lang="en-US" dirty="0"/>
              <a:t>CTL Builds and Maintains CoursePlus</a:t>
            </a:r>
          </a:p>
        </p:txBody>
      </p:sp>
      <p:sp>
        <p:nvSpPr>
          <p:cNvPr id="21" name="Text Placeholder 20">
            <a:extLst>
              <a:ext uri="{FF2B5EF4-FFF2-40B4-BE49-F238E27FC236}">
                <a16:creationId xmlns:a16="http://schemas.microsoft.com/office/drawing/2014/main" id="{570FE6A2-3441-2AC9-558D-DAED35FA834A}"/>
              </a:ext>
            </a:extLst>
          </p:cNvPr>
          <p:cNvSpPr>
            <a:spLocks noGrp="1"/>
          </p:cNvSpPr>
          <p:nvPr>
            <p:ph type="body" sz="quarter" idx="14"/>
          </p:nvPr>
        </p:nvSpPr>
        <p:spPr>
          <a:xfrm>
            <a:off x="149315" y="2627348"/>
            <a:ext cx="2736760" cy="1132410"/>
          </a:xfrm>
        </p:spPr>
        <p:txBody>
          <a:bodyPr/>
          <a:lstStyle/>
          <a:p>
            <a:r>
              <a:rPr lang="en-US" dirty="0"/>
              <a:t>A Proprietary Learning Management System Meeting the Unique Needs of BSPH Academics</a:t>
            </a:r>
          </a:p>
        </p:txBody>
      </p:sp>
      <p:sp>
        <p:nvSpPr>
          <p:cNvPr id="20" name="Content Placeholder 19">
            <a:extLst>
              <a:ext uri="{FF2B5EF4-FFF2-40B4-BE49-F238E27FC236}">
                <a16:creationId xmlns:a16="http://schemas.microsoft.com/office/drawing/2014/main" id="{5255EACD-85C3-C20B-8DD7-6A7DEA1DD105}"/>
              </a:ext>
            </a:extLst>
          </p:cNvPr>
          <p:cNvSpPr>
            <a:spLocks noGrp="1"/>
          </p:cNvSpPr>
          <p:nvPr>
            <p:ph idx="12"/>
          </p:nvPr>
        </p:nvSpPr>
        <p:spPr/>
        <p:txBody>
          <a:bodyPr/>
          <a:lstStyle/>
          <a:p>
            <a:r>
              <a:rPr lang="en-US" dirty="0"/>
              <a:t>Learn more </a:t>
            </a:r>
            <a:r>
              <a:rPr lang="en-US" dirty="0">
                <a:hlinkClick r:id="rId2"/>
              </a:rPr>
              <a:t>about CoursePlus on our Teaching Toolkit site.</a:t>
            </a:r>
            <a:endParaRPr lang="en-US" dirty="0"/>
          </a:p>
        </p:txBody>
      </p:sp>
      <p:sp>
        <p:nvSpPr>
          <p:cNvPr id="18" name="Slide Number Placeholder 17">
            <a:extLst>
              <a:ext uri="{FF2B5EF4-FFF2-40B4-BE49-F238E27FC236}">
                <a16:creationId xmlns:a16="http://schemas.microsoft.com/office/drawing/2014/main" id="{C90977BD-5AE3-72D5-2C68-BE0129AA3F70}"/>
              </a:ext>
            </a:extLst>
          </p:cNvPr>
          <p:cNvSpPr>
            <a:spLocks noGrp="1"/>
          </p:cNvSpPr>
          <p:nvPr>
            <p:ph type="sldNum" sz="quarter" idx="10"/>
          </p:nvPr>
        </p:nvSpPr>
        <p:spPr/>
        <p:txBody>
          <a:bodyPr/>
          <a:lstStyle/>
          <a:p>
            <a:fld id="{41E43040-C176-F740-A7BC-9B82D194292B}" type="slidenum">
              <a:rPr lang="en-US" smtClean="0"/>
              <a:pPr/>
              <a:t>11</a:t>
            </a:fld>
            <a:endParaRPr lang="en-US" dirty="0"/>
          </a:p>
        </p:txBody>
      </p:sp>
      <p:pic>
        <p:nvPicPr>
          <p:cNvPr id="6" name="Content Placeholder 5" descr="A screen clipping of CoursePlus shows the sign in button.">
            <a:extLst>
              <a:ext uri="{FF2B5EF4-FFF2-40B4-BE49-F238E27FC236}">
                <a16:creationId xmlns:a16="http://schemas.microsoft.com/office/drawing/2014/main" id="{88B28B26-CAE4-502C-2BA2-305C93126F18}"/>
              </a:ext>
            </a:extLst>
          </p:cNvPr>
          <p:cNvPicPr>
            <a:picLocks noGrp="1" noChangeAspect="1"/>
          </p:cNvPicPr>
          <p:nvPr>
            <p:ph idx="19"/>
          </p:nvPr>
        </p:nvPicPr>
        <p:blipFill>
          <a:blip r:embed="rId3"/>
          <a:stretch>
            <a:fillRect/>
          </a:stretch>
        </p:blipFill>
        <p:spPr>
          <a:xfrm>
            <a:off x="3157538" y="1627585"/>
            <a:ext cx="5834062" cy="1464468"/>
          </a:xfrm>
          <a:prstGeom prst="rect">
            <a:avLst/>
          </a:prstGeom>
        </p:spPr>
      </p:pic>
    </p:spTree>
    <p:extLst>
      <p:ext uri="{BB962C8B-B14F-4D97-AF65-F5344CB8AC3E}">
        <p14:creationId xmlns:p14="http://schemas.microsoft.com/office/powerpoint/2010/main" val="2344115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8FEDD2-64C1-6550-BFEA-769C69FFAB70}"/>
              </a:ext>
            </a:extLst>
          </p:cNvPr>
          <p:cNvSpPr>
            <a:spLocks noGrp="1"/>
          </p:cNvSpPr>
          <p:nvPr>
            <p:ph type="title"/>
          </p:nvPr>
        </p:nvSpPr>
        <p:spPr/>
        <p:txBody>
          <a:bodyPr/>
          <a:lstStyle/>
          <a:p>
            <a:r>
              <a:rPr lang="en-US" dirty="0"/>
              <a:t>CTL Offers Professional Recording</a:t>
            </a:r>
          </a:p>
        </p:txBody>
      </p:sp>
      <p:sp>
        <p:nvSpPr>
          <p:cNvPr id="9" name="Text Placeholder 8">
            <a:extLst>
              <a:ext uri="{FF2B5EF4-FFF2-40B4-BE49-F238E27FC236}">
                <a16:creationId xmlns:a16="http://schemas.microsoft.com/office/drawing/2014/main" id="{ADFFD641-9000-6322-6118-B744877A63FF}"/>
              </a:ext>
            </a:extLst>
          </p:cNvPr>
          <p:cNvSpPr>
            <a:spLocks noGrp="1"/>
          </p:cNvSpPr>
          <p:nvPr>
            <p:ph type="body" sz="quarter" idx="14"/>
          </p:nvPr>
        </p:nvSpPr>
        <p:spPr/>
        <p:txBody>
          <a:bodyPr/>
          <a:lstStyle/>
          <a:p>
            <a:r>
              <a:rPr lang="en-US" dirty="0"/>
              <a:t>Both Audio and Video</a:t>
            </a:r>
          </a:p>
          <a:p>
            <a:endParaRPr lang="en-US" dirty="0"/>
          </a:p>
        </p:txBody>
      </p:sp>
      <p:sp>
        <p:nvSpPr>
          <p:cNvPr id="10" name="Text Placeholder 9">
            <a:extLst>
              <a:ext uri="{FF2B5EF4-FFF2-40B4-BE49-F238E27FC236}">
                <a16:creationId xmlns:a16="http://schemas.microsoft.com/office/drawing/2014/main" id="{666D164C-BB88-99B3-E962-939BEEA3FC7B}"/>
              </a:ext>
            </a:extLst>
          </p:cNvPr>
          <p:cNvSpPr>
            <a:spLocks noGrp="1"/>
          </p:cNvSpPr>
          <p:nvPr>
            <p:ph type="body" sz="quarter" idx="17"/>
          </p:nvPr>
        </p:nvSpPr>
        <p:spPr/>
        <p:txBody>
          <a:bodyPr/>
          <a:lstStyle/>
          <a:p>
            <a:r>
              <a:rPr lang="en-US" dirty="0"/>
              <a:t>Audio Recording</a:t>
            </a:r>
          </a:p>
        </p:txBody>
      </p:sp>
      <p:pic>
        <p:nvPicPr>
          <p:cNvPr id="2" name="Content Placeholder 2" descr="A computer monitor and speaker on a desk.">
            <a:extLst>
              <a:ext uri="{FF2B5EF4-FFF2-40B4-BE49-F238E27FC236}">
                <a16:creationId xmlns:a16="http://schemas.microsoft.com/office/drawing/2014/main" id="{3091AB03-F806-E42E-46C0-54A81FB42E4C}"/>
              </a:ext>
            </a:extLst>
          </p:cNvPr>
          <p:cNvPicPr>
            <a:picLocks noGrp="1" noChangeAspect="1"/>
          </p:cNvPicPr>
          <p:nvPr>
            <p:ph idx="19"/>
          </p:nvPr>
        </p:nvPicPr>
        <p:blipFill>
          <a:blip r:embed="rId2"/>
          <a:stretch>
            <a:fillRect/>
          </a:stretch>
        </p:blipFill>
        <p:spPr>
          <a:xfrm>
            <a:off x="3157538" y="1689487"/>
            <a:ext cx="2871787" cy="1907402"/>
          </a:xfrm>
        </p:spPr>
      </p:pic>
      <p:sp>
        <p:nvSpPr>
          <p:cNvPr id="13" name="Text Placeholder 12">
            <a:extLst>
              <a:ext uri="{FF2B5EF4-FFF2-40B4-BE49-F238E27FC236}">
                <a16:creationId xmlns:a16="http://schemas.microsoft.com/office/drawing/2014/main" id="{4CE07717-A3AA-A8CA-2683-B82738BD3B3C}"/>
              </a:ext>
            </a:extLst>
          </p:cNvPr>
          <p:cNvSpPr>
            <a:spLocks noGrp="1"/>
          </p:cNvSpPr>
          <p:nvPr>
            <p:ph type="body" sz="quarter" idx="21"/>
          </p:nvPr>
        </p:nvSpPr>
        <p:spPr/>
        <p:txBody>
          <a:bodyPr/>
          <a:lstStyle/>
          <a:p>
            <a:r>
              <a:rPr lang="en-US" dirty="0"/>
              <a:t>Video Recording</a:t>
            </a:r>
          </a:p>
        </p:txBody>
      </p:sp>
      <p:pic>
        <p:nvPicPr>
          <p:cNvPr id="16" name="Content Placeholder 15" descr="A close-up of a video camera.">
            <a:extLst>
              <a:ext uri="{FF2B5EF4-FFF2-40B4-BE49-F238E27FC236}">
                <a16:creationId xmlns:a16="http://schemas.microsoft.com/office/drawing/2014/main" id="{A400A89F-5E65-4D78-38F4-31AAF7A4891F}"/>
              </a:ext>
            </a:extLst>
          </p:cNvPr>
          <p:cNvPicPr>
            <a:picLocks noGrp="1" noChangeAspect="1"/>
          </p:cNvPicPr>
          <p:nvPr>
            <p:ph idx="20"/>
          </p:nvPr>
        </p:nvPicPr>
        <p:blipFill>
          <a:blip r:embed="rId3"/>
          <a:stretch>
            <a:fillRect/>
          </a:stretch>
        </p:blipFill>
        <p:spPr>
          <a:xfrm>
            <a:off x="6119813" y="1685926"/>
            <a:ext cx="2871787" cy="1914524"/>
          </a:xfrm>
        </p:spPr>
      </p:pic>
      <p:sp>
        <p:nvSpPr>
          <p:cNvPr id="8" name="Content Placeholder 7">
            <a:extLst>
              <a:ext uri="{FF2B5EF4-FFF2-40B4-BE49-F238E27FC236}">
                <a16:creationId xmlns:a16="http://schemas.microsoft.com/office/drawing/2014/main" id="{E320A2A9-35F7-543B-48EA-87B727DFA0A4}"/>
              </a:ext>
            </a:extLst>
          </p:cNvPr>
          <p:cNvSpPr>
            <a:spLocks noGrp="1"/>
          </p:cNvSpPr>
          <p:nvPr>
            <p:ph idx="12"/>
          </p:nvPr>
        </p:nvSpPr>
        <p:spPr/>
        <p:txBody>
          <a:bodyPr/>
          <a:lstStyle/>
          <a:p>
            <a:r>
              <a:rPr lang="en-US" dirty="0"/>
              <a:t>CTL Image of audio studio. Video p</a:t>
            </a:r>
            <a:r>
              <a:rPr lang="en-US" b="0" i="0" dirty="0">
                <a:solidFill>
                  <a:srgbClr val="111111"/>
                </a:solidFill>
                <a:effectLst/>
                <a:latin typeface="ui-sans-serif"/>
              </a:rPr>
              <a:t>hoto by </a:t>
            </a:r>
            <a:r>
              <a:rPr lang="en-US" b="0" i="0" dirty="0">
                <a:solidFill>
                  <a:srgbClr val="767676"/>
                </a:solidFill>
                <a:effectLst/>
                <a:latin typeface="ui-sans-serif"/>
                <a:hlinkClick r:id="rId4"/>
              </a:rPr>
              <a:t>Jaël Vallée</a:t>
            </a:r>
            <a:r>
              <a:rPr lang="en-US" b="0" i="0" dirty="0">
                <a:solidFill>
                  <a:srgbClr val="111111"/>
                </a:solidFill>
                <a:effectLst/>
                <a:latin typeface="ui-sans-serif"/>
              </a:rPr>
              <a:t> on </a:t>
            </a:r>
            <a:r>
              <a:rPr lang="en-US" b="0" i="0" dirty="0" err="1">
                <a:solidFill>
                  <a:srgbClr val="767676"/>
                </a:solidFill>
                <a:effectLst/>
                <a:latin typeface="ui-sans-serif"/>
                <a:hlinkClick r:id="rId5"/>
              </a:rPr>
              <a:t>Unsplash</a:t>
            </a:r>
            <a:br>
              <a:rPr lang="en-US" dirty="0"/>
            </a:br>
            <a:r>
              <a:rPr lang="en-US" dirty="0"/>
              <a:t>Learn more about </a:t>
            </a:r>
            <a:r>
              <a:rPr lang="en-US" dirty="0">
                <a:hlinkClick r:id="rId6"/>
              </a:rPr>
              <a:t>recording with CTL on our Toolkit page.</a:t>
            </a:r>
            <a:endParaRPr lang="en-US" dirty="0"/>
          </a:p>
        </p:txBody>
      </p:sp>
      <p:sp>
        <p:nvSpPr>
          <p:cNvPr id="6" name="Slide Number Placeholder 5">
            <a:extLst>
              <a:ext uri="{FF2B5EF4-FFF2-40B4-BE49-F238E27FC236}">
                <a16:creationId xmlns:a16="http://schemas.microsoft.com/office/drawing/2014/main" id="{C6F4154F-2907-F121-224E-D7BEEDD8B716}"/>
              </a:ext>
            </a:extLst>
          </p:cNvPr>
          <p:cNvSpPr>
            <a:spLocks noGrp="1"/>
          </p:cNvSpPr>
          <p:nvPr>
            <p:ph type="sldNum" sz="quarter" idx="10"/>
          </p:nvPr>
        </p:nvSpPr>
        <p:spPr/>
        <p:txBody>
          <a:bodyPr/>
          <a:lstStyle/>
          <a:p>
            <a:fld id="{8ABDC324-684B-9C44-A484-D2B69E2467CF}" type="slidenum">
              <a:rPr lang="en-US" smtClean="0"/>
              <a:pPr/>
              <a:t>12</a:t>
            </a:fld>
            <a:endParaRPr lang="en-US" dirty="0"/>
          </a:p>
        </p:txBody>
      </p:sp>
    </p:spTree>
    <p:extLst>
      <p:ext uri="{BB962C8B-B14F-4D97-AF65-F5344CB8AC3E}">
        <p14:creationId xmlns:p14="http://schemas.microsoft.com/office/powerpoint/2010/main" val="578883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1C01DEE-0A57-B5F6-08D5-5D09F237AB32}"/>
              </a:ext>
            </a:extLst>
          </p:cNvPr>
          <p:cNvSpPr>
            <a:spLocks noGrp="1"/>
          </p:cNvSpPr>
          <p:nvPr>
            <p:ph type="title"/>
          </p:nvPr>
        </p:nvSpPr>
        <p:spPr/>
        <p:txBody>
          <a:bodyPr/>
          <a:lstStyle/>
          <a:p>
            <a:r>
              <a:rPr lang="en-US" dirty="0"/>
              <a:t>CTL is Here to Help</a:t>
            </a:r>
          </a:p>
        </p:txBody>
      </p:sp>
      <p:sp>
        <p:nvSpPr>
          <p:cNvPr id="12" name="Text Placeholder 11">
            <a:extLst>
              <a:ext uri="{FF2B5EF4-FFF2-40B4-BE49-F238E27FC236}">
                <a16:creationId xmlns:a16="http://schemas.microsoft.com/office/drawing/2014/main" id="{11179D4B-1EF4-B114-532F-B7741A0CF288}"/>
              </a:ext>
            </a:extLst>
          </p:cNvPr>
          <p:cNvSpPr>
            <a:spLocks noGrp="1"/>
          </p:cNvSpPr>
          <p:nvPr>
            <p:ph type="body" sz="quarter" idx="14"/>
          </p:nvPr>
        </p:nvSpPr>
        <p:spPr/>
        <p:txBody>
          <a:bodyPr/>
          <a:lstStyle/>
          <a:p>
            <a:r>
              <a:rPr lang="en-US" dirty="0"/>
              <a:t>Services Overview</a:t>
            </a:r>
          </a:p>
        </p:txBody>
      </p:sp>
      <p:sp>
        <p:nvSpPr>
          <p:cNvPr id="13" name="Content Placeholder 12">
            <a:extLst>
              <a:ext uri="{FF2B5EF4-FFF2-40B4-BE49-F238E27FC236}">
                <a16:creationId xmlns:a16="http://schemas.microsoft.com/office/drawing/2014/main" id="{BE026E80-2F25-E583-D32E-5A9137B051A0}"/>
              </a:ext>
            </a:extLst>
          </p:cNvPr>
          <p:cNvSpPr>
            <a:spLocks noGrp="1"/>
          </p:cNvSpPr>
          <p:nvPr>
            <p:ph idx="19"/>
          </p:nvPr>
        </p:nvSpPr>
        <p:spPr/>
        <p:txBody>
          <a:bodyPr/>
          <a:lstStyle/>
          <a:p>
            <a:r>
              <a:rPr lang="en-US" dirty="0"/>
              <a:t>The Center for Teaching and Learning team is dedicated to applying evidence-based methods and professionally produced tools to help instructors create a rich and inspiring learning environment.</a:t>
            </a:r>
          </a:p>
          <a:p>
            <a:r>
              <a:rPr lang="en-US" dirty="0"/>
              <a:t>Our instructional designers, web developers, technical writers, medical illustrators, and audio and video specialists collaborate with subject-matter experts to produce state-of-the-art academic and training courses as well as open educational resources on health-related topics. They equip our faculty with the latest tools and best practices for student engagement, accessibility, learning assessment, and course management—for both online and on-campus learning.</a:t>
            </a:r>
          </a:p>
        </p:txBody>
      </p:sp>
      <p:sp>
        <p:nvSpPr>
          <p:cNvPr id="11" name="Content Placeholder 10">
            <a:extLst>
              <a:ext uri="{FF2B5EF4-FFF2-40B4-BE49-F238E27FC236}">
                <a16:creationId xmlns:a16="http://schemas.microsoft.com/office/drawing/2014/main" id="{53174276-1628-6784-D84A-7ECD6A576538}"/>
              </a:ext>
            </a:extLst>
          </p:cNvPr>
          <p:cNvSpPr>
            <a:spLocks noGrp="1"/>
          </p:cNvSpPr>
          <p:nvPr>
            <p:ph idx="12"/>
          </p:nvPr>
        </p:nvSpPr>
        <p:spPr/>
        <p:txBody>
          <a:bodyPr/>
          <a:lstStyle/>
          <a:p>
            <a:r>
              <a:rPr lang="en-US" dirty="0">
                <a:hlinkClick r:id="rId2"/>
              </a:rPr>
              <a:t>https://publichealth.jhu.edu/offices-and-services/center-for-teaching-and-learning</a:t>
            </a:r>
            <a:r>
              <a:rPr lang="en-US" dirty="0"/>
              <a:t> </a:t>
            </a:r>
          </a:p>
        </p:txBody>
      </p:sp>
      <p:sp>
        <p:nvSpPr>
          <p:cNvPr id="9" name="Slide Number Placeholder 8">
            <a:extLst>
              <a:ext uri="{FF2B5EF4-FFF2-40B4-BE49-F238E27FC236}">
                <a16:creationId xmlns:a16="http://schemas.microsoft.com/office/drawing/2014/main" id="{B101B6A7-0FBE-353B-0754-ACD1B0D1E9F0}"/>
              </a:ext>
            </a:extLst>
          </p:cNvPr>
          <p:cNvSpPr>
            <a:spLocks noGrp="1"/>
          </p:cNvSpPr>
          <p:nvPr>
            <p:ph type="sldNum" sz="quarter" idx="10"/>
          </p:nvPr>
        </p:nvSpPr>
        <p:spPr/>
        <p:txBody>
          <a:bodyPr/>
          <a:lstStyle/>
          <a:p>
            <a:fld id="{8ABDC324-684B-9C44-A484-D2B69E2467CF}" type="slidenum">
              <a:rPr lang="en-US" smtClean="0"/>
              <a:pPr/>
              <a:t>13</a:t>
            </a:fld>
            <a:endParaRPr lang="en-US" dirty="0"/>
          </a:p>
        </p:txBody>
      </p:sp>
    </p:spTree>
    <p:extLst>
      <p:ext uri="{BB962C8B-B14F-4D97-AF65-F5344CB8AC3E}">
        <p14:creationId xmlns:p14="http://schemas.microsoft.com/office/powerpoint/2010/main" val="511126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DFB1F5-9780-0C25-8A1A-F6CC19BE07BF}"/>
              </a:ext>
            </a:extLst>
          </p:cNvPr>
          <p:cNvSpPr>
            <a:spLocks noGrp="1"/>
          </p:cNvSpPr>
          <p:nvPr>
            <p:ph type="title"/>
          </p:nvPr>
        </p:nvSpPr>
        <p:spPr>
          <a:xfrm>
            <a:off x="149224" y="53975"/>
            <a:ext cx="5257800" cy="857250"/>
          </a:xfrm>
        </p:spPr>
        <p:txBody>
          <a:bodyPr/>
          <a:lstStyle/>
          <a:p>
            <a:r>
              <a:rPr lang="en-US" dirty="0"/>
              <a:t>About </a:t>
            </a:r>
            <a:r>
              <a:rPr lang="en-US"/>
              <a:t>This Presentation</a:t>
            </a:r>
            <a:endParaRPr lang="en-US" dirty="0"/>
          </a:p>
        </p:txBody>
      </p:sp>
      <p:sp>
        <p:nvSpPr>
          <p:cNvPr id="8" name="Text Placeholder 7">
            <a:extLst>
              <a:ext uri="{FF2B5EF4-FFF2-40B4-BE49-F238E27FC236}">
                <a16:creationId xmlns:a16="http://schemas.microsoft.com/office/drawing/2014/main" id="{F2A767C8-51CC-FEC3-F009-F5D707D04223}"/>
              </a:ext>
            </a:extLst>
          </p:cNvPr>
          <p:cNvSpPr>
            <a:spLocks noGrp="1"/>
          </p:cNvSpPr>
          <p:nvPr>
            <p:ph type="body" sz="quarter" idx="11"/>
          </p:nvPr>
        </p:nvSpPr>
        <p:spPr>
          <a:xfrm>
            <a:off x="149223" y="1285197"/>
            <a:ext cx="5257800" cy="389658"/>
          </a:xfrm>
        </p:spPr>
        <p:txBody>
          <a:bodyPr/>
          <a:lstStyle/>
          <a:p>
            <a:r>
              <a:rPr lang="en-US" dirty="0"/>
              <a:t>© Copyright 2025 </a:t>
            </a:r>
            <a:r>
              <a:rPr lang="en-US" dirty="0">
                <a:hlinkClick r:id="rId3">
                  <a:extLst>
                    <a:ext uri="{A12FA001-AC4F-418D-AE19-62706E023703}">
                      <ahyp:hlinkClr xmlns:ahyp="http://schemas.microsoft.com/office/drawing/2018/hyperlinkcolor" val="tx"/>
                    </a:ext>
                  </a:extLst>
                </a:hlinkClick>
              </a:rPr>
              <a:t>Johns Hopkins University</a:t>
            </a:r>
            <a:r>
              <a:rPr lang="en-US" dirty="0"/>
              <a:t>.</a:t>
            </a:r>
          </a:p>
        </p:txBody>
      </p:sp>
      <p:sp>
        <p:nvSpPr>
          <p:cNvPr id="9" name="Text Placeholder 8">
            <a:extLst>
              <a:ext uri="{FF2B5EF4-FFF2-40B4-BE49-F238E27FC236}">
                <a16:creationId xmlns:a16="http://schemas.microsoft.com/office/drawing/2014/main" id="{70524842-F264-0F31-A836-DF4AC958F48E}"/>
              </a:ext>
            </a:extLst>
          </p:cNvPr>
          <p:cNvSpPr>
            <a:spLocks noGrp="1"/>
          </p:cNvSpPr>
          <p:nvPr>
            <p:ph type="body" sz="quarter" idx="12"/>
          </p:nvPr>
        </p:nvSpPr>
        <p:spPr>
          <a:xfrm>
            <a:off x="149223" y="1802808"/>
            <a:ext cx="5257800" cy="2523086"/>
          </a:xfrm>
        </p:spPr>
        <p:txBody>
          <a:bodyPr/>
          <a:lstStyle/>
          <a:p>
            <a:r>
              <a:rPr lang="en-US" dirty="0"/>
              <a:t>Produced by the Center for Teaching and Learning at the Johns Hopkins Bloomberg School of Public Health.</a:t>
            </a:r>
          </a:p>
          <a:p>
            <a:endParaRPr lang="en-US" dirty="0"/>
          </a:p>
          <a:p>
            <a:r>
              <a:rPr lang="en-US" dirty="0"/>
              <a:t>The material in this video is subject to the copyright of the owners of the material and is being provided for educational purposes under rules of fair use/copyright law for registered students in this course only. No additional copies of the copyrighted work may be made or distributed.</a:t>
            </a:r>
          </a:p>
        </p:txBody>
      </p:sp>
      <p:sp>
        <p:nvSpPr>
          <p:cNvPr id="14" name="Text Placeholder 13">
            <a:extLst>
              <a:ext uri="{FF2B5EF4-FFF2-40B4-BE49-F238E27FC236}">
                <a16:creationId xmlns:a16="http://schemas.microsoft.com/office/drawing/2014/main" id="{57DBF5B4-CF57-7153-06ED-FCB74D76DCD2}"/>
              </a:ext>
            </a:extLst>
          </p:cNvPr>
          <p:cNvSpPr>
            <a:spLocks noGrp="1"/>
          </p:cNvSpPr>
          <p:nvPr>
            <p:ph type="body" sz="quarter" idx="14"/>
          </p:nvPr>
        </p:nvSpPr>
        <p:spPr>
          <a:xfrm>
            <a:off x="149223" y="4792204"/>
            <a:ext cx="5257800" cy="274320"/>
          </a:xfrm>
        </p:spPr>
        <p:txBody>
          <a:bodyPr/>
          <a:lstStyle/>
          <a:p>
            <a:r>
              <a:rPr lang="en-US" dirty="0"/>
              <a:t>S2504A2504</a:t>
            </a:r>
          </a:p>
        </p:txBody>
      </p:sp>
      <p:sp>
        <p:nvSpPr>
          <p:cNvPr id="6" name="Slide Number Placeholder 5">
            <a:extLst>
              <a:ext uri="{FF2B5EF4-FFF2-40B4-BE49-F238E27FC236}">
                <a16:creationId xmlns:a16="http://schemas.microsoft.com/office/drawing/2014/main" id="{9AC8DCE9-023A-A4B7-85EC-F03DFF7282F1}"/>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14</a:t>
            </a:fld>
            <a:endParaRPr lang="en-US" dirty="0"/>
          </a:p>
        </p:txBody>
      </p:sp>
    </p:spTree>
    <p:extLst>
      <p:ext uri="{BB962C8B-B14F-4D97-AF65-F5344CB8AC3E}">
        <p14:creationId xmlns:p14="http://schemas.microsoft.com/office/powerpoint/2010/main" val="4131960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656DEC-044C-6DC3-AC2F-247B593A0E5A}"/>
              </a:ext>
            </a:extLst>
          </p:cNvPr>
          <p:cNvSpPr>
            <a:spLocks noGrp="1"/>
          </p:cNvSpPr>
          <p:nvPr>
            <p:ph type="title"/>
          </p:nvPr>
        </p:nvSpPr>
        <p:spPr/>
        <p:txBody>
          <a:bodyPr/>
          <a:lstStyle/>
          <a:p>
            <a:r>
              <a:rPr lang="en-US" dirty="0"/>
              <a:t>Section Title Slide</a:t>
            </a:r>
          </a:p>
        </p:txBody>
      </p:sp>
      <p:sp>
        <p:nvSpPr>
          <p:cNvPr id="6" name="Slide Number Placeholder 5">
            <a:extLst>
              <a:ext uri="{FF2B5EF4-FFF2-40B4-BE49-F238E27FC236}">
                <a16:creationId xmlns:a16="http://schemas.microsoft.com/office/drawing/2014/main" id="{9BD8B473-FEB6-6A77-5DDA-F23ABF26A565}"/>
              </a:ext>
            </a:extLst>
          </p:cNvPr>
          <p:cNvSpPr>
            <a:spLocks noGrp="1"/>
          </p:cNvSpPr>
          <p:nvPr>
            <p:ph type="sldNum" sz="quarter" idx="10"/>
          </p:nvPr>
        </p:nvSpPr>
        <p:spPr/>
        <p:txBody>
          <a:bodyPr/>
          <a:lstStyle/>
          <a:p>
            <a:fld id="{8ABDC324-684B-9C44-A484-D2B69E2467CF}" type="slidenum">
              <a:rPr lang="en-US" smtClean="0"/>
              <a:pPr/>
              <a:t>2</a:t>
            </a:fld>
            <a:endParaRPr lang="en-US" dirty="0"/>
          </a:p>
        </p:txBody>
      </p:sp>
    </p:spTree>
    <p:extLst>
      <p:ext uri="{BB962C8B-B14F-4D97-AF65-F5344CB8AC3E}">
        <p14:creationId xmlns:p14="http://schemas.microsoft.com/office/powerpoint/2010/main" val="394703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4C5DC9-4E4B-D781-1CD3-3026895D8C3F}"/>
              </a:ext>
            </a:extLst>
          </p:cNvPr>
          <p:cNvSpPr>
            <a:spLocks noGrp="1"/>
          </p:cNvSpPr>
          <p:nvPr>
            <p:ph type="title"/>
          </p:nvPr>
        </p:nvSpPr>
        <p:spPr/>
        <p:txBody>
          <a:bodyPr/>
          <a:lstStyle/>
          <a:p>
            <a:r>
              <a:rPr lang="en-US" dirty="0"/>
              <a:t>Drawing Attention with a Single Line of Text</a:t>
            </a:r>
          </a:p>
        </p:txBody>
      </p:sp>
      <p:sp>
        <p:nvSpPr>
          <p:cNvPr id="2" name="Slide Number Placeholder 1">
            <a:extLst>
              <a:ext uri="{FF2B5EF4-FFF2-40B4-BE49-F238E27FC236}">
                <a16:creationId xmlns:a16="http://schemas.microsoft.com/office/drawing/2014/main" id="{AB5B458F-97F2-44AC-D5A8-99A8AA3AC0E6}"/>
              </a:ext>
            </a:extLst>
          </p:cNvPr>
          <p:cNvSpPr>
            <a:spLocks noGrp="1"/>
          </p:cNvSpPr>
          <p:nvPr>
            <p:ph type="sldNum" sz="quarter" idx="10"/>
          </p:nvPr>
        </p:nvSpPr>
        <p:spPr/>
        <p:txBody>
          <a:bodyPr/>
          <a:lstStyle/>
          <a:p>
            <a:fld id="{FA8F3C7B-73FF-204A-9C8F-90D4B6613D28}" type="slidenum">
              <a:rPr lang="en-US" smtClean="0"/>
              <a:pPr/>
              <a:t>3</a:t>
            </a:fld>
            <a:endParaRPr lang="en-US" dirty="0"/>
          </a:p>
        </p:txBody>
      </p:sp>
    </p:spTree>
    <p:extLst>
      <p:ext uri="{BB962C8B-B14F-4D97-AF65-F5344CB8AC3E}">
        <p14:creationId xmlns:p14="http://schemas.microsoft.com/office/powerpoint/2010/main" val="1819428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154628-0242-4886-BF0B-E2CBDF3D9124}"/>
              </a:ext>
            </a:extLst>
          </p:cNvPr>
          <p:cNvSpPr>
            <a:spLocks noGrp="1"/>
          </p:cNvSpPr>
          <p:nvPr>
            <p:ph type="title"/>
          </p:nvPr>
        </p:nvSpPr>
        <p:spPr/>
        <p:txBody>
          <a:bodyPr/>
          <a:lstStyle/>
          <a:p>
            <a:r>
              <a:rPr lang="en-US" dirty="0"/>
              <a:t>Sometimes a Single Line is All We Need</a:t>
            </a:r>
          </a:p>
        </p:txBody>
      </p:sp>
      <p:sp>
        <p:nvSpPr>
          <p:cNvPr id="2" name="Slide Number Placeholder 1">
            <a:extLst>
              <a:ext uri="{FF2B5EF4-FFF2-40B4-BE49-F238E27FC236}">
                <a16:creationId xmlns:a16="http://schemas.microsoft.com/office/drawing/2014/main" id="{491BDE68-9C9D-13A2-C008-667A75FB5549}"/>
              </a:ext>
            </a:extLst>
          </p:cNvPr>
          <p:cNvSpPr>
            <a:spLocks noGrp="1"/>
          </p:cNvSpPr>
          <p:nvPr>
            <p:ph type="sldNum" sz="quarter" idx="10"/>
          </p:nvPr>
        </p:nvSpPr>
        <p:spPr/>
        <p:txBody>
          <a:bodyPr/>
          <a:lstStyle/>
          <a:p>
            <a:fld id="{FA8F3C7B-73FF-204A-9C8F-90D4B6613D28}" type="slidenum">
              <a:rPr lang="en-US" smtClean="0"/>
              <a:pPr/>
              <a:t>4</a:t>
            </a:fld>
            <a:endParaRPr lang="en-US" dirty="0"/>
          </a:p>
        </p:txBody>
      </p:sp>
    </p:spTree>
    <p:extLst>
      <p:ext uri="{BB962C8B-B14F-4D97-AF65-F5344CB8AC3E}">
        <p14:creationId xmlns:p14="http://schemas.microsoft.com/office/powerpoint/2010/main" val="2057186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BFA86-01F8-0FE5-C6F8-D9F836166481}"/>
              </a:ext>
            </a:extLst>
          </p:cNvPr>
          <p:cNvSpPr>
            <a:spLocks noGrp="1"/>
          </p:cNvSpPr>
          <p:nvPr>
            <p:ph type="title"/>
          </p:nvPr>
        </p:nvSpPr>
        <p:spPr/>
        <p:txBody>
          <a:bodyPr/>
          <a:lstStyle/>
          <a:p>
            <a:r>
              <a:rPr lang="en-US" dirty="0"/>
              <a:t>An Abbreviated List of Active Learning Activities</a:t>
            </a:r>
          </a:p>
        </p:txBody>
      </p:sp>
      <p:sp>
        <p:nvSpPr>
          <p:cNvPr id="4" name="Content Placeholder 3">
            <a:extLst>
              <a:ext uri="{FF2B5EF4-FFF2-40B4-BE49-F238E27FC236}">
                <a16:creationId xmlns:a16="http://schemas.microsoft.com/office/drawing/2014/main" id="{C318923A-3228-7FE8-4934-D4574E123106}"/>
              </a:ext>
            </a:extLst>
          </p:cNvPr>
          <p:cNvSpPr>
            <a:spLocks noGrp="1"/>
          </p:cNvSpPr>
          <p:nvPr>
            <p:ph idx="1"/>
          </p:nvPr>
        </p:nvSpPr>
        <p:spPr/>
        <p:txBody>
          <a:bodyPr/>
          <a:lstStyle/>
          <a:p>
            <a:r>
              <a:rPr lang="en-US" dirty="0"/>
              <a:t>Jigsaw method</a:t>
            </a:r>
          </a:p>
          <a:p>
            <a:r>
              <a:rPr lang="en-US" dirty="0"/>
              <a:t>Three-step interview</a:t>
            </a:r>
          </a:p>
          <a:p>
            <a:r>
              <a:rPr lang="en-US" dirty="0"/>
              <a:t>Round table</a:t>
            </a:r>
          </a:p>
          <a:p>
            <a:r>
              <a:rPr lang="en-US" dirty="0"/>
              <a:t>Mind mapping</a:t>
            </a:r>
          </a:p>
          <a:p>
            <a:r>
              <a:rPr lang="en-US" dirty="0"/>
              <a:t>Role play</a:t>
            </a:r>
          </a:p>
          <a:p>
            <a:r>
              <a:rPr lang="en-US" dirty="0"/>
              <a:t>Case study</a:t>
            </a:r>
          </a:p>
        </p:txBody>
      </p:sp>
      <p:sp>
        <p:nvSpPr>
          <p:cNvPr id="5" name="Content Placeholder 4">
            <a:extLst>
              <a:ext uri="{FF2B5EF4-FFF2-40B4-BE49-F238E27FC236}">
                <a16:creationId xmlns:a16="http://schemas.microsoft.com/office/drawing/2014/main" id="{081B3346-6EC0-2EF0-D292-EEA34AF782A9}"/>
              </a:ext>
            </a:extLst>
          </p:cNvPr>
          <p:cNvSpPr>
            <a:spLocks noGrp="1"/>
          </p:cNvSpPr>
          <p:nvPr>
            <p:ph idx="12"/>
          </p:nvPr>
        </p:nvSpPr>
        <p:spPr/>
        <p:txBody>
          <a:bodyPr/>
          <a:lstStyle/>
          <a:p>
            <a:r>
              <a:rPr lang="en-US" dirty="0"/>
              <a:t>Learn more about </a:t>
            </a:r>
            <a:r>
              <a:rPr lang="en-US" dirty="0">
                <a:hlinkClick r:id="rId2"/>
              </a:rPr>
              <a:t>Active Learning on CTL Toolkit’s site.</a:t>
            </a:r>
            <a:endParaRPr lang="en-US" dirty="0"/>
          </a:p>
        </p:txBody>
      </p:sp>
      <p:sp>
        <p:nvSpPr>
          <p:cNvPr id="2" name="Slide Number Placeholder 1">
            <a:extLst>
              <a:ext uri="{FF2B5EF4-FFF2-40B4-BE49-F238E27FC236}">
                <a16:creationId xmlns:a16="http://schemas.microsoft.com/office/drawing/2014/main" id="{7ECB8EAC-619B-15D2-AC11-F7784860AB91}"/>
              </a:ext>
            </a:extLst>
          </p:cNvPr>
          <p:cNvSpPr>
            <a:spLocks noGrp="1"/>
          </p:cNvSpPr>
          <p:nvPr>
            <p:ph type="sldNum" sz="quarter" idx="13"/>
          </p:nvPr>
        </p:nvSpPr>
        <p:spPr/>
        <p:txBody>
          <a:bodyPr/>
          <a:lstStyle/>
          <a:p>
            <a:fld id="{8ABDC324-684B-9C44-A484-D2B69E2467CF}" type="slidenum">
              <a:rPr lang="en-US" smtClean="0"/>
              <a:pPr/>
              <a:t>5</a:t>
            </a:fld>
            <a:endParaRPr lang="en-US" dirty="0"/>
          </a:p>
        </p:txBody>
      </p:sp>
    </p:spTree>
    <p:extLst>
      <p:ext uri="{BB962C8B-B14F-4D97-AF65-F5344CB8AC3E}">
        <p14:creationId xmlns:p14="http://schemas.microsoft.com/office/powerpoint/2010/main" val="1141566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C21317-BAC4-5555-05D2-C2CEBDE6A647}"/>
              </a:ext>
            </a:extLst>
          </p:cNvPr>
          <p:cNvSpPr>
            <a:spLocks noGrp="1"/>
          </p:cNvSpPr>
          <p:nvPr>
            <p:ph type="title"/>
          </p:nvPr>
        </p:nvSpPr>
        <p:spPr/>
        <p:txBody>
          <a:bodyPr/>
          <a:lstStyle/>
          <a:p>
            <a:r>
              <a:rPr lang="en-US" dirty="0"/>
              <a:t>Universal Design for Learning (UDL)</a:t>
            </a:r>
          </a:p>
        </p:txBody>
      </p:sp>
      <p:sp>
        <p:nvSpPr>
          <p:cNvPr id="9" name="Text Placeholder 8">
            <a:extLst>
              <a:ext uri="{FF2B5EF4-FFF2-40B4-BE49-F238E27FC236}">
                <a16:creationId xmlns:a16="http://schemas.microsoft.com/office/drawing/2014/main" id="{09549982-73DE-624E-B6B0-D8D05B2DA42B}"/>
              </a:ext>
            </a:extLst>
          </p:cNvPr>
          <p:cNvSpPr>
            <a:spLocks noGrp="1"/>
          </p:cNvSpPr>
          <p:nvPr>
            <p:ph type="body" sz="quarter" idx="17"/>
          </p:nvPr>
        </p:nvSpPr>
        <p:spPr/>
        <p:txBody>
          <a:bodyPr/>
          <a:lstStyle/>
          <a:p>
            <a:r>
              <a:rPr lang="en-US" dirty="0"/>
              <a:t>Principles of UDL</a:t>
            </a:r>
          </a:p>
        </p:txBody>
      </p:sp>
      <p:sp>
        <p:nvSpPr>
          <p:cNvPr id="8" name="Content Placeholder 7">
            <a:extLst>
              <a:ext uri="{FF2B5EF4-FFF2-40B4-BE49-F238E27FC236}">
                <a16:creationId xmlns:a16="http://schemas.microsoft.com/office/drawing/2014/main" id="{6601CCB1-5E82-3B39-C2D8-2CE1383B829F}"/>
              </a:ext>
            </a:extLst>
          </p:cNvPr>
          <p:cNvSpPr>
            <a:spLocks noGrp="1"/>
          </p:cNvSpPr>
          <p:nvPr>
            <p:ph idx="13"/>
          </p:nvPr>
        </p:nvSpPr>
        <p:spPr/>
        <p:txBody>
          <a:bodyPr/>
          <a:lstStyle/>
          <a:p>
            <a:r>
              <a:rPr lang="en-US" dirty="0"/>
              <a:t>Design Multiple Means of Engagement</a:t>
            </a:r>
          </a:p>
          <a:p>
            <a:r>
              <a:rPr lang="en-US" dirty="0"/>
              <a:t>Design Multiple Means of Representation</a:t>
            </a:r>
          </a:p>
          <a:p>
            <a:r>
              <a:rPr lang="en-US" dirty="0"/>
              <a:t>Design Multiple Means of Action and Expression</a:t>
            </a:r>
          </a:p>
          <a:p>
            <a:pPr marL="0" indent="0">
              <a:buNone/>
            </a:pPr>
            <a:r>
              <a:rPr lang="en-US" b="1" dirty="0"/>
              <a:t>GOAL: </a:t>
            </a:r>
            <a:r>
              <a:rPr lang="en-US" sz="1600" i="1" dirty="0"/>
              <a:t>“the capacity [for learners] to actively participate in making choices in service of learning goals.”</a:t>
            </a:r>
            <a:r>
              <a:rPr lang="en-US" sz="1600" dirty="0"/>
              <a:t> (CAST 2024) </a:t>
            </a:r>
            <a:endParaRPr lang="en-US" dirty="0"/>
          </a:p>
          <a:p>
            <a:endParaRPr lang="en-US" dirty="0"/>
          </a:p>
        </p:txBody>
      </p:sp>
      <p:sp>
        <p:nvSpPr>
          <p:cNvPr id="10" name="Text Placeholder 9">
            <a:extLst>
              <a:ext uri="{FF2B5EF4-FFF2-40B4-BE49-F238E27FC236}">
                <a16:creationId xmlns:a16="http://schemas.microsoft.com/office/drawing/2014/main" id="{C450D34F-4744-27B7-38E2-4717582F4DDE}"/>
              </a:ext>
            </a:extLst>
          </p:cNvPr>
          <p:cNvSpPr>
            <a:spLocks noGrp="1"/>
          </p:cNvSpPr>
          <p:nvPr>
            <p:ph type="body" sz="quarter" idx="18"/>
          </p:nvPr>
        </p:nvSpPr>
        <p:spPr/>
        <p:txBody>
          <a:bodyPr/>
          <a:lstStyle/>
          <a:p>
            <a:r>
              <a:rPr lang="en-US" dirty="0"/>
              <a:t>The Framework’s Ultimate Goal is Learner Agency</a:t>
            </a:r>
          </a:p>
        </p:txBody>
      </p:sp>
      <p:sp>
        <p:nvSpPr>
          <p:cNvPr id="11" name="Content Placeholder 10">
            <a:extLst>
              <a:ext uri="{FF2B5EF4-FFF2-40B4-BE49-F238E27FC236}">
                <a16:creationId xmlns:a16="http://schemas.microsoft.com/office/drawing/2014/main" id="{772A38B3-7BCC-0908-61FA-66CE37D04828}"/>
              </a:ext>
            </a:extLst>
          </p:cNvPr>
          <p:cNvSpPr>
            <a:spLocks noGrp="1"/>
          </p:cNvSpPr>
          <p:nvPr>
            <p:ph idx="20"/>
          </p:nvPr>
        </p:nvSpPr>
        <p:spPr/>
        <p:txBody>
          <a:bodyPr/>
          <a:lstStyle/>
          <a:p>
            <a:r>
              <a:rPr lang="en-US" sz="800" b="0" i="0" dirty="0">
                <a:solidFill>
                  <a:srgbClr val="262D34"/>
                </a:solidFill>
                <a:effectLst/>
              </a:rPr>
              <a:t>Learn more </a:t>
            </a:r>
            <a:r>
              <a:rPr lang="en-US" sz="800" b="0" i="0" dirty="0">
                <a:solidFill>
                  <a:srgbClr val="262D34"/>
                </a:solidFill>
                <a:effectLst/>
                <a:hlinkClick r:id="rId2"/>
              </a:rPr>
              <a:t>about UDL on CTL’s Teaching Toolkit site.</a:t>
            </a:r>
            <a:br>
              <a:rPr lang="en-US" sz="800" b="0" i="0" dirty="0">
                <a:solidFill>
                  <a:srgbClr val="262D34"/>
                </a:solidFill>
                <a:effectLst/>
              </a:rPr>
            </a:br>
            <a:r>
              <a:rPr lang="en-US" sz="800" b="0" i="0" dirty="0">
                <a:solidFill>
                  <a:srgbClr val="262D34"/>
                </a:solidFill>
                <a:effectLst/>
              </a:rPr>
              <a:t>CAST (2024). </a:t>
            </a:r>
            <a:r>
              <a:rPr lang="en-US" sz="800" b="0" i="0" dirty="0">
                <a:solidFill>
                  <a:srgbClr val="000000"/>
                </a:solidFill>
                <a:effectLst/>
                <a:latin typeface="Times New Roman" panose="02020603050405020304" pitchFamily="18" charset="0"/>
              </a:rPr>
              <a:t>| </a:t>
            </a:r>
            <a:r>
              <a:rPr lang="en-US" sz="800" i="0" dirty="0">
                <a:solidFill>
                  <a:srgbClr val="191B26"/>
                </a:solidFill>
                <a:effectLst/>
                <a:latin typeface="+mn-lt"/>
              </a:rPr>
              <a:t>Image by </a:t>
            </a:r>
            <a:r>
              <a:rPr lang="en-US" sz="800" i="0" u="sng" dirty="0">
                <a:solidFill>
                  <a:srgbClr val="191B26"/>
                </a:solidFill>
                <a:effectLst/>
                <a:latin typeface="+mn-lt"/>
                <a:hlinkClick r:id="rId3"/>
              </a:rPr>
              <a:t>Elisa</a:t>
            </a:r>
            <a:r>
              <a:rPr lang="en-US" sz="800" i="0" dirty="0">
                <a:solidFill>
                  <a:srgbClr val="191B26"/>
                </a:solidFill>
                <a:effectLst/>
                <a:latin typeface="+mn-lt"/>
              </a:rPr>
              <a:t> from </a:t>
            </a:r>
            <a:r>
              <a:rPr lang="en-US" sz="800" i="0" u="sng" dirty="0" err="1">
                <a:solidFill>
                  <a:srgbClr val="191B26"/>
                </a:solidFill>
                <a:effectLst/>
                <a:latin typeface="+mn-lt"/>
                <a:hlinkClick r:id="rId4"/>
              </a:rPr>
              <a:t>Pixabay</a:t>
            </a:r>
            <a:endParaRPr lang="en-US" sz="800" dirty="0">
              <a:latin typeface="+mn-lt"/>
            </a:endParaRPr>
          </a:p>
        </p:txBody>
      </p:sp>
      <p:sp>
        <p:nvSpPr>
          <p:cNvPr id="5" name="Slide Number Placeholder 4">
            <a:extLst>
              <a:ext uri="{FF2B5EF4-FFF2-40B4-BE49-F238E27FC236}">
                <a16:creationId xmlns:a16="http://schemas.microsoft.com/office/drawing/2014/main" id="{5C105804-3B06-5265-1113-66FCF69B095B}"/>
              </a:ext>
            </a:extLst>
          </p:cNvPr>
          <p:cNvSpPr>
            <a:spLocks noGrp="1"/>
          </p:cNvSpPr>
          <p:nvPr>
            <p:ph type="sldNum" sz="quarter" idx="19"/>
          </p:nvPr>
        </p:nvSpPr>
        <p:spPr/>
        <p:txBody>
          <a:bodyPr/>
          <a:lstStyle/>
          <a:p>
            <a:fld id="{8ABDC324-684B-9C44-A484-D2B69E2467CF}" type="slidenum">
              <a:rPr lang="en-US" smtClean="0"/>
              <a:pPr/>
              <a:t>6</a:t>
            </a:fld>
            <a:endParaRPr lang="en-US" dirty="0"/>
          </a:p>
        </p:txBody>
      </p:sp>
      <p:pic>
        <p:nvPicPr>
          <p:cNvPr id="2" name="Content Placeholder 7">
            <a:extLst>
              <a:ext uri="{FF2B5EF4-FFF2-40B4-BE49-F238E27FC236}">
                <a16:creationId xmlns:a16="http://schemas.microsoft.com/office/drawing/2014/main" id="{F84103E9-8ED7-2F08-E0AA-0EC4FDA0B254}"/>
              </a:ext>
              <a:ext uri="{C183D7F6-B498-43B3-948B-1728B52AA6E4}">
                <adec:decorative xmlns:adec="http://schemas.microsoft.com/office/drawing/2017/decorative" val="1"/>
              </a:ext>
            </a:extLst>
          </p:cNvPr>
          <p:cNvPicPr>
            <a:picLocks noGrp="1" noChangeAspect="1"/>
          </p:cNvPicPr>
          <p:nvPr>
            <p:ph idx="12"/>
          </p:nvPr>
        </p:nvPicPr>
        <p:blipFill rotWithShape="1">
          <a:blip r:embed="rId5" cstate="print">
            <a:extLst>
              <a:ext uri="{28A0092B-C50C-407E-A947-70E740481C1C}">
                <a14:useLocalDpi xmlns:a14="http://schemas.microsoft.com/office/drawing/2010/main"/>
              </a:ext>
            </a:extLst>
          </a:blip>
          <a:srcRect l="5886" r="9266"/>
          <a:stretch/>
        </p:blipFill>
        <p:spPr>
          <a:xfrm>
            <a:off x="5392595" y="1819982"/>
            <a:ext cx="2821273" cy="2676698"/>
          </a:xfrm>
          <a:prstGeom prst="rect">
            <a:avLst/>
          </a:prstGeom>
          <a:ln>
            <a:noFill/>
          </a:ln>
        </p:spPr>
      </p:pic>
    </p:spTree>
    <p:extLst>
      <p:ext uri="{BB962C8B-B14F-4D97-AF65-F5344CB8AC3E}">
        <p14:creationId xmlns:p14="http://schemas.microsoft.com/office/powerpoint/2010/main" val="132857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D95C604-E212-0868-A411-8FDBFCC17E6E}"/>
              </a:ext>
            </a:extLst>
          </p:cNvPr>
          <p:cNvSpPr>
            <a:spLocks noGrp="1"/>
          </p:cNvSpPr>
          <p:nvPr>
            <p:ph type="title"/>
          </p:nvPr>
        </p:nvSpPr>
        <p:spPr/>
        <p:txBody>
          <a:bodyPr/>
          <a:lstStyle/>
          <a:p>
            <a:r>
              <a:rPr lang="en-US" dirty="0"/>
              <a:t>The Engaged Learner Is…</a:t>
            </a:r>
          </a:p>
        </p:txBody>
      </p:sp>
      <p:sp>
        <p:nvSpPr>
          <p:cNvPr id="10" name="Content Placeholder 9">
            <a:extLst>
              <a:ext uri="{FF2B5EF4-FFF2-40B4-BE49-F238E27FC236}">
                <a16:creationId xmlns:a16="http://schemas.microsoft.com/office/drawing/2014/main" id="{C88184C9-8F3E-E5F0-8FE4-E980B3F9CAF9}"/>
              </a:ext>
            </a:extLst>
          </p:cNvPr>
          <p:cNvSpPr>
            <a:spLocks noGrp="1"/>
          </p:cNvSpPr>
          <p:nvPr>
            <p:ph idx="13"/>
          </p:nvPr>
        </p:nvSpPr>
        <p:spPr/>
        <p:txBody>
          <a:bodyPr/>
          <a:lstStyle/>
          <a:p>
            <a:r>
              <a:rPr lang="en-US" sz="1600" i="1" dirty="0"/>
              <a:t>One who is invested in their scholarship on a psychological level and makes the efforts to meet or exceed at the "knowledge, skills or crafts that [their] academic work is intended to promote.”</a:t>
            </a:r>
            <a:endParaRPr lang="en-US" dirty="0"/>
          </a:p>
        </p:txBody>
      </p:sp>
      <p:sp>
        <p:nvSpPr>
          <p:cNvPr id="11" name="Content Placeholder 10">
            <a:extLst>
              <a:ext uri="{FF2B5EF4-FFF2-40B4-BE49-F238E27FC236}">
                <a16:creationId xmlns:a16="http://schemas.microsoft.com/office/drawing/2014/main" id="{2052B1F8-FC4C-674C-5169-82C4CFE813CE}"/>
              </a:ext>
            </a:extLst>
          </p:cNvPr>
          <p:cNvSpPr>
            <a:spLocks noGrp="1"/>
          </p:cNvSpPr>
          <p:nvPr>
            <p:ph idx="17"/>
          </p:nvPr>
        </p:nvSpPr>
        <p:spPr/>
        <p:txBody>
          <a:bodyPr/>
          <a:lstStyle/>
          <a:p>
            <a:r>
              <a:rPr lang="en-US" sz="800" dirty="0"/>
              <a:t>Lamborn, S., Newmann, F., &amp; Wehlage, G. (1992). The significance and sources of student engagement. </a:t>
            </a:r>
            <a:r>
              <a:rPr lang="en-US" sz="800" i="1" dirty="0"/>
              <a:t>Student Engagement and Achievement in American Secondary Schools,</a:t>
            </a:r>
            <a:r>
              <a:rPr lang="en-US" sz="800" dirty="0"/>
              <a:t> 11-39.</a:t>
            </a:r>
          </a:p>
        </p:txBody>
      </p:sp>
      <p:sp>
        <p:nvSpPr>
          <p:cNvPr id="8" name="Slide Number Placeholder 7">
            <a:extLst>
              <a:ext uri="{FF2B5EF4-FFF2-40B4-BE49-F238E27FC236}">
                <a16:creationId xmlns:a16="http://schemas.microsoft.com/office/drawing/2014/main" id="{622AAF68-B6B1-FD1E-E4A2-14A6580ECD24}"/>
              </a:ext>
            </a:extLst>
          </p:cNvPr>
          <p:cNvSpPr>
            <a:spLocks noGrp="1"/>
          </p:cNvSpPr>
          <p:nvPr>
            <p:ph type="sldNum" sz="quarter" idx="16"/>
          </p:nvPr>
        </p:nvSpPr>
        <p:spPr/>
        <p:txBody>
          <a:bodyPr/>
          <a:lstStyle/>
          <a:p>
            <a:fld id="{8ABDC324-684B-9C44-A484-D2B69E2467CF}" type="slidenum">
              <a:rPr lang="en-US" smtClean="0"/>
              <a:pPr/>
              <a:t>7</a:t>
            </a:fld>
            <a:endParaRPr lang="en-US" dirty="0"/>
          </a:p>
        </p:txBody>
      </p:sp>
    </p:spTree>
    <p:extLst>
      <p:ext uri="{BB962C8B-B14F-4D97-AF65-F5344CB8AC3E}">
        <p14:creationId xmlns:p14="http://schemas.microsoft.com/office/powerpoint/2010/main" val="2898508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0CF53E-2FA9-861A-971A-5EBF7D3BED70}"/>
              </a:ext>
            </a:extLst>
          </p:cNvPr>
          <p:cNvSpPr>
            <a:spLocks noGrp="1"/>
          </p:cNvSpPr>
          <p:nvPr>
            <p:ph type="title"/>
          </p:nvPr>
        </p:nvSpPr>
        <p:spPr/>
        <p:txBody>
          <a:bodyPr/>
          <a:lstStyle/>
          <a:p>
            <a:r>
              <a:rPr lang="en-US" dirty="0"/>
              <a:t>Regarding Instructional Designers in Higher Education</a:t>
            </a:r>
          </a:p>
        </p:txBody>
      </p:sp>
      <p:sp>
        <p:nvSpPr>
          <p:cNvPr id="8" name="Content Placeholder 7">
            <a:extLst>
              <a:ext uri="{FF2B5EF4-FFF2-40B4-BE49-F238E27FC236}">
                <a16:creationId xmlns:a16="http://schemas.microsoft.com/office/drawing/2014/main" id="{C6FEF6D0-570A-4155-E5AE-6FC55AFF4218}"/>
              </a:ext>
            </a:extLst>
          </p:cNvPr>
          <p:cNvSpPr>
            <a:spLocks noGrp="1"/>
          </p:cNvSpPr>
          <p:nvPr>
            <p:ph idx="13"/>
          </p:nvPr>
        </p:nvSpPr>
        <p:spPr>
          <a:xfrm>
            <a:off x="732823" y="1200928"/>
            <a:ext cx="3346808" cy="3392424"/>
          </a:xfrm>
        </p:spPr>
        <p:txBody>
          <a:bodyPr/>
          <a:lstStyle/>
          <a:p>
            <a:r>
              <a:rPr lang="en-US" i="1" dirty="0"/>
              <a:t>In higher education, instructional designers are often seen as "change agents" because they help to facilitate behavioral changes and improve performance at their institutions. Due to their unique position of influence among higher education leaders and faculty and their use of systems thinking, instructional designers can help bridge institutional priorities and the specific needs of various stakeholders. </a:t>
            </a:r>
          </a:p>
        </p:txBody>
      </p:sp>
      <p:pic>
        <p:nvPicPr>
          <p:cNvPr id="3" name="Content Placeholder 2">
            <a:extLst>
              <a:ext uri="{FF2B5EF4-FFF2-40B4-BE49-F238E27FC236}">
                <a16:creationId xmlns:a16="http://schemas.microsoft.com/office/drawing/2014/main" id="{A8BFC61F-4F4C-974E-0A77-5A49735E1A40}"/>
              </a:ext>
              <a:ext uri="{C183D7F6-B498-43B3-948B-1728B52AA6E4}">
                <adec:decorative xmlns:adec="http://schemas.microsoft.com/office/drawing/2017/decorative" val="1"/>
              </a:ext>
            </a:extLst>
          </p:cNvPr>
          <p:cNvPicPr>
            <a:picLocks noGrp="1" noChangeAspect="1"/>
          </p:cNvPicPr>
          <p:nvPr>
            <p:ph idx="12"/>
          </p:nvPr>
        </p:nvPicPr>
        <p:blipFill>
          <a:blip r:embed="rId2"/>
          <a:stretch>
            <a:fillRect/>
          </a:stretch>
        </p:blipFill>
        <p:spPr>
          <a:xfrm>
            <a:off x="4859338" y="1518406"/>
            <a:ext cx="4132262" cy="2757564"/>
          </a:xfrm>
        </p:spPr>
      </p:pic>
      <p:sp>
        <p:nvSpPr>
          <p:cNvPr id="9" name="Content Placeholder 8">
            <a:extLst>
              <a:ext uri="{FF2B5EF4-FFF2-40B4-BE49-F238E27FC236}">
                <a16:creationId xmlns:a16="http://schemas.microsoft.com/office/drawing/2014/main" id="{9D923EBD-0A3B-CED1-935C-62AE368F4F46}"/>
              </a:ext>
            </a:extLst>
          </p:cNvPr>
          <p:cNvSpPr>
            <a:spLocks noGrp="1"/>
          </p:cNvSpPr>
          <p:nvPr>
            <p:ph idx="17"/>
          </p:nvPr>
        </p:nvSpPr>
        <p:spPr/>
        <p:txBody>
          <a:bodyPr>
            <a:normAutofit fontScale="92500" lnSpcReduction="20000"/>
          </a:bodyPr>
          <a:lstStyle/>
          <a:p>
            <a:pPr marL="176213" indent="-176213"/>
            <a:r>
              <a:rPr lang="en-US" b="0" i="0" dirty="0">
                <a:solidFill>
                  <a:srgbClr val="222222"/>
                </a:solidFill>
                <a:effectLst/>
                <a:latin typeface="Arial" panose="020B0604020202020204" pitchFamily="34" charset="0"/>
              </a:rPr>
              <a:t>Bond, Aaron, et al. “Instructional Designers as Institutional Change Agents.” EDUCAUSE Review, 31 Oct. 2023, er.educause.edu/articles/2023/10/instructional-designers-as-institutional-change-agents.</a:t>
            </a:r>
          </a:p>
          <a:p>
            <a:pPr marL="176213" indent="-176213"/>
            <a:r>
              <a:rPr lang="en-US" b="0" i="0" dirty="0">
                <a:solidFill>
                  <a:srgbClr val="222222"/>
                </a:solidFill>
                <a:effectLst/>
                <a:latin typeface="Arial" panose="020B0604020202020204" pitchFamily="34" charset="0"/>
              </a:rPr>
              <a:t>Microsoft Stock Imagery. </a:t>
            </a:r>
            <a:endParaRPr lang="en-US" dirty="0"/>
          </a:p>
        </p:txBody>
      </p:sp>
      <p:sp>
        <p:nvSpPr>
          <p:cNvPr id="5" name="Slide Number Placeholder 4">
            <a:extLst>
              <a:ext uri="{FF2B5EF4-FFF2-40B4-BE49-F238E27FC236}">
                <a16:creationId xmlns:a16="http://schemas.microsoft.com/office/drawing/2014/main" id="{62185960-92D4-13B0-7F41-6F87507D6ABB}"/>
              </a:ext>
            </a:extLst>
          </p:cNvPr>
          <p:cNvSpPr>
            <a:spLocks noGrp="1"/>
          </p:cNvSpPr>
          <p:nvPr>
            <p:ph type="sldNum" sz="quarter" idx="16"/>
          </p:nvPr>
        </p:nvSpPr>
        <p:spPr/>
        <p:txBody>
          <a:bodyPr/>
          <a:lstStyle/>
          <a:p>
            <a:fld id="{8ABDC324-684B-9C44-A484-D2B69E2467CF}" type="slidenum">
              <a:rPr lang="en-US" smtClean="0"/>
              <a:pPr/>
              <a:t>8</a:t>
            </a:fld>
            <a:endParaRPr lang="en-US" dirty="0"/>
          </a:p>
        </p:txBody>
      </p:sp>
    </p:spTree>
    <p:extLst>
      <p:ext uri="{BB962C8B-B14F-4D97-AF65-F5344CB8AC3E}">
        <p14:creationId xmlns:p14="http://schemas.microsoft.com/office/powerpoint/2010/main" val="3360347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04AEA6A-A962-78D5-0AE0-DC7C42F83E39}"/>
              </a:ext>
            </a:extLst>
          </p:cNvPr>
          <p:cNvSpPr>
            <a:spLocks noGrp="1"/>
          </p:cNvSpPr>
          <p:nvPr>
            <p:ph type="title"/>
          </p:nvPr>
        </p:nvSpPr>
        <p:spPr/>
        <p:txBody>
          <a:bodyPr/>
          <a:lstStyle/>
          <a:p>
            <a:r>
              <a:rPr lang="en-US" dirty="0"/>
              <a:t>Higher Orders of Bloom’s Taxonomy</a:t>
            </a:r>
          </a:p>
        </p:txBody>
      </p:sp>
      <p:sp>
        <p:nvSpPr>
          <p:cNvPr id="22" name="Content Placeholder 21">
            <a:extLst>
              <a:ext uri="{FF2B5EF4-FFF2-40B4-BE49-F238E27FC236}">
                <a16:creationId xmlns:a16="http://schemas.microsoft.com/office/drawing/2014/main" id="{A01A74E9-18AB-8FC2-B524-E9D0431090F9}"/>
              </a:ext>
            </a:extLst>
          </p:cNvPr>
          <p:cNvSpPr>
            <a:spLocks noGrp="1"/>
          </p:cNvSpPr>
          <p:nvPr>
            <p:ph idx="1"/>
          </p:nvPr>
        </p:nvSpPr>
        <p:spPr/>
        <p:txBody>
          <a:bodyPr>
            <a:normAutofit/>
          </a:bodyPr>
          <a:lstStyle/>
          <a:p>
            <a:r>
              <a:rPr lang="en-US" dirty="0"/>
              <a:t>Analyzing</a:t>
            </a:r>
          </a:p>
          <a:p>
            <a:pPr lvl="1"/>
            <a:r>
              <a:rPr lang="en-US" dirty="0"/>
              <a:t>Breaking material into constituent parts and investigating relationships</a:t>
            </a:r>
          </a:p>
        </p:txBody>
      </p:sp>
      <p:pic>
        <p:nvPicPr>
          <p:cNvPr id="3" name="Content Placeholder 2">
            <a:extLst>
              <a:ext uri="{FF2B5EF4-FFF2-40B4-BE49-F238E27FC236}">
                <a16:creationId xmlns:a16="http://schemas.microsoft.com/office/drawing/2014/main" id="{78388E53-5B11-3FC7-1165-9C6A79D7E9FD}"/>
              </a:ext>
              <a:ext uri="{C183D7F6-B498-43B3-948B-1728B52AA6E4}">
                <adec:decorative xmlns:adec="http://schemas.microsoft.com/office/drawing/2017/decorative" val="1"/>
              </a:ext>
            </a:extLst>
          </p:cNvPr>
          <p:cNvPicPr>
            <a:picLocks noGrp="1" noChangeAspect="1"/>
          </p:cNvPicPr>
          <p:nvPr>
            <p:ph idx="15"/>
          </p:nvPr>
        </p:nvPicPr>
        <p:blipFill>
          <a:blip r:embed="rId2">
            <a:extLst>
              <a:ext uri="{96DAC541-7B7A-43D3-8B79-37D633B846F1}">
                <asvg:svgBlip xmlns:asvg="http://schemas.microsoft.com/office/drawing/2016/SVG/main" r:embed="rId3"/>
              </a:ext>
            </a:extLst>
          </a:blip>
          <a:stretch>
            <a:fillRect/>
          </a:stretch>
        </p:blipFill>
        <p:spPr>
          <a:xfrm>
            <a:off x="1108075" y="3317875"/>
            <a:ext cx="914400" cy="914400"/>
          </a:xfrm>
        </p:spPr>
      </p:pic>
      <p:sp>
        <p:nvSpPr>
          <p:cNvPr id="24" name="Content Placeholder 23">
            <a:extLst>
              <a:ext uri="{FF2B5EF4-FFF2-40B4-BE49-F238E27FC236}">
                <a16:creationId xmlns:a16="http://schemas.microsoft.com/office/drawing/2014/main" id="{8BA68F4F-5FC2-009D-1FCB-CACC0E299D21}"/>
              </a:ext>
            </a:extLst>
          </p:cNvPr>
          <p:cNvSpPr>
            <a:spLocks noGrp="1"/>
          </p:cNvSpPr>
          <p:nvPr>
            <p:ph idx="13"/>
          </p:nvPr>
        </p:nvSpPr>
        <p:spPr/>
        <p:txBody>
          <a:bodyPr/>
          <a:lstStyle/>
          <a:p>
            <a:r>
              <a:rPr lang="en-US" dirty="0"/>
              <a:t>Evaluating</a:t>
            </a:r>
          </a:p>
          <a:p>
            <a:pPr lvl="1"/>
            <a:r>
              <a:rPr lang="en-US" dirty="0"/>
              <a:t>Making judgements based upon standards and criteria</a:t>
            </a:r>
          </a:p>
        </p:txBody>
      </p:sp>
      <p:pic>
        <p:nvPicPr>
          <p:cNvPr id="5" name="Content Placeholder 4">
            <a:extLst>
              <a:ext uri="{FF2B5EF4-FFF2-40B4-BE49-F238E27FC236}">
                <a16:creationId xmlns:a16="http://schemas.microsoft.com/office/drawing/2014/main" id="{C2ECF94D-E6C6-D696-6373-D4224D42E830}"/>
              </a:ext>
              <a:ext uri="{C183D7F6-B498-43B3-948B-1728B52AA6E4}">
                <adec:decorative xmlns:adec="http://schemas.microsoft.com/office/drawing/2017/decorative" val="1"/>
              </a:ext>
            </a:extLst>
          </p:cNvPr>
          <p:cNvPicPr>
            <a:picLocks noGrp="1" noChangeAspect="1"/>
          </p:cNvPicPr>
          <p:nvPr>
            <p:ph idx="14"/>
          </p:nvPr>
        </p:nvPicPr>
        <p:blipFill>
          <a:blip r:embed="rId4">
            <a:extLst>
              <a:ext uri="{96DAC541-7B7A-43D3-8B79-37D633B846F1}">
                <asvg:svgBlip xmlns:asvg="http://schemas.microsoft.com/office/drawing/2016/SVG/main" r:embed="rId5"/>
              </a:ext>
            </a:extLst>
          </a:blip>
          <a:stretch>
            <a:fillRect/>
          </a:stretch>
        </p:blipFill>
        <p:spPr>
          <a:xfrm flipH="1">
            <a:off x="4106863" y="3321844"/>
            <a:ext cx="914400" cy="914400"/>
          </a:xfrm>
        </p:spPr>
      </p:pic>
      <p:sp>
        <p:nvSpPr>
          <p:cNvPr id="23" name="Content Placeholder 22">
            <a:extLst>
              <a:ext uri="{FF2B5EF4-FFF2-40B4-BE49-F238E27FC236}">
                <a16:creationId xmlns:a16="http://schemas.microsoft.com/office/drawing/2014/main" id="{CACDCE47-5EF4-FFEA-8883-67A8C3F2F8DF}"/>
              </a:ext>
            </a:extLst>
          </p:cNvPr>
          <p:cNvSpPr>
            <a:spLocks noGrp="1"/>
          </p:cNvSpPr>
          <p:nvPr>
            <p:ph idx="12"/>
          </p:nvPr>
        </p:nvSpPr>
        <p:spPr/>
        <p:txBody>
          <a:bodyPr/>
          <a:lstStyle/>
          <a:p>
            <a:r>
              <a:rPr lang="en-US" dirty="0"/>
              <a:t>Creating</a:t>
            </a:r>
          </a:p>
          <a:p>
            <a:pPr lvl="1"/>
            <a:r>
              <a:rPr lang="en-US" dirty="0"/>
              <a:t>Putting elements together to construct a novel and coherent whole</a:t>
            </a:r>
          </a:p>
        </p:txBody>
      </p:sp>
      <p:pic>
        <p:nvPicPr>
          <p:cNvPr id="8" name="Content Placeholder 7">
            <a:extLst>
              <a:ext uri="{FF2B5EF4-FFF2-40B4-BE49-F238E27FC236}">
                <a16:creationId xmlns:a16="http://schemas.microsoft.com/office/drawing/2014/main" id="{1E19FEC5-9C89-1A27-06FB-E2D5A7E2BF48}"/>
              </a:ext>
              <a:ext uri="{C183D7F6-B498-43B3-948B-1728B52AA6E4}">
                <adec:decorative xmlns:adec="http://schemas.microsoft.com/office/drawing/2017/decorative" val="1"/>
              </a:ext>
            </a:extLst>
          </p:cNvPr>
          <p:cNvPicPr>
            <a:picLocks noGrp="1" noChangeAspect="1"/>
          </p:cNvPicPr>
          <p:nvPr>
            <p:ph idx="21"/>
          </p:nvPr>
        </p:nvPicPr>
        <p:blipFill>
          <a:blip r:embed="rId6">
            <a:extLst>
              <a:ext uri="{96DAC541-7B7A-43D3-8B79-37D633B846F1}">
                <asvg:svgBlip xmlns:asvg="http://schemas.microsoft.com/office/drawing/2016/SVG/main" r:embed="rId7"/>
              </a:ext>
            </a:extLst>
          </a:blip>
          <a:stretch>
            <a:fillRect/>
          </a:stretch>
        </p:blipFill>
        <p:spPr>
          <a:xfrm>
            <a:off x="7118350" y="3322638"/>
            <a:ext cx="914400" cy="914400"/>
          </a:xfrm>
        </p:spPr>
      </p:pic>
      <p:sp>
        <p:nvSpPr>
          <p:cNvPr id="27" name="Content Placeholder 26">
            <a:extLst>
              <a:ext uri="{FF2B5EF4-FFF2-40B4-BE49-F238E27FC236}">
                <a16:creationId xmlns:a16="http://schemas.microsoft.com/office/drawing/2014/main" id="{4DF3B3A5-8CAF-25F7-2304-2F230700A1E5}"/>
              </a:ext>
            </a:extLst>
          </p:cNvPr>
          <p:cNvSpPr>
            <a:spLocks noGrp="1"/>
          </p:cNvSpPr>
          <p:nvPr>
            <p:ph idx="17"/>
          </p:nvPr>
        </p:nvSpPr>
        <p:spPr/>
        <p:txBody>
          <a:bodyPr/>
          <a:lstStyle/>
          <a:p>
            <a:r>
              <a:rPr lang="en-US" dirty="0"/>
              <a:t>Barrett, Tom. (2023, February 6). </a:t>
            </a:r>
            <a:r>
              <a:rPr lang="en-US" i="1" dirty="0"/>
              <a:t>Uplevel your prompt craft in ChatGPT with the CREATE framework.</a:t>
            </a:r>
            <a:r>
              <a:rPr lang="en-US" dirty="0"/>
              <a:t> </a:t>
            </a:r>
            <a:r>
              <a:rPr lang="en-US" dirty="0">
                <a:hlinkClick r:id="rId8">
                  <a:extLst>
                    <a:ext uri="{A12FA001-AC4F-418D-AE19-62706E023703}">
                      <ahyp:hlinkClr xmlns:ahyp="http://schemas.microsoft.com/office/drawing/2018/hyperlinkcolor" val="tx"/>
                    </a:ext>
                  </a:extLst>
                </a:hlinkClick>
              </a:rPr>
              <a:t>https://edte.ch/blog/create-framework/?v=3a1ed7090bfa</a:t>
            </a:r>
            <a:r>
              <a:rPr lang="en-US" dirty="0"/>
              <a:t>   </a:t>
            </a:r>
            <a:br>
              <a:rPr lang="en-US" dirty="0"/>
            </a:br>
            <a:r>
              <a:rPr lang="en-US" dirty="0"/>
              <a:t>Microsoft Stock Imagery</a:t>
            </a:r>
          </a:p>
        </p:txBody>
      </p:sp>
      <p:sp>
        <p:nvSpPr>
          <p:cNvPr id="6" name="Slide Number Placeholder 5">
            <a:extLst>
              <a:ext uri="{FF2B5EF4-FFF2-40B4-BE49-F238E27FC236}">
                <a16:creationId xmlns:a16="http://schemas.microsoft.com/office/drawing/2014/main" id="{B9A46CDD-69CF-41C5-A45A-C84BE78671FE}"/>
              </a:ext>
            </a:extLst>
          </p:cNvPr>
          <p:cNvSpPr>
            <a:spLocks noGrp="1"/>
          </p:cNvSpPr>
          <p:nvPr>
            <p:ph type="sldNum" sz="quarter" idx="16"/>
          </p:nvPr>
        </p:nvSpPr>
        <p:spPr/>
        <p:txBody>
          <a:bodyPr/>
          <a:lstStyle/>
          <a:p>
            <a:fld id="{8ABDC324-684B-9C44-A484-D2B69E2467CF}" type="slidenum">
              <a:rPr lang="en-US" smtClean="0"/>
              <a:pPr/>
              <a:t>9</a:t>
            </a:fld>
            <a:endParaRPr lang="en-US" dirty="0"/>
          </a:p>
        </p:txBody>
      </p:sp>
    </p:spTree>
    <p:extLst>
      <p:ext uri="{BB962C8B-B14F-4D97-AF65-F5344CB8AC3E}">
        <p14:creationId xmlns:p14="http://schemas.microsoft.com/office/powerpoint/2010/main" val="25534330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BSPH CTL 2025-O">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 Advanced ME Template CTL-BSPH-Blue" id="{33F03D2D-A81B-E24C-955B-5982D931147A}" vid="{489CA24C-A917-0E4E-8466-2B9BA2E1EB52}"/>
    </a:ext>
  </a:extLst>
</a:theme>
</file>

<file path=ppt/theme/theme10.xml><?xml version="1.0" encoding="utf-8"?>
<a:theme xmlns:a="http://schemas.openxmlformats.org/drawingml/2006/main" name="NOTICE ONLY—NOT A LAYOUT">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 Advanced ME Template CTL-BSPH-Blue" id="{33F03D2D-A81B-E24C-955B-5982D931147A}" vid="{425B12FC-165A-054C-BF5A-784A5C28638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tion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 Advanced ME Template CTL-BSPH-Blue" id="{33F03D2D-A81B-E24C-955B-5982D931147A}" vid="{68E6FB5C-9CFA-504A-B585-97AF3496A1FD}"/>
    </a:ext>
  </a:extLst>
</a:theme>
</file>

<file path=ppt/theme/theme3.xml><?xml version="1.0" encoding="utf-8"?>
<a:theme xmlns:a="http://schemas.openxmlformats.org/drawingml/2006/main" name="One-liner">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 Advanced ME Template CTL-BSPH-Blue" id="{33F03D2D-A81B-E24C-955B-5982D931147A}" vid="{2E6B9AC0-F8E1-1549-8E9C-08FC2AB3089D}"/>
    </a:ext>
  </a:extLst>
</a:theme>
</file>

<file path=ppt/theme/theme4.xml><?xml version="1.0" encoding="utf-8"?>
<a:theme xmlns:a="http://schemas.openxmlformats.org/drawingml/2006/main" name="One-liner blue">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 Advanced ME Template CTL-BSPH-Blue" id="{33F03D2D-A81B-E24C-955B-5982D931147A}" vid="{9DC1ABE4-671E-6B4C-BA5F-C8D5E3BE1D79}"/>
    </a:ext>
  </a:extLst>
</a:theme>
</file>

<file path=ppt/theme/theme5.xml><?xml version="1.0" encoding="utf-8"?>
<a:theme xmlns:a="http://schemas.openxmlformats.org/drawingml/2006/main" name="Copyright and acknowledgement Blue">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 Advanced ME Template CTL-BSPH-Blue" id="{33F03D2D-A81B-E24C-955B-5982D931147A}" vid="{B185B643-448A-684B-AE08-F7465F264B9E}"/>
    </a:ext>
  </a:extLst>
</a:theme>
</file>

<file path=ppt/theme/theme6.xml><?xml version="1.0" encoding="utf-8"?>
<a:theme xmlns:a="http://schemas.openxmlformats.org/drawingml/2006/main" name="Horizont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 Advanced ME Template CTL-BSPH-Blue" id="{33F03D2D-A81B-E24C-955B-5982D931147A}" vid="{D1DE5933-DDF3-914F-94EC-222AC27CC06D}"/>
    </a:ext>
  </a:extLst>
</a:theme>
</file>

<file path=ppt/theme/theme7.xml><?xml version="1.0" encoding="utf-8"?>
<a:theme xmlns:a="http://schemas.openxmlformats.org/drawingml/2006/main" name="Vertic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 Advanced ME Template CTL-BSPH-Blue" id="{33F03D2D-A81B-E24C-955B-5982D931147A}" vid="{F9091DAA-10BF-2D49-B80B-E002D4310E94}"/>
    </a:ext>
  </a:extLst>
</a:theme>
</file>

<file path=ppt/theme/theme8.xml><?xml version="1.0" encoding="utf-8"?>
<a:theme xmlns:a="http://schemas.openxmlformats.org/drawingml/2006/main" name="Verticle speci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 Advanced ME Template CTL-BSPH-Blue" id="{33F03D2D-A81B-E24C-955B-5982D931147A}" vid="{88E07B88-1E6C-3046-976F-130981DB284D}"/>
    </a:ext>
  </a:extLst>
</a:theme>
</file>

<file path=ppt/theme/theme9.xml><?xml version="1.0" encoding="utf-8"?>
<a:theme xmlns:a="http://schemas.openxmlformats.org/drawingml/2006/main" name="Horiztonal speci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 Advanced ME Template CTL-BSPH-Blue" id="{33F03D2D-A81B-E24C-955B-5982D931147A}" vid="{A9703EF2-7D12-B74B-9264-0762FDD877D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68aeb27-7e1f-4a64-aea0-68e2c5511d17" xsi:nil="true"/>
    <lcf76f155ced4ddcb4097134ff3c332f xmlns="ba7e7998-2861-4ca0-9013-05f19c923713">
      <Terms xmlns="http://schemas.microsoft.com/office/infopath/2007/PartnerControls"/>
    </lcf76f155ced4ddcb4097134ff3c332f>
    <Number xmlns="ba7e7998-2861-4ca0-9013-05f19c923713" xsi:nil="true"/>
    <Date xmlns="ba7e7998-2861-4ca0-9013-05f19c92371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A458B74C065040AE0FE7D9322FC1F6" ma:contentTypeVersion="20" ma:contentTypeDescription="Create a new document." ma:contentTypeScope="" ma:versionID="f63fd047a691859fcf78df7c70f9062e">
  <xsd:schema xmlns:xsd="http://www.w3.org/2001/XMLSchema" xmlns:xs="http://www.w3.org/2001/XMLSchema" xmlns:p="http://schemas.microsoft.com/office/2006/metadata/properties" xmlns:ns2="ba7e7998-2861-4ca0-9013-05f19c923713" xmlns:ns3="968aeb27-7e1f-4a64-aea0-68e2c5511d17" targetNamespace="http://schemas.microsoft.com/office/2006/metadata/properties" ma:root="true" ma:fieldsID="04698fdc66eb1a58172b5d6ce1626f4f" ns2:_="" ns3:_="">
    <xsd:import namespace="ba7e7998-2861-4ca0-9013-05f19c923713"/>
    <xsd:import namespace="968aeb27-7e1f-4a64-aea0-68e2c5511d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Date" minOccurs="0"/>
                <xsd:element ref="ns2:MediaServiceObjectDetectorVersions" minOccurs="0"/>
                <xsd:element ref="ns2:Numbe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7e7998-2861-4ca0-9013-05f19c9237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Date" ma:index="24" nillable="true" ma:displayName="Date" ma:format="DateOnly" ma:internalName="Date">
      <xsd:simpleType>
        <xsd:restriction base="dms:DateTim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Number" ma:index="26" nillable="true" ma:displayName="Number" ma:format="Dropdown" ma:internalName="Number" ma:percentage="FALSE">
      <xsd:simpleType>
        <xsd:restriction base="dms:Number"/>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8aeb27-7e1f-4a64-aea0-68e2c5511d1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de38877-842f-43a5-b126-1a41855bd332}" ma:internalName="TaxCatchAll" ma:showField="CatchAllData" ma:web="968aeb27-7e1f-4a64-aea0-68e2c5511d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DFCFEE-FD63-4EE8-BF90-72BE3240843F}">
  <ds:schemaRefs>
    <ds:schemaRef ds:uri="http://schemas.microsoft.com/sharepoint/v3/contenttype/forms"/>
  </ds:schemaRefs>
</ds:datastoreItem>
</file>

<file path=customXml/itemProps2.xml><?xml version="1.0" encoding="utf-8"?>
<ds:datastoreItem xmlns:ds="http://schemas.openxmlformats.org/officeDocument/2006/customXml" ds:itemID="{8EC47764-BA4D-4CBF-B7B9-28593F0545B7}">
  <ds:schemaRefs>
    <ds:schemaRef ds:uri="http://purl.org/dc/dcmitype/"/>
    <ds:schemaRef ds:uri="968aeb27-7e1f-4a64-aea0-68e2c5511d17"/>
    <ds:schemaRef ds:uri="http://schemas.microsoft.com/office/infopath/2007/PartnerControls"/>
    <ds:schemaRef ds:uri="http://schemas.microsoft.com/office/2006/documentManagement/types"/>
    <ds:schemaRef ds:uri="http://www.w3.org/XML/1998/namespace"/>
    <ds:schemaRef ds:uri="http://purl.org/dc/elements/1.1/"/>
    <ds:schemaRef ds:uri="http://purl.org/dc/terms/"/>
    <ds:schemaRef ds:uri="http://schemas.openxmlformats.org/package/2006/metadata/core-properties"/>
    <ds:schemaRef ds:uri="http://schemas.microsoft.com/office/2006/metadata/properties"/>
    <ds:schemaRef ds:uri="ba7e7998-2861-4ca0-9013-05f19c923713"/>
  </ds:schemaRefs>
</ds:datastoreItem>
</file>

<file path=customXml/itemProps3.xml><?xml version="1.0" encoding="utf-8"?>
<ds:datastoreItem xmlns:ds="http://schemas.openxmlformats.org/officeDocument/2006/customXml" ds:itemID="{34F55118-BA5F-4BE4-891A-F566C7E717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7e7998-2861-4ca0-9013-05f19c923713"/>
    <ds:schemaRef ds:uri="968aeb27-7e1f-4a64-aea0-68e2c5511d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BSPH CTL 2025-O</Template>
  <TotalTime>105</TotalTime>
  <Words>775</Words>
  <Application>Microsoft Office PowerPoint</Application>
  <PresentationFormat>On-screen Show (16:9)</PresentationFormat>
  <Paragraphs>81</Paragraphs>
  <Slides>14</Slides>
  <Notes>1</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14</vt:i4>
      </vt:variant>
    </vt:vector>
  </HeadingPairs>
  <TitlesOfParts>
    <vt:vector size="34" baseType="lpstr">
      <vt:lpstr>Arial</vt:lpstr>
      <vt:lpstr>Bookman Old Style</vt:lpstr>
      <vt:lpstr>Calibri</vt:lpstr>
      <vt:lpstr>Georgia</vt:lpstr>
      <vt:lpstr>Lucida Grande</vt:lpstr>
      <vt:lpstr>System Font Regular</vt:lpstr>
      <vt:lpstr>Tahoma</vt:lpstr>
      <vt:lpstr>Times New Roman</vt:lpstr>
      <vt:lpstr>ui-sans-serif</vt:lpstr>
      <vt:lpstr>Wingdings</vt:lpstr>
      <vt:lpstr>BSPH CTL 2025-O</vt:lpstr>
      <vt:lpstr>Sections</vt:lpstr>
      <vt:lpstr>One-liner</vt:lpstr>
      <vt:lpstr>One-liner blue</vt:lpstr>
      <vt:lpstr>Copyright and acknowledgement Blue</vt:lpstr>
      <vt:lpstr>Horizontal layouts</vt:lpstr>
      <vt:lpstr>Vertical layouts</vt:lpstr>
      <vt:lpstr>Verticle special layouts</vt:lpstr>
      <vt:lpstr>Horiztonal special layouts</vt:lpstr>
      <vt:lpstr>NOTICE ONLY—NOT A LAYOUT</vt:lpstr>
      <vt:lpstr>Sample BSPH PowerPoint Using Starting Slide Layouts</vt:lpstr>
      <vt:lpstr>Section Title Slide</vt:lpstr>
      <vt:lpstr>Drawing Attention with a Single Line of Text</vt:lpstr>
      <vt:lpstr>Sometimes a Single Line is All We Need</vt:lpstr>
      <vt:lpstr>An Abbreviated List of Active Learning Activities</vt:lpstr>
      <vt:lpstr>Universal Design for Learning (UDL)</vt:lpstr>
      <vt:lpstr>The Engaged Learner Is…</vt:lpstr>
      <vt:lpstr>Regarding Instructional Designers in Higher Education</vt:lpstr>
      <vt:lpstr>Higher Orders of Bloom’s Taxonomy</vt:lpstr>
      <vt:lpstr>Lookback: Public Health Threat Responses by the CDC (U.S.)  </vt:lpstr>
      <vt:lpstr>CTL Builds and Maintains CoursePlus</vt:lpstr>
      <vt:lpstr>CTL Offers Professional Recording</vt:lpstr>
      <vt:lpstr>CTL is Here to Help</vt:lpstr>
      <vt:lpstr>About This Presentation</vt:lpstr>
    </vt:vector>
  </TitlesOfParts>
  <Manager>Johns Hopkins Bloomberg School of Public Health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Sample BSPH PowerPoint</dc:title>
  <dc:subject/>
  <dc:creator>Johns Hopkins Bloomberg School of Public Health</dc:creator>
  <cp:keywords/>
  <dc:description>© Copyright 2025 Johns Hopkins University.
Produced by the Center for Teaching and Learning at the Johns Hopkins Bloomberg School of Public Health.
The material in this video is subject to the copyright of the owners of the material and is being provided for educational purposes under rules of fair use/copyright law for registered students in this course only. No additional copies of the copyrighted work may be made or distributed.
Template last revised on April 23, 2025.</dc:description>
  <cp:lastModifiedBy>Celine Greene</cp:lastModifiedBy>
  <cp:revision>4</cp:revision>
  <cp:lastPrinted>2015-12-30T15:17:52Z</cp:lastPrinted>
  <dcterms:created xsi:type="dcterms:W3CDTF">2025-04-23T15:22:16Z</dcterms:created>
  <dcterms:modified xsi:type="dcterms:W3CDTF">2025-04-24T17:32:31Z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0x0101006FA458B74C065040AE0FE7D9322FC1F6</vt:lpwstr>
  </property>
</Properties>
</file>