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79" r:id="rId5"/>
    <p:sldMasterId id="2147483954" r:id="rId6"/>
    <p:sldMasterId id="2147483987" r:id="rId7"/>
    <p:sldMasterId id="2147483711" r:id="rId8"/>
  </p:sldMasterIdLst>
  <p:notesMasterIdLst>
    <p:notesMasterId r:id="rId45"/>
  </p:notesMasterIdLst>
  <p:handoutMasterIdLst>
    <p:handoutMasterId r:id="rId46"/>
  </p:handoutMasterIdLst>
  <p:sldIdLst>
    <p:sldId id="284" r:id="rId9"/>
    <p:sldId id="257" r:id="rId10"/>
    <p:sldId id="272" r:id="rId11"/>
    <p:sldId id="268" r:id="rId12"/>
    <p:sldId id="258" r:id="rId13"/>
    <p:sldId id="282" r:id="rId14"/>
    <p:sldId id="289" r:id="rId15"/>
    <p:sldId id="290" r:id="rId16"/>
    <p:sldId id="278" r:id="rId17"/>
    <p:sldId id="259" r:id="rId18"/>
    <p:sldId id="273" r:id="rId19"/>
    <p:sldId id="265" r:id="rId20"/>
    <p:sldId id="274" r:id="rId21"/>
    <p:sldId id="275" r:id="rId22"/>
    <p:sldId id="277" r:id="rId23"/>
    <p:sldId id="286" r:id="rId24"/>
    <p:sldId id="267" r:id="rId25"/>
    <p:sldId id="260" r:id="rId26"/>
    <p:sldId id="301" r:id="rId27"/>
    <p:sldId id="303" r:id="rId28"/>
    <p:sldId id="309" r:id="rId29"/>
    <p:sldId id="304" r:id="rId30"/>
    <p:sldId id="310" r:id="rId31"/>
    <p:sldId id="305" r:id="rId32"/>
    <p:sldId id="311" r:id="rId33"/>
    <p:sldId id="299" r:id="rId34"/>
    <p:sldId id="261" r:id="rId35"/>
    <p:sldId id="285" r:id="rId36"/>
    <p:sldId id="280" r:id="rId37"/>
    <p:sldId id="294" r:id="rId38"/>
    <p:sldId id="315" r:id="rId39"/>
    <p:sldId id="314" r:id="rId40"/>
    <p:sldId id="262" r:id="rId41"/>
    <p:sldId id="318" r:id="rId42"/>
    <p:sldId id="317" r:id="rId43"/>
    <p:sldId id="313"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26">
          <p15:clr>
            <a:srgbClr val="A4A3A4"/>
          </p15:clr>
        </p15:guide>
        <p15:guide id="2" orient="horz" pos="2548">
          <p15:clr>
            <a:srgbClr val="A4A3A4"/>
          </p15:clr>
        </p15:guide>
        <p15:guide id="3" orient="horz" pos="1620">
          <p15:clr>
            <a:srgbClr val="A4A3A4"/>
          </p15:clr>
        </p15:guide>
        <p15:guide id="4" orient="horz" pos="613">
          <p15:clr>
            <a:srgbClr val="A4A3A4"/>
          </p15:clr>
        </p15:guide>
        <p15:guide id="5" orient="horz" pos="754">
          <p15:clr>
            <a:srgbClr val="A4A3A4"/>
          </p15:clr>
        </p15:guide>
        <p15:guide id="6" orient="horz" pos="2887">
          <p15:clr>
            <a:srgbClr val="A4A3A4"/>
          </p15:clr>
        </p15:guide>
        <p15:guide id="7" pos="5674">
          <p15:clr>
            <a:srgbClr val="A4A3A4"/>
          </p15:clr>
        </p15:guide>
        <p15:guide id="8" pos="3663">
          <p15:clr>
            <a:srgbClr val="A4A3A4"/>
          </p15:clr>
        </p15:guide>
        <p15:guide id="9" pos="259">
          <p15:clr>
            <a:srgbClr val="A4A3A4"/>
          </p15:clr>
        </p15:guide>
        <p15:guide id="10" pos="2880">
          <p15:clr>
            <a:srgbClr val="A4A3A4"/>
          </p15:clr>
        </p15:guide>
        <p15:guide id="11" pos="8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DDC29-C6FC-7DD0-0BF1-BD4699BFFBA1}" name="Amy Pinkerton" initials="AP" userId="S::apinker1@jh.edu::342da7e6-d267-4fe5-9f83-1292839f49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08532"/>
    <a:srgbClr val="C15105"/>
    <a:srgbClr val="558CDA"/>
    <a:srgbClr val="286140"/>
    <a:srgbClr val="122D6E"/>
    <a:srgbClr val="0072CE"/>
    <a:srgbClr val="0B2D72"/>
    <a:srgbClr val="418EDF"/>
    <a:srgbClr val="76232F"/>
    <a:srgbClr val="5128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2FABE-CB2B-4B69-AE81-BE31CA390017}" v="55" dt="2024-02-28T18:28:17.585"/>
    <p1510:client id="{EFE1D2A3-211E-4749-AA68-780BA7C43A23}" v="276" dt="2024-02-27T22:28:24.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43" autoAdjust="0"/>
    <p:restoredTop sz="36415" autoAdjust="0"/>
  </p:normalViewPr>
  <p:slideViewPr>
    <p:cSldViewPr snapToGrid="0">
      <p:cViewPr varScale="1">
        <p:scale>
          <a:sx n="26" d="100"/>
          <a:sy n="26" d="100"/>
        </p:scale>
        <p:origin x="1712" y="28"/>
      </p:cViewPr>
      <p:guideLst>
        <p:guide orient="horz" pos="926"/>
        <p:guide orient="horz" pos="2548"/>
        <p:guide orient="horz" pos="1620"/>
        <p:guide orient="horz" pos="613"/>
        <p:guide orient="horz" pos="754"/>
        <p:guide orient="horz" pos="2887"/>
        <p:guide pos="5674"/>
        <p:guide pos="3663"/>
        <p:guide pos="259"/>
        <p:guide pos="2880"/>
        <p:guide pos="86"/>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Pinkerton" userId="S::apinker1@jh.edu::342da7e6-d267-4fe5-9f83-1292839f49dc" providerId="AD" clId="Web-{474C0B1E-930D-408B-B9FD-9A68F05A4D31}"/>
    <pc:docChg chg="modSld">
      <pc:chgData name="Amy Pinkerton" userId="S::apinker1@jh.edu::342da7e6-d267-4fe5-9f83-1292839f49dc" providerId="AD" clId="Web-{474C0B1E-930D-408B-B9FD-9A68F05A4D31}" dt="2024-02-28T18:25:55.301" v="1"/>
      <pc:docMkLst>
        <pc:docMk/>
      </pc:docMkLst>
      <pc:sldChg chg="modNotes">
        <pc:chgData name="Amy Pinkerton" userId="S::apinker1@jh.edu::342da7e6-d267-4fe5-9f83-1292839f49dc" providerId="AD" clId="Web-{474C0B1E-930D-408B-B9FD-9A68F05A4D31}" dt="2024-02-28T18:25:55.301" v="1"/>
        <pc:sldMkLst>
          <pc:docMk/>
          <pc:sldMk cId="3001656721" sldId="257"/>
        </pc:sldMkLst>
      </pc:sldChg>
      <pc:sldChg chg="modNotes">
        <pc:chgData name="Amy Pinkerton" userId="S::apinker1@jh.edu::342da7e6-d267-4fe5-9f83-1292839f49dc" providerId="AD" clId="Web-{474C0B1E-930D-408B-B9FD-9A68F05A4D31}" dt="2024-02-28T18:25:50.332" v="0"/>
        <pc:sldMkLst>
          <pc:docMk/>
          <pc:sldMk cId="2548884886" sldId="284"/>
        </pc:sldMkLst>
      </pc:sldChg>
    </pc:docChg>
  </pc:docChgLst>
  <pc:docChgLst>
    <pc:chgData name="Amy Pinkerton" userId="342da7e6-d267-4fe5-9f83-1292839f49dc" providerId="ADAL" clId="{EFE1D2A3-211E-4749-AA68-780BA7C43A23}"/>
    <pc:docChg chg="undo redo custSel addSld delSld modSld sldOrd">
      <pc:chgData name="Amy Pinkerton" userId="342da7e6-d267-4fe5-9f83-1292839f49dc" providerId="ADAL" clId="{EFE1D2A3-211E-4749-AA68-780BA7C43A23}" dt="2024-02-28T16:37:48.832" v="6328" actId="20577"/>
      <pc:docMkLst>
        <pc:docMk/>
      </pc:docMkLst>
      <pc:sldChg chg="add del">
        <pc:chgData name="Amy Pinkerton" userId="342da7e6-d267-4fe5-9f83-1292839f49dc" providerId="ADAL" clId="{EFE1D2A3-211E-4749-AA68-780BA7C43A23}" dt="2024-02-27T20:02:34.755" v="3898" actId="47"/>
        <pc:sldMkLst>
          <pc:docMk/>
          <pc:sldMk cId="27796842" sldId="256"/>
        </pc:sldMkLst>
      </pc:sldChg>
      <pc:sldChg chg="modSp mod">
        <pc:chgData name="Amy Pinkerton" userId="342da7e6-d267-4fe5-9f83-1292839f49dc" providerId="ADAL" clId="{EFE1D2A3-211E-4749-AA68-780BA7C43A23}" dt="2024-02-27T22:11:34.016" v="5766"/>
        <pc:sldMkLst>
          <pc:docMk/>
          <pc:sldMk cId="3001656721" sldId="257"/>
        </pc:sldMkLst>
        <pc:spChg chg="ord">
          <ac:chgData name="Amy Pinkerton" userId="342da7e6-d267-4fe5-9f83-1292839f49dc" providerId="ADAL" clId="{EFE1D2A3-211E-4749-AA68-780BA7C43A23}" dt="2024-02-27T22:11:34.016" v="5766"/>
          <ac:spMkLst>
            <pc:docMk/>
            <pc:sldMk cId="3001656721" sldId="257"/>
            <ac:spMk id="5" creationId="{86FB7D58-967C-88B2-C5D6-DBFA039897A6}"/>
          </ac:spMkLst>
        </pc:spChg>
      </pc:sldChg>
      <pc:sldChg chg="modSp mod">
        <pc:chgData name="Amy Pinkerton" userId="342da7e6-d267-4fe5-9f83-1292839f49dc" providerId="ADAL" clId="{EFE1D2A3-211E-4749-AA68-780BA7C43A23}" dt="2024-02-27T22:07:07.235" v="5718" actId="962"/>
        <pc:sldMkLst>
          <pc:docMk/>
          <pc:sldMk cId="3621066427" sldId="258"/>
        </pc:sldMkLst>
        <pc:picChg chg="mod">
          <ac:chgData name="Amy Pinkerton" userId="342da7e6-d267-4fe5-9f83-1292839f49dc" providerId="ADAL" clId="{EFE1D2A3-211E-4749-AA68-780BA7C43A23}" dt="2024-02-27T22:07:07.235" v="5718" actId="962"/>
          <ac:picMkLst>
            <pc:docMk/>
            <pc:sldMk cId="3621066427" sldId="258"/>
            <ac:picMk id="6" creationId="{6CD24D9C-4C53-6A8E-24EB-C69BCD22DA97}"/>
          </ac:picMkLst>
        </pc:picChg>
      </pc:sldChg>
      <pc:sldChg chg="modSp mod">
        <pc:chgData name="Amy Pinkerton" userId="342da7e6-d267-4fe5-9f83-1292839f49dc" providerId="ADAL" clId="{EFE1D2A3-211E-4749-AA68-780BA7C43A23}" dt="2024-02-27T22:07:16.828" v="5720" actId="962"/>
        <pc:sldMkLst>
          <pc:docMk/>
          <pc:sldMk cId="3407895720" sldId="259"/>
        </pc:sldMkLst>
        <pc:picChg chg="mod">
          <ac:chgData name="Amy Pinkerton" userId="342da7e6-d267-4fe5-9f83-1292839f49dc" providerId="ADAL" clId="{EFE1D2A3-211E-4749-AA68-780BA7C43A23}" dt="2024-02-27T22:07:16.828" v="5720" actId="962"/>
          <ac:picMkLst>
            <pc:docMk/>
            <pc:sldMk cId="3407895720" sldId="259"/>
            <ac:picMk id="4" creationId="{72154932-181E-9D6E-3A6F-7FE3EB0E8997}"/>
          </ac:picMkLst>
        </pc:picChg>
      </pc:sldChg>
      <pc:sldChg chg="delSp modSp mod ord delCm">
        <pc:chgData name="Amy Pinkerton" userId="342da7e6-d267-4fe5-9f83-1292839f49dc" providerId="ADAL" clId="{EFE1D2A3-211E-4749-AA68-780BA7C43A23}" dt="2024-02-27T16:55:56.306" v="1609" actId="20577"/>
        <pc:sldMkLst>
          <pc:docMk/>
          <pc:sldMk cId="3778395896" sldId="260"/>
        </pc:sldMkLst>
        <pc:spChg chg="mod">
          <ac:chgData name="Amy Pinkerton" userId="342da7e6-d267-4fe5-9f83-1292839f49dc" providerId="ADAL" clId="{EFE1D2A3-211E-4749-AA68-780BA7C43A23}" dt="2024-02-27T16:55:56.306" v="1609" actId="20577"/>
          <ac:spMkLst>
            <pc:docMk/>
            <pc:sldMk cId="3778395896" sldId="260"/>
            <ac:spMk id="2" creationId="{97752479-59F6-4E33-EF00-D14EB8BCB91F}"/>
          </ac:spMkLst>
        </pc:spChg>
        <pc:picChg chg="del">
          <ac:chgData name="Amy Pinkerton" userId="342da7e6-d267-4fe5-9f83-1292839f49dc" providerId="ADAL" clId="{EFE1D2A3-211E-4749-AA68-780BA7C43A23}" dt="2024-02-27T05:17:13.536" v="1048" actId="478"/>
          <ac:picMkLst>
            <pc:docMk/>
            <pc:sldMk cId="3778395896" sldId="260"/>
            <ac:picMk id="7" creationId="{F8E5D1E0-9F66-6838-2BB2-03513BEEBCB0}"/>
          </ac:picMkLst>
        </pc:picChg>
        <pc:picChg chg="del mod">
          <ac:chgData name="Amy Pinkerton" userId="342da7e6-d267-4fe5-9f83-1292839f49dc" providerId="ADAL" clId="{EFE1D2A3-211E-4749-AA68-780BA7C43A23}" dt="2024-02-27T05:16:57.319" v="1046" actId="478"/>
          <ac:picMkLst>
            <pc:docMk/>
            <pc:sldMk cId="3778395896" sldId="260"/>
            <ac:picMk id="9" creationId="{4C99338D-6170-6AA9-8364-C4F77AFEE611}"/>
          </ac:picMkLst>
        </pc:picChg>
        <pc:picChg chg="del mod">
          <ac:chgData name="Amy Pinkerton" userId="342da7e6-d267-4fe5-9f83-1292839f49dc" providerId="ADAL" clId="{EFE1D2A3-211E-4749-AA68-780BA7C43A23}" dt="2024-02-27T05:16:52.095" v="1044" actId="478"/>
          <ac:picMkLst>
            <pc:docMk/>
            <pc:sldMk cId="3778395896" sldId="260"/>
            <ac:picMk id="11" creationId="{3D5CF8B0-417D-2487-8964-0BC35C15B82A}"/>
          </ac:picMkLst>
        </pc:picChg>
        <pc:picChg chg="del mod">
          <ac:chgData name="Amy Pinkerton" userId="342da7e6-d267-4fe5-9f83-1292839f49dc" providerId="ADAL" clId="{EFE1D2A3-211E-4749-AA68-780BA7C43A23}" dt="2024-02-27T05:16:59.685" v="1047" actId="478"/>
          <ac:picMkLst>
            <pc:docMk/>
            <pc:sldMk cId="3778395896" sldId="260"/>
            <ac:picMk id="13" creationId="{FF5DD313-4DD8-9FC1-3198-EB409E52D15D}"/>
          </ac:picMkLst>
        </pc:picChg>
        <pc:extLst>
          <p:ext xmlns:p="http://schemas.openxmlformats.org/presentationml/2006/main" uri="{D6D511B9-2390-475A-947B-AFAB55BFBCF1}">
            <pc226:cmChg xmlns:pc226="http://schemas.microsoft.com/office/powerpoint/2022/06/main/command" chg="del">
              <pc226:chgData name="Amy Pinkerton" userId="342da7e6-d267-4fe5-9f83-1292839f49dc" providerId="ADAL" clId="{EFE1D2A3-211E-4749-AA68-780BA7C43A23}" dt="2024-02-27T05:16:43.956" v="1042"/>
              <pc2:cmMkLst xmlns:pc2="http://schemas.microsoft.com/office/powerpoint/2019/9/main/command">
                <pc:docMk/>
                <pc:sldMk cId="3778395896" sldId="260"/>
                <pc2:cmMk id="{EC845F7C-28E9-4EAB-A9DE-305076679B16}"/>
              </pc2:cmMkLst>
            </pc226:cmChg>
          </p:ext>
        </pc:extLst>
      </pc:sldChg>
      <pc:sldChg chg="modSp mod">
        <pc:chgData name="Amy Pinkerton" userId="342da7e6-d267-4fe5-9f83-1292839f49dc" providerId="ADAL" clId="{EFE1D2A3-211E-4749-AA68-780BA7C43A23}" dt="2024-02-27T22:07:58.142" v="5728" actId="962"/>
        <pc:sldMkLst>
          <pc:docMk/>
          <pc:sldMk cId="139687160" sldId="261"/>
        </pc:sldMkLst>
        <pc:picChg chg="mod">
          <ac:chgData name="Amy Pinkerton" userId="342da7e6-d267-4fe5-9f83-1292839f49dc" providerId="ADAL" clId="{EFE1D2A3-211E-4749-AA68-780BA7C43A23}" dt="2024-02-27T22:07:58.142" v="5728" actId="962"/>
          <ac:picMkLst>
            <pc:docMk/>
            <pc:sldMk cId="139687160" sldId="261"/>
            <ac:picMk id="4" creationId="{E9F68DCF-73B4-CF90-1487-A4776C857C06}"/>
          </ac:picMkLst>
        </pc:picChg>
      </pc:sldChg>
      <pc:sldChg chg="modSp mod modNotesTx">
        <pc:chgData name="Amy Pinkerton" userId="342da7e6-d267-4fe5-9f83-1292839f49dc" providerId="ADAL" clId="{EFE1D2A3-211E-4749-AA68-780BA7C43A23}" dt="2024-02-27T22:09:37.565" v="5763" actId="962"/>
        <pc:sldMkLst>
          <pc:docMk/>
          <pc:sldMk cId="1475201368" sldId="262"/>
        </pc:sldMkLst>
        <pc:picChg chg="mod">
          <ac:chgData name="Amy Pinkerton" userId="342da7e6-d267-4fe5-9f83-1292839f49dc" providerId="ADAL" clId="{EFE1D2A3-211E-4749-AA68-780BA7C43A23}" dt="2024-02-27T22:09:37.565" v="5763" actId="962"/>
          <ac:picMkLst>
            <pc:docMk/>
            <pc:sldMk cId="1475201368" sldId="262"/>
            <ac:picMk id="7" creationId="{D394F00C-24F2-99F7-6990-2DA4D39FDA91}"/>
          </ac:picMkLst>
        </pc:picChg>
      </pc:sldChg>
      <pc:sldChg chg="addSp delSp modSp del mod modClrScheme chgLayout">
        <pc:chgData name="Amy Pinkerton" userId="342da7e6-d267-4fe5-9f83-1292839f49dc" providerId="ADAL" clId="{EFE1D2A3-211E-4749-AA68-780BA7C43A23}" dt="2024-02-27T22:00:39.501" v="4471" actId="47"/>
        <pc:sldMkLst>
          <pc:docMk/>
          <pc:sldMk cId="2204223867" sldId="263"/>
        </pc:sldMkLst>
        <pc:spChg chg="add mod ord">
          <ac:chgData name="Amy Pinkerton" userId="342da7e6-d267-4fe5-9f83-1292839f49dc" providerId="ADAL" clId="{EFE1D2A3-211E-4749-AA68-780BA7C43A23}" dt="2024-02-27T19:56:46.536" v="3808" actId="700"/>
          <ac:spMkLst>
            <pc:docMk/>
            <pc:sldMk cId="2204223867" sldId="263"/>
            <ac:spMk id="2" creationId="{799EF3FB-70CB-46AD-A4A3-1D405A173C40}"/>
          </ac:spMkLst>
        </pc:spChg>
        <pc:spChg chg="mod ord">
          <ac:chgData name="Amy Pinkerton" userId="342da7e6-d267-4fe5-9f83-1292839f49dc" providerId="ADAL" clId="{EFE1D2A3-211E-4749-AA68-780BA7C43A23}" dt="2024-02-27T19:56:46.536" v="3808" actId="700"/>
          <ac:spMkLst>
            <pc:docMk/>
            <pc:sldMk cId="2204223867" sldId="263"/>
            <ac:spMk id="5" creationId="{4CF80CE0-6B69-EA42-806A-13D4582C47E6}"/>
          </ac:spMkLst>
        </pc:spChg>
        <pc:spChg chg="mod ord">
          <ac:chgData name="Amy Pinkerton" userId="342da7e6-d267-4fe5-9f83-1292839f49dc" providerId="ADAL" clId="{EFE1D2A3-211E-4749-AA68-780BA7C43A23}" dt="2024-02-27T20:35:12.345" v="4186" actId="20577"/>
          <ac:spMkLst>
            <pc:docMk/>
            <pc:sldMk cId="2204223867" sldId="263"/>
            <ac:spMk id="6" creationId="{E3A0D212-8529-18C7-97C5-3127038015C3}"/>
          </ac:spMkLst>
        </pc:spChg>
        <pc:spChg chg="mod ord">
          <ac:chgData name="Amy Pinkerton" userId="342da7e6-d267-4fe5-9f83-1292839f49dc" providerId="ADAL" clId="{EFE1D2A3-211E-4749-AA68-780BA7C43A23}" dt="2024-02-27T20:35:05.685" v="4164" actId="20577"/>
          <ac:spMkLst>
            <pc:docMk/>
            <pc:sldMk cId="2204223867" sldId="263"/>
            <ac:spMk id="7" creationId="{7B91DDD3-F938-851E-40FE-F2DC2A979B0F}"/>
          </ac:spMkLst>
        </pc:spChg>
        <pc:spChg chg="del mod ord">
          <ac:chgData name="Amy Pinkerton" userId="342da7e6-d267-4fe5-9f83-1292839f49dc" providerId="ADAL" clId="{EFE1D2A3-211E-4749-AA68-780BA7C43A23}" dt="2024-02-27T19:56:46.536" v="3808" actId="700"/>
          <ac:spMkLst>
            <pc:docMk/>
            <pc:sldMk cId="2204223867" sldId="263"/>
            <ac:spMk id="8" creationId="{983ADA61-1A21-1797-354B-E9932227037E}"/>
          </ac:spMkLst>
        </pc:spChg>
      </pc:sldChg>
      <pc:sldChg chg="addSp delSp modSp del mod ord">
        <pc:chgData name="Amy Pinkerton" userId="342da7e6-d267-4fe5-9f83-1292839f49dc" providerId="ADAL" clId="{EFE1D2A3-211E-4749-AA68-780BA7C43A23}" dt="2024-02-27T19:56:31.337" v="3803" actId="47"/>
        <pc:sldMkLst>
          <pc:docMk/>
          <pc:sldMk cId="4080331917" sldId="264"/>
        </pc:sldMkLst>
        <pc:spChg chg="del">
          <ac:chgData name="Amy Pinkerton" userId="342da7e6-d267-4fe5-9f83-1292839f49dc" providerId="ADAL" clId="{EFE1D2A3-211E-4749-AA68-780BA7C43A23}" dt="2024-02-27T19:56:20.942" v="3800" actId="478"/>
          <ac:spMkLst>
            <pc:docMk/>
            <pc:sldMk cId="4080331917" sldId="264"/>
            <ac:spMk id="3" creationId="{9AA6AC67-38B2-E1B3-21E9-7B5431A5B69A}"/>
          </ac:spMkLst>
        </pc:spChg>
        <pc:spChg chg="del mod">
          <ac:chgData name="Amy Pinkerton" userId="342da7e6-d267-4fe5-9f83-1292839f49dc" providerId="ADAL" clId="{EFE1D2A3-211E-4749-AA68-780BA7C43A23}" dt="2024-02-27T19:56:23.429" v="3802" actId="478"/>
          <ac:spMkLst>
            <pc:docMk/>
            <pc:sldMk cId="4080331917" sldId="264"/>
            <ac:spMk id="4" creationId="{80AB86B1-3862-007E-11DF-9BD4B9A73A03}"/>
          </ac:spMkLst>
        </pc:spChg>
        <pc:spChg chg="add mod">
          <ac:chgData name="Amy Pinkerton" userId="342da7e6-d267-4fe5-9f83-1292839f49dc" providerId="ADAL" clId="{EFE1D2A3-211E-4749-AA68-780BA7C43A23}" dt="2024-02-27T19:56:20.942" v="3800" actId="478"/>
          <ac:spMkLst>
            <pc:docMk/>
            <pc:sldMk cId="4080331917" sldId="264"/>
            <ac:spMk id="8" creationId="{2D3CDAE6-3804-6E07-B82C-5B8066F04784}"/>
          </ac:spMkLst>
        </pc:spChg>
        <pc:spChg chg="add mod">
          <ac:chgData name="Amy Pinkerton" userId="342da7e6-d267-4fe5-9f83-1292839f49dc" providerId="ADAL" clId="{EFE1D2A3-211E-4749-AA68-780BA7C43A23}" dt="2024-02-27T19:56:23.429" v="3802" actId="478"/>
          <ac:spMkLst>
            <pc:docMk/>
            <pc:sldMk cId="4080331917" sldId="264"/>
            <ac:spMk id="10" creationId="{C0CA8EDC-BC43-8A96-0A89-E8BACAB5DDEB}"/>
          </ac:spMkLst>
        </pc:spChg>
      </pc:sldChg>
      <pc:sldChg chg="modSp mod">
        <pc:chgData name="Amy Pinkerton" userId="342da7e6-d267-4fe5-9f83-1292839f49dc" providerId="ADAL" clId="{EFE1D2A3-211E-4749-AA68-780BA7C43A23}" dt="2024-02-27T22:07:41.452" v="5727" actId="962"/>
        <pc:sldMkLst>
          <pc:docMk/>
          <pc:sldMk cId="3477881560" sldId="267"/>
        </pc:sldMkLst>
        <pc:picChg chg="mod">
          <ac:chgData name="Amy Pinkerton" userId="342da7e6-d267-4fe5-9f83-1292839f49dc" providerId="ADAL" clId="{EFE1D2A3-211E-4749-AA68-780BA7C43A23}" dt="2024-02-27T22:07:41.452" v="5727" actId="962"/>
          <ac:picMkLst>
            <pc:docMk/>
            <pc:sldMk cId="3477881560" sldId="267"/>
            <ac:picMk id="3" creationId="{07A9FC08-655E-F999-2D5F-1CA67077C508}"/>
          </ac:picMkLst>
        </pc:picChg>
      </pc:sldChg>
      <pc:sldChg chg="del">
        <pc:chgData name="Amy Pinkerton" userId="342da7e6-d267-4fe5-9f83-1292839f49dc" providerId="ADAL" clId="{EFE1D2A3-211E-4749-AA68-780BA7C43A23}" dt="2024-02-27T19:55:32.153" v="3797" actId="47"/>
        <pc:sldMkLst>
          <pc:docMk/>
          <pc:sldMk cId="3033831890" sldId="270"/>
        </pc:sldMkLst>
      </pc:sldChg>
      <pc:sldChg chg="modSp mod">
        <pc:chgData name="Amy Pinkerton" userId="342da7e6-d267-4fe5-9f83-1292839f49dc" providerId="ADAL" clId="{EFE1D2A3-211E-4749-AA68-780BA7C43A23}" dt="2024-02-27T22:12:02.692" v="5768"/>
        <pc:sldMkLst>
          <pc:docMk/>
          <pc:sldMk cId="1390769315" sldId="272"/>
        </pc:sldMkLst>
        <pc:picChg chg="mod">
          <ac:chgData name="Amy Pinkerton" userId="342da7e6-d267-4fe5-9f83-1292839f49dc" providerId="ADAL" clId="{EFE1D2A3-211E-4749-AA68-780BA7C43A23}" dt="2024-02-27T22:06:59.062" v="5715" actId="962"/>
          <ac:picMkLst>
            <pc:docMk/>
            <pc:sldMk cId="1390769315" sldId="272"/>
            <ac:picMk id="24" creationId="{CC766F24-7BD8-246C-9475-782AC711C304}"/>
          </ac:picMkLst>
        </pc:picChg>
        <pc:picChg chg="mod">
          <ac:chgData name="Amy Pinkerton" userId="342da7e6-d267-4fe5-9f83-1292839f49dc" providerId="ADAL" clId="{EFE1D2A3-211E-4749-AA68-780BA7C43A23}" dt="2024-02-27T22:07:01.064" v="5716" actId="962"/>
          <ac:picMkLst>
            <pc:docMk/>
            <pc:sldMk cId="1390769315" sldId="272"/>
            <ac:picMk id="30" creationId="{068D9C42-7A05-2780-2122-242ABAF0E432}"/>
          </ac:picMkLst>
        </pc:picChg>
        <pc:picChg chg="mod ord">
          <ac:chgData name="Amy Pinkerton" userId="342da7e6-d267-4fe5-9f83-1292839f49dc" providerId="ADAL" clId="{EFE1D2A3-211E-4749-AA68-780BA7C43A23}" dt="2024-02-27T22:12:02.692" v="5768"/>
          <ac:picMkLst>
            <pc:docMk/>
            <pc:sldMk cId="1390769315" sldId="272"/>
            <ac:picMk id="38" creationId="{0A975AE5-D1CC-C3BE-7CAE-5728C249ED99}"/>
          </ac:picMkLst>
        </pc:picChg>
      </pc:sldChg>
      <pc:sldChg chg="modSp mod modNotesTx">
        <pc:chgData name="Amy Pinkerton" userId="342da7e6-d267-4fe5-9f83-1292839f49dc" providerId="ADAL" clId="{EFE1D2A3-211E-4749-AA68-780BA7C43A23}" dt="2024-02-27T22:23:51.687" v="6304" actId="20577"/>
        <pc:sldMkLst>
          <pc:docMk/>
          <pc:sldMk cId="3133259847" sldId="273"/>
        </pc:sldMkLst>
        <pc:spChg chg="mod">
          <ac:chgData name="Amy Pinkerton" userId="342da7e6-d267-4fe5-9f83-1292839f49dc" providerId="ADAL" clId="{EFE1D2A3-211E-4749-AA68-780BA7C43A23}" dt="2024-02-27T05:05:10.275" v="1032" actId="20577"/>
          <ac:spMkLst>
            <pc:docMk/>
            <pc:sldMk cId="3133259847" sldId="273"/>
            <ac:spMk id="11" creationId="{C26CD0DF-9975-19C2-3ABE-189B38297535}"/>
          </ac:spMkLst>
        </pc:spChg>
        <pc:picChg chg="mod">
          <ac:chgData name="Amy Pinkerton" userId="342da7e6-d267-4fe5-9f83-1292839f49dc" providerId="ADAL" clId="{EFE1D2A3-211E-4749-AA68-780BA7C43A23}" dt="2024-02-27T22:07:20.893" v="5721" actId="962"/>
          <ac:picMkLst>
            <pc:docMk/>
            <pc:sldMk cId="3133259847" sldId="273"/>
            <ac:picMk id="19" creationId="{4CCBF65E-DDB9-447F-0692-823EB42ADD5F}"/>
          </ac:picMkLst>
        </pc:picChg>
        <pc:picChg chg="mod">
          <ac:chgData name="Amy Pinkerton" userId="342da7e6-d267-4fe5-9f83-1292839f49dc" providerId="ADAL" clId="{EFE1D2A3-211E-4749-AA68-780BA7C43A23}" dt="2024-02-27T22:07:22.864" v="5722" actId="962"/>
          <ac:picMkLst>
            <pc:docMk/>
            <pc:sldMk cId="3133259847" sldId="273"/>
            <ac:picMk id="21" creationId="{BE39BC32-FD04-16AC-82B7-B948360D6959}"/>
          </ac:picMkLst>
        </pc:picChg>
        <pc:picChg chg="mod">
          <ac:chgData name="Amy Pinkerton" userId="342da7e6-d267-4fe5-9f83-1292839f49dc" providerId="ADAL" clId="{EFE1D2A3-211E-4749-AA68-780BA7C43A23}" dt="2024-02-27T22:07:24.495" v="5723" actId="962"/>
          <ac:picMkLst>
            <pc:docMk/>
            <pc:sldMk cId="3133259847" sldId="273"/>
            <ac:picMk id="23" creationId="{0635E290-0155-39EC-5251-FA228957F855}"/>
          </ac:picMkLst>
        </pc:picChg>
        <pc:picChg chg="mod">
          <ac:chgData name="Amy Pinkerton" userId="342da7e6-d267-4fe5-9f83-1292839f49dc" providerId="ADAL" clId="{EFE1D2A3-211E-4749-AA68-780BA7C43A23}" dt="2024-02-27T22:07:26.128" v="5724" actId="962"/>
          <ac:picMkLst>
            <pc:docMk/>
            <pc:sldMk cId="3133259847" sldId="273"/>
            <ac:picMk id="25" creationId="{3110A896-89B5-F092-AE74-792EB0793A55}"/>
          </ac:picMkLst>
        </pc:picChg>
      </pc:sldChg>
      <pc:sldChg chg="modNotesTx">
        <pc:chgData name="Amy Pinkerton" userId="342da7e6-d267-4fe5-9f83-1292839f49dc" providerId="ADAL" clId="{EFE1D2A3-211E-4749-AA68-780BA7C43A23}" dt="2024-02-27T04:06:33.753" v="555" actId="20577"/>
        <pc:sldMkLst>
          <pc:docMk/>
          <pc:sldMk cId="1349847356" sldId="274"/>
        </pc:sldMkLst>
      </pc:sldChg>
      <pc:sldChg chg="modSp mod">
        <pc:chgData name="Amy Pinkerton" userId="342da7e6-d267-4fe5-9f83-1292839f49dc" providerId="ADAL" clId="{EFE1D2A3-211E-4749-AA68-780BA7C43A23}" dt="2024-02-27T22:07:32.052" v="5725" actId="962"/>
        <pc:sldMkLst>
          <pc:docMk/>
          <pc:sldMk cId="40735857" sldId="275"/>
        </pc:sldMkLst>
        <pc:picChg chg="mod">
          <ac:chgData name="Amy Pinkerton" userId="342da7e6-d267-4fe5-9f83-1292839f49dc" providerId="ADAL" clId="{EFE1D2A3-211E-4749-AA68-780BA7C43A23}" dt="2024-02-27T22:07:32.052" v="5725" actId="962"/>
          <ac:picMkLst>
            <pc:docMk/>
            <pc:sldMk cId="40735857" sldId="275"/>
            <ac:picMk id="18" creationId="{30CD01E6-4976-82A2-798D-55B10EF1C071}"/>
          </ac:picMkLst>
        </pc:picChg>
      </pc:sldChg>
      <pc:sldChg chg="modSp mod modNotesTx">
        <pc:chgData name="Amy Pinkerton" userId="342da7e6-d267-4fe5-9f83-1292839f49dc" providerId="ADAL" clId="{EFE1D2A3-211E-4749-AA68-780BA7C43A23}" dt="2024-02-27T22:07:35.432" v="5726" actId="962"/>
        <pc:sldMkLst>
          <pc:docMk/>
          <pc:sldMk cId="3268750173" sldId="277"/>
        </pc:sldMkLst>
        <pc:picChg chg="mod">
          <ac:chgData name="Amy Pinkerton" userId="342da7e6-d267-4fe5-9f83-1292839f49dc" providerId="ADAL" clId="{EFE1D2A3-211E-4749-AA68-780BA7C43A23}" dt="2024-02-27T22:07:35.432" v="5726" actId="962"/>
          <ac:picMkLst>
            <pc:docMk/>
            <pc:sldMk cId="3268750173" sldId="277"/>
            <ac:picMk id="10" creationId="{C1A3B887-7953-B8CA-EA7A-E20960EE554E}"/>
          </ac:picMkLst>
        </pc:picChg>
      </pc:sldChg>
      <pc:sldChg chg="modSp mod">
        <pc:chgData name="Amy Pinkerton" userId="342da7e6-d267-4fe5-9f83-1292839f49dc" providerId="ADAL" clId="{EFE1D2A3-211E-4749-AA68-780BA7C43A23}" dt="2024-02-27T05:27:20.994" v="1293" actId="20577"/>
        <pc:sldMkLst>
          <pc:docMk/>
          <pc:sldMk cId="2374310092" sldId="278"/>
        </pc:sldMkLst>
        <pc:spChg chg="mod">
          <ac:chgData name="Amy Pinkerton" userId="342da7e6-d267-4fe5-9f83-1292839f49dc" providerId="ADAL" clId="{EFE1D2A3-211E-4749-AA68-780BA7C43A23}" dt="2024-02-27T05:27:20.994" v="1293" actId="20577"/>
          <ac:spMkLst>
            <pc:docMk/>
            <pc:sldMk cId="2374310092" sldId="278"/>
            <ac:spMk id="8" creationId="{C498A7CE-FCDD-AAF7-0923-7D35114AD749}"/>
          </ac:spMkLst>
        </pc:spChg>
      </pc:sldChg>
      <pc:sldChg chg="addSp delSp modSp mod modClrScheme modAnim chgLayout modNotesTx">
        <pc:chgData name="Amy Pinkerton" userId="342da7e6-d267-4fe5-9f83-1292839f49dc" providerId="ADAL" clId="{EFE1D2A3-211E-4749-AA68-780BA7C43A23}" dt="2024-02-27T22:21:52.712" v="5936"/>
        <pc:sldMkLst>
          <pc:docMk/>
          <pc:sldMk cId="3098336901" sldId="280"/>
        </pc:sldMkLst>
        <pc:spChg chg="add del mod ord">
          <ac:chgData name="Amy Pinkerton" userId="342da7e6-d267-4fe5-9f83-1292839f49dc" providerId="ADAL" clId="{EFE1D2A3-211E-4749-AA68-780BA7C43A23}" dt="2024-02-27T19:46:52.395" v="3666" actId="931"/>
          <ac:spMkLst>
            <pc:docMk/>
            <pc:sldMk cId="3098336901" sldId="280"/>
            <ac:spMk id="2" creationId="{95589CA6-93C3-916F-C232-FC13DD8B18A5}"/>
          </ac:spMkLst>
        </pc:spChg>
        <pc:spChg chg="add mod ord">
          <ac:chgData name="Amy Pinkerton" userId="342da7e6-d267-4fe5-9f83-1292839f49dc" providerId="ADAL" clId="{EFE1D2A3-211E-4749-AA68-780BA7C43A23}" dt="2024-02-27T19:44:07.916" v="3660" actId="20577"/>
          <ac:spMkLst>
            <pc:docMk/>
            <pc:sldMk cId="3098336901" sldId="280"/>
            <ac:spMk id="3" creationId="{F0166AE9-3709-F6D2-25FE-4C6EA13FFB14}"/>
          </ac:spMkLst>
        </pc:spChg>
        <pc:spChg chg="add mod ord">
          <ac:chgData name="Amy Pinkerton" userId="342da7e6-d267-4fe5-9f83-1292839f49dc" providerId="ADAL" clId="{EFE1D2A3-211E-4749-AA68-780BA7C43A23}" dt="2024-02-27T19:49:38.033" v="3743" actId="20577"/>
          <ac:spMkLst>
            <pc:docMk/>
            <pc:sldMk cId="3098336901" sldId="280"/>
            <ac:spMk id="4" creationId="{E7AFA347-9C52-5D50-74B9-F8F82A20DD24}"/>
          </ac:spMkLst>
        </pc:spChg>
        <pc:spChg chg="mod ord">
          <ac:chgData name="Amy Pinkerton" userId="342da7e6-d267-4fe5-9f83-1292839f49dc" providerId="ADAL" clId="{EFE1D2A3-211E-4749-AA68-780BA7C43A23}" dt="2024-02-27T19:42:22.771" v="3476" actId="700"/>
          <ac:spMkLst>
            <pc:docMk/>
            <pc:sldMk cId="3098336901" sldId="280"/>
            <ac:spMk id="5" creationId="{8F1EAD44-1714-2760-3C4E-9E229103E5A5}"/>
          </ac:spMkLst>
        </pc:spChg>
        <pc:spChg chg="add mod ord">
          <ac:chgData name="Amy Pinkerton" userId="342da7e6-d267-4fe5-9f83-1292839f49dc" providerId="ADAL" clId="{EFE1D2A3-211E-4749-AA68-780BA7C43A23}" dt="2024-02-27T19:43:44.499" v="3652" actId="20577"/>
          <ac:spMkLst>
            <pc:docMk/>
            <pc:sldMk cId="3098336901" sldId="280"/>
            <ac:spMk id="6" creationId="{083CA95F-2443-D631-1239-C8F9162B937E}"/>
          </ac:spMkLst>
        </pc:spChg>
        <pc:spChg chg="add del mod ord">
          <ac:chgData name="Amy Pinkerton" userId="342da7e6-d267-4fe5-9f83-1292839f49dc" providerId="ADAL" clId="{EFE1D2A3-211E-4749-AA68-780BA7C43A23}" dt="2024-02-27T19:45:32.951" v="3664" actId="931"/>
          <ac:spMkLst>
            <pc:docMk/>
            <pc:sldMk cId="3098336901" sldId="280"/>
            <ac:spMk id="7" creationId="{3DF10E38-B61A-40CA-A140-87B95E18FA31}"/>
          </ac:spMkLst>
        </pc:spChg>
        <pc:spChg chg="add mod ord">
          <ac:chgData name="Amy Pinkerton" userId="342da7e6-d267-4fe5-9f83-1292839f49dc" providerId="ADAL" clId="{EFE1D2A3-211E-4749-AA68-780BA7C43A23}" dt="2024-02-27T19:42:47.729" v="3503" actId="20577"/>
          <ac:spMkLst>
            <pc:docMk/>
            <pc:sldMk cId="3098336901" sldId="280"/>
            <ac:spMk id="8" creationId="{4AD6F712-3BB6-7ECF-D35A-F969C3DFC287}"/>
          </ac:spMkLst>
        </pc:spChg>
        <pc:spChg chg="mod ord">
          <ac:chgData name="Amy Pinkerton" userId="342da7e6-d267-4fe5-9f83-1292839f49dc" providerId="ADAL" clId="{EFE1D2A3-211E-4749-AA68-780BA7C43A23}" dt="2024-02-27T19:42:22.771" v="3476" actId="700"/>
          <ac:spMkLst>
            <pc:docMk/>
            <pc:sldMk cId="3098336901" sldId="280"/>
            <ac:spMk id="9" creationId="{43DEA5DD-A538-E9F1-054F-848B10544B19}"/>
          </ac:spMkLst>
        </pc:spChg>
        <pc:spChg chg="add del mod ord">
          <ac:chgData name="Amy Pinkerton" userId="342da7e6-d267-4fe5-9f83-1292839f49dc" providerId="ADAL" clId="{EFE1D2A3-211E-4749-AA68-780BA7C43A23}" dt="2024-02-27T19:46:37.925" v="3665" actId="931"/>
          <ac:spMkLst>
            <pc:docMk/>
            <pc:sldMk cId="3098336901" sldId="280"/>
            <ac:spMk id="10" creationId="{FE6C8D54-ED1E-FA4F-2CEA-210C21B7C13D}"/>
          </ac:spMkLst>
        </pc:spChg>
        <pc:spChg chg="del mod ord">
          <ac:chgData name="Amy Pinkerton" userId="342da7e6-d267-4fe5-9f83-1292839f49dc" providerId="ADAL" clId="{EFE1D2A3-211E-4749-AA68-780BA7C43A23}" dt="2024-02-27T19:42:22.771" v="3476" actId="700"/>
          <ac:spMkLst>
            <pc:docMk/>
            <pc:sldMk cId="3098336901" sldId="280"/>
            <ac:spMk id="11" creationId="{A704C8B5-46DC-528B-1717-066AB1D91352}"/>
          </ac:spMkLst>
        </pc:spChg>
        <pc:spChg chg="del mod ord">
          <ac:chgData name="Amy Pinkerton" userId="342da7e6-d267-4fe5-9f83-1292839f49dc" providerId="ADAL" clId="{EFE1D2A3-211E-4749-AA68-780BA7C43A23}" dt="2024-02-27T19:42:22.771" v="3476" actId="700"/>
          <ac:spMkLst>
            <pc:docMk/>
            <pc:sldMk cId="3098336901" sldId="280"/>
            <ac:spMk id="12" creationId="{C7CBCD6C-8400-16FE-2348-72045056561B}"/>
          </ac:spMkLst>
        </pc:spChg>
        <pc:spChg chg="add del mod ord">
          <ac:chgData name="Amy Pinkerton" userId="342da7e6-d267-4fe5-9f83-1292839f49dc" providerId="ADAL" clId="{EFE1D2A3-211E-4749-AA68-780BA7C43A23}" dt="2024-02-27T19:44:50.318" v="3663" actId="931"/>
          <ac:spMkLst>
            <pc:docMk/>
            <pc:sldMk cId="3098336901" sldId="280"/>
            <ac:spMk id="13" creationId="{EF93F390-9426-6400-0916-6A407CB07518}"/>
          </ac:spMkLst>
        </pc:spChg>
        <pc:spChg chg="add mod ord">
          <ac:chgData name="Amy Pinkerton" userId="342da7e6-d267-4fe5-9f83-1292839f49dc" providerId="ADAL" clId="{EFE1D2A3-211E-4749-AA68-780BA7C43A23}" dt="2024-02-27T19:43:10.513" v="3545" actId="20577"/>
          <ac:spMkLst>
            <pc:docMk/>
            <pc:sldMk cId="3098336901" sldId="280"/>
            <ac:spMk id="14" creationId="{BB1983D3-D0B9-3A89-2CE0-B5063BE85B9F}"/>
          </ac:spMkLst>
        </pc:spChg>
        <pc:spChg chg="add del mod">
          <ac:chgData name="Amy Pinkerton" userId="342da7e6-d267-4fe5-9f83-1292839f49dc" providerId="ADAL" clId="{EFE1D2A3-211E-4749-AA68-780BA7C43A23}" dt="2024-02-27T19:47:34.532" v="3671" actId="931"/>
          <ac:spMkLst>
            <pc:docMk/>
            <pc:sldMk cId="3098336901" sldId="280"/>
            <ac:spMk id="24" creationId="{F8936550-3F61-7648-C3D9-0F7540C2414A}"/>
          </ac:spMkLst>
        </pc:spChg>
        <pc:picChg chg="add mod">
          <ac:chgData name="Amy Pinkerton" userId="342da7e6-d267-4fe5-9f83-1292839f49dc" providerId="ADAL" clId="{EFE1D2A3-211E-4749-AA68-780BA7C43A23}" dt="2024-02-27T22:09:05.490" v="5749" actId="962"/>
          <ac:picMkLst>
            <pc:docMk/>
            <pc:sldMk cId="3098336901" sldId="280"/>
            <ac:picMk id="16" creationId="{A6C2A82A-1364-9A92-F100-3A218A32495B}"/>
          </ac:picMkLst>
        </pc:picChg>
        <pc:picChg chg="add mod">
          <ac:chgData name="Amy Pinkerton" userId="342da7e6-d267-4fe5-9f83-1292839f49dc" providerId="ADAL" clId="{EFE1D2A3-211E-4749-AA68-780BA7C43A23}" dt="2024-02-27T22:09:07.535" v="5750" actId="962"/>
          <ac:picMkLst>
            <pc:docMk/>
            <pc:sldMk cId="3098336901" sldId="280"/>
            <ac:picMk id="18" creationId="{27219EDC-2D1C-7467-EDD9-AE363B13DE51}"/>
          </ac:picMkLst>
        </pc:picChg>
        <pc:picChg chg="add del mod">
          <ac:chgData name="Amy Pinkerton" userId="342da7e6-d267-4fe5-9f83-1292839f49dc" providerId="ADAL" clId="{EFE1D2A3-211E-4749-AA68-780BA7C43A23}" dt="2024-02-27T19:47:13.230" v="3670" actId="478"/>
          <ac:picMkLst>
            <pc:docMk/>
            <pc:sldMk cId="3098336901" sldId="280"/>
            <ac:picMk id="20" creationId="{5270B00C-FCAB-554E-CC2F-DD925370F3BB}"/>
          </ac:picMkLst>
        </pc:picChg>
        <pc:picChg chg="add mod">
          <ac:chgData name="Amy Pinkerton" userId="342da7e6-d267-4fe5-9f83-1292839f49dc" providerId="ADAL" clId="{EFE1D2A3-211E-4749-AA68-780BA7C43A23}" dt="2024-02-27T22:09:11.422" v="5752" actId="962"/>
          <ac:picMkLst>
            <pc:docMk/>
            <pc:sldMk cId="3098336901" sldId="280"/>
            <ac:picMk id="22" creationId="{0BCD681C-6B28-D3BC-4EEE-1051027E2AF3}"/>
          </ac:picMkLst>
        </pc:picChg>
        <pc:picChg chg="add mod ord">
          <ac:chgData name="Amy Pinkerton" userId="342da7e6-d267-4fe5-9f83-1292839f49dc" providerId="ADAL" clId="{EFE1D2A3-211E-4749-AA68-780BA7C43A23}" dt="2024-02-27T22:15:35.582" v="5778"/>
          <ac:picMkLst>
            <pc:docMk/>
            <pc:sldMk cId="3098336901" sldId="280"/>
            <ac:picMk id="26" creationId="{8D2DCE9E-28ED-11AD-D036-73D0DE95B4C1}"/>
          </ac:picMkLst>
        </pc:picChg>
      </pc:sldChg>
      <pc:sldChg chg="del mod modShow">
        <pc:chgData name="Amy Pinkerton" userId="342da7e6-d267-4fe5-9f83-1292839f49dc" providerId="ADAL" clId="{EFE1D2A3-211E-4749-AA68-780BA7C43A23}" dt="2024-02-27T19:55:08.207" v="3796" actId="47"/>
        <pc:sldMkLst>
          <pc:docMk/>
          <pc:sldMk cId="3701267441" sldId="281"/>
        </pc:sldMkLst>
      </pc:sldChg>
      <pc:sldChg chg="modSp mod">
        <pc:chgData name="Amy Pinkerton" userId="342da7e6-d267-4fe5-9f83-1292839f49dc" providerId="ADAL" clId="{EFE1D2A3-211E-4749-AA68-780BA7C43A23}" dt="2024-02-27T22:12:46.629" v="5772" actId="20577"/>
        <pc:sldMkLst>
          <pc:docMk/>
          <pc:sldMk cId="1284483735" sldId="282"/>
        </pc:sldMkLst>
        <pc:spChg chg="mod">
          <ac:chgData name="Amy Pinkerton" userId="342da7e6-d267-4fe5-9f83-1292839f49dc" providerId="ADAL" clId="{EFE1D2A3-211E-4749-AA68-780BA7C43A23}" dt="2024-02-27T22:12:46.629" v="5772" actId="20577"/>
          <ac:spMkLst>
            <pc:docMk/>
            <pc:sldMk cId="1284483735" sldId="282"/>
            <ac:spMk id="7" creationId="{211BD119-B21E-A1F2-FBDC-4679F523077B}"/>
          </ac:spMkLst>
        </pc:spChg>
        <pc:picChg chg="mod">
          <ac:chgData name="Amy Pinkerton" userId="342da7e6-d267-4fe5-9f83-1292839f49dc" providerId="ADAL" clId="{EFE1D2A3-211E-4749-AA68-780BA7C43A23}" dt="2024-02-27T22:07:10.333" v="5719" actId="962"/>
          <ac:picMkLst>
            <pc:docMk/>
            <pc:sldMk cId="1284483735" sldId="282"/>
            <ac:picMk id="13" creationId="{C12A1ED5-30EB-C769-EBB2-B07DFF818D78}"/>
          </ac:picMkLst>
        </pc:picChg>
      </pc:sldChg>
      <pc:sldChg chg="modSp mod">
        <pc:chgData name="Amy Pinkerton" userId="342da7e6-d267-4fe5-9f83-1292839f49dc" providerId="ADAL" clId="{EFE1D2A3-211E-4749-AA68-780BA7C43A23}" dt="2024-02-27T22:06:51.777" v="5714" actId="962"/>
        <pc:sldMkLst>
          <pc:docMk/>
          <pc:sldMk cId="2548884886" sldId="284"/>
        </pc:sldMkLst>
        <pc:picChg chg="mod">
          <ac:chgData name="Amy Pinkerton" userId="342da7e6-d267-4fe5-9f83-1292839f49dc" providerId="ADAL" clId="{EFE1D2A3-211E-4749-AA68-780BA7C43A23}" dt="2024-02-27T22:06:51.777" v="5714" actId="962"/>
          <ac:picMkLst>
            <pc:docMk/>
            <pc:sldMk cId="2548884886" sldId="284"/>
            <ac:picMk id="4" creationId="{65C8E5F6-46E0-618D-97E5-7F65ED90E9AD}"/>
          </ac:picMkLst>
        </pc:picChg>
      </pc:sldChg>
      <pc:sldChg chg="addSp delSp modSp mod modNotesTx">
        <pc:chgData name="Amy Pinkerton" userId="342da7e6-d267-4fe5-9f83-1292839f49dc" providerId="ADAL" clId="{EFE1D2A3-211E-4749-AA68-780BA7C43A23}" dt="2024-02-28T16:37:48.832" v="6328" actId="20577"/>
        <pc:sldMkLst>
          <pc:docMk/>
          <pc:sldMk cId="693760477" sldId="285"/>
        </pc:sldMkLst>
        <pc:spChg chg="add del">
          <ac:chgData name="Amy Pinkerton" userId="342da7e6-d267-4fe5-9f83-1292839f49dc" providerId="ADAL" clId="{EFE1D2A3-211E-4749-AA68-780BA7C43A23}" dt="2024-02-27T22:08:28.423" v="5731" actId="931"/>
          <ac:spMkLst>
            <pc:docMk/>
            <pc:sldMk cId="693760477" sldId="285"/>
            <ac:spMk id="8" creationId="{90787266-94BA-1E27-0878-64BF405DA798}"/>
          </ac:spMkLst>
        </pc:spChg>
        <pc:picChg chg="del">
          <ac:chgData name="Amy Pinkerton" userId="342da7e6-d267-4fe5-9f83-1292839f49dc" providerId="ADAL" clId="{EFE1D2A3-211E-4749-AA68-780BA7C43A23}" dt="2024-02-27T20:29:57.301" v="4009" actId="478"/>
          <ac:picMkLst>
            <pc:docMk/>
            <pc:sldMk cId="693760477" sldId="285"/>
            <ac:picMk id="2" creationId="{816172DF-5925-519B-4910-96D77DBBCE18}"/>
          </ac:picMkLst>
        </pc:picChg>
        <pc:picChg chg="add mod">
          <ac:chgData name="Amy Pinkerton" userId="342da7e6-d267-4fe5-9f83-1292839f49dc" providerId="ADAL" clId="{EFE1D2A3-211E-4749-AA68-780BA7C43A23}" dt="2024-02-27T22:09:01.941" v="5748" actId="962"/>
          <ac:picMkLst>
            <pc:docMk/>
            <pc:sldMk cId="693760477" sldId="285"/>
            <ac:picMk id="4" creationId="{BD36C3D1-E086-3D8E-242D-169D2EB8CBEC}"/>
          </ac:picMkLst>
        </pc:picChg>
      </pc:sldChg>
      <pc:sldChg chg="modSp mod">
        <pc:chgData name="Amy Pinkerton" userId="342da7e6-d267-4fe5-9f83-1292839f49dc" providerId="ADAL" clId="{EFE1D2A3-211E-4749-AA68-780BA7C43A23}" dt="2024-02-27T05:27:27.315" v="1297" actId="20577"/>
        <pc:sldMkLst>
          <pc:docMk/>
          <pc:sldMk cId="2203956143" sldId="286"/>
        </pc:sldMkLst>
        <pc:spChg chg="mod">
          <ac:chgData name="Amy Pinkerton" userId="342da7e6-d267-4fe5-9f83-1292839f49dc" providerId="ADAL" clId="{EFE1D2A3-211E-4749-AA68-780BA7C43A23}" dt="2024-02-27T05:27:27.315" v="1297" actId="20577"/>
          <ac:spMkLst>
            <pc:docMk/>
            <pc:sldMk cId="2203956143" sldId="286"/>
            <ac:spMk id="2" creationId="{0971B22B-B894-6E67-ADF5-50271BC59ACF}"/>
          </ac:spMkLst>
        </pc:spChg>
      </pc:sldChg>
      <pc:sldChg chg="addSp delSp modSp del mod ord modClrScheme chgLayout modNotesTx">
        <pc:chgData name="Amy Pinkerton" userId="342da7e6-d267-4fe5-9f83-1292839f49dc" providerId="ADAL" clId="{EFE1D2A3-211E-4749-AA68-780BA7C43A23}" dt="2024-02-27T18:52:33.455" v="2206" actId="47"/>
        <pc:sldMkLst>
          <pc:docMk/>
          <pc:sldMk cId="4123633896" sldId="287"/>
        </pc:sldMkLst>
        <pc:spChg chg="del mod ord">
          <ac:chgData name="Amy Pinkerton" userId="342da7e6-d267-4fe5-9f83-1292839f49dc" providerId="ADAL" clId="{EFE1D2A3-211E-4749-AA68-780BA7C43A23}" dt="2024-02-27T05:17:37.994" v="1049" actId="700"/>
          <ac:spMkLst>
            <pc:docMk/>
            <pc:sldMk cId="4123633896" sldId="287"/>
            <ac:spMk id="2" creationId="{8444DB6F-B0F0-9FD2-E30E-6978BFCBA055}"/>
          </ac:spMkLst>
        </pc:spChg>
        <pc:spChg chg="del mod ord">
          <ac:chgData name="Amy Pinkerton" userId="342da7e6-d267-4fe5-9f83-1292839f49dc" providerId="ADAL" clId="{EFE1D2A3-211E-4749-AA68-780BA7C43A23}" dt="2024-02-27T05:17:37.994" v="1049" actId="700"/>
          <ac:spMkLst>
            <pc:docMk/>
            <pc:sldMk cId="4123633896" sldId="287"/>
            <ac:spMk id="3" creationId="{85EFB741-297B-6E52-00BE-2444900D5B93}"/>
          </ac:spMkLst>
        </pc:spChg>
        <pc:spChg chg="mod ord">
          <ac:chgData name="Amy Pinkerton" userId="342da7e6-d267-4fe5-9f83-1292839f49dc" providerId="ADAL" clId="{EFE1D2A3-211E-4749-AA68-780BA7C43A23}" dt="2024-02-27T05:21:04.792" v="1190" actId="26606"/>
          <ac:spMkLst>
            <pc:docMk/>
            <pc:sldMk cId="4123633896" sldId="287"/>
            <ac:spMk id="4" creationId="{85D78068-3DFF-2847-92B8-75EE40688638}"/>
          </ac:spMkLst>
        </pc:spChg>
        <pc:spChg chg="add mod ord">
          <ac:chgData name="Amy Pinkerton" userId="342da7e6-d267-4fe5-9f83-1292839f49dc" providerId="ADAL" clId="{EFE1D2A3-211E-4749-AA68-780BA7C43A23}" dt="2024-02-27T05:21:04.792" v="1190" actId="26606"/>
          <ac:spMkLst>
            <pc:docMk/>
            <pc:sldMk cId="4123633896" sldId="287"/>
            <ac:spMk id="5" creationId="{E4D79EB7-2132-6931-1097-A949AE76B178}"/>
          </ac:spMkLst>
        </pc:spChg>
        <pc:spChg chg="add del mod ord">
          <ac:chgData name="Amy Pinkerton" userId="342da7e6-d267-4fe5-9f83-1292839f49dc" providerId="ADAL" clId="{EFE1D2A3-211E-4749-AA68-780BA7C43A23}" dt="2024-02-27T05:25:01.836" v="1249" actId="2085"/>
          <ac:spMkLst>
            <pc:docMk/>
            <pc:sldMk cId="4123633896" sldId="287"/>
            <ac:spMk id="6" creationId="{13368A7C-E3B3-7A99-C312-AC3EF76DF756}"/>
          </ac:spMkLst>
        </pc:spChg>
        <pc:spChg chg="add del mod ord">
          <ac:chgData name="Amy Pinkerton" userId="342da7e6-d267-4fe5-9f83-1292839f49dc" providerId="ADAL" clId="{EFE1D2A3-211E-4749-AA68-780BA7C43A23}" dt="2024-02-27T05:21:04.792" v="1190" actId="26606"/>
          <ac:spMkLst>
            <pc:docMk/>
            <pc:sldMk cId="4123633896" sldId="287"/>
            <ac:spMk id="7" creationId="{6F8CE053-64A3-9D8B-0A3C-8B8D2A3D3EF8}"/>
          </ac:spMkLst>
        </pc:spChg>
        <pc:spChg chg="add del mod ord">
          <ac:chgData name="Amy Pinkerton" userId="342da7e6-d267-4fe5-9f83-1292839f49dc" providerId="ADAL" clId="{EFE1D2A3-211E-4749-AA68-780BA7C43A23}" dt="2024-02-27T18:51:09.114" v="2142" actId="478"/>
          <ac:spMkLst>
            <pc:docMk/>
            <pc:sldMk cId="4123633896" sldId="287"/>
            <ac:spMk id="8" creationId="{6ECCB8FD-CBF3-A52C-1892-0C0464210678}"/>
          </ac:spMkLst>
        </pc:spChg>
        <pc:spChg chg="add mod">
          <ac:chgData name="Amy Pinkerton" userId="342da7e6-d267-4fe5-9f83-1292839f49dc" providerId="ADAL" clId="{EFE1D2A3-211E-4749-AA68-780BA7C43A23}" dt="2024-02-27T18:51:09.114" v="2142" actId="478"/>
          <ac:spMkLst>
            <pc:docMk/>
            <pc:sldMk cId="4123633896" sldId="287"/>
            <ac:spMk id="13" creationId="{0BE97CFF-CB6A-14C5-B72E-D8FEB62A0D60}"/>
          </ac:spMkLst>
        </pc:spChg>
        <pc:spChg chg="add del mod">
          <ac:chgData name="Amy Pinkerton" userId="342da7e6-d267-4fe5-9f83-1292839f49dc" providerId="ADAL" clId="{EFE1D2A3-211E-4749-AA68-780BA7C43A23}" dt="2024-02-27T05:21:04.792" v="1190" actId="26606"/>
          <ac:spMkLst>
            <pc:docMk/>
            <pc:sldMk cId="4123633896" sldId="287"/>
            <ac:spMk id="15" creationId="{A01AA466-C597-9D18-9FFB-CFC21E0F58C5}"/>
          </ac:spMkLst>
        </pc:spChg>
        <pc:graphicFrameChg chg="add del mod">
          <ac:chgData name="Amy Pinkerton" userId="342da7e6-d267-4fe5-9f83-1292839f49dc" providerId="ADAL" clId="{EFE1D2A3-211E-4749-AA68-780BA7C43A23}" dt="2024-02-27T05:20:22.255" v="1138"/>
          <ac:graphicFrameMkLst>
            <pc:docMk/>
            <pc:sldMk cId="4123633896" sldId="287"/>
            <ac:graphicFrameMk id="9" creationId="{457EE68E-8E6E-B326-A160-F6ABACA9BEE2}"/>
          </ac:graphicFrameMkLst>
        </pc:graphicFrameChg>
        <pc:graphicFrameChg chg="add del mod ord modGraphic">
          <ac:chgData name="Amy Pinkerton" userId="342da7e6-d267-4fe5-9f83-1292839f49dc" providerId="ADAL" clId="{EFE1D2A3-211E-4749-AA68-780BA7C43A23}" dt="2024-02-27T05:21:06.132" v="1191"/>
          <ac:graphicFrameMkLst>
            <pc:docMk/>
            <pc:sldMk cId="4123633896" sldId="287"/>
            <ac:graphicFrameMk id="10" creationId="{A6B39D7C-5CBC-EFF5-9AFE-1EB51C1C5B27}"/>
          </ac:graphicFrameMkLst>
        </pc:graphicFrameChg>
        <pc:graphicFrameChg chg="add del mod">
          <ac:chgData name="Amy Pinkerton" userId="342da7e6-d267-4fe5-9f83-1292839f49dc" providerId="ADAL" clId="{EFE1D2A3-211E-4749-AA68-780BA7C43A23}" dt="2024-02-27T05:21:10.011" v="1193"/>
          <ac:graphicFrameMkLst>
            <pc:docMk/>
            <pc:sldMk cId="4123633896" sldId="287"/>
            <ac:graphicFrameMk id="11" creationId="{120D8AA1-6ECC-5C33-D47F-0E975C69F77C}"/>
          </ac:graphicFrameMkLst>
        </pc:graphicFrameChg>
      </pc:sldChg>
      <pc:sldChg chg="addSp modSp del mod ord modClrScheme modAnim modShow chgLayout modNotesTx">
        <pc:chgData name="Amy Pinkerton" userId="342da7e6-d267-4fe5-9f83-1292839f49dc" providerId="ADAL" clId="{EFE1D2A3-211E-4749-AA68-780BA7C43A23}" dt="2024-02-27T20:27:55.905" v="4008" actId="47"/>
        <pc:sldMkLst>
          <pc:docMk/>
          <pc:sldMk cId="2526089220" sldId="293"/>
        </pc:sldMkLst>
        <pc:spChg chg="mod ord">
          <ac:chgData name="Amy Pinkerton" userId="342da7e6-d267-4fe5-9f83-1292839f49dc" providerId="ADAL" clId="{EFE1D2A3-211E-4749-AA68-780BA7C43A23}" dt="2024-02-27T20:23:55.780" v="3924" actId="700"/>
          <ac:spMkLst>
            <pc:docMk/>
            <pc:sldMk cId="2526089220" sldId="293"/>
            <ac:spMk id="8" creationId="{5996F276-7CE3-A491-2AEE-15AD387CC6E0}"/>
          </ac:spMkLst>
        </pc:spChg>
        <pc:spChg chg="mod ord">
          <ac:chgData name="Amy Pinkerton" userId="342da7e6-d267-4fe5-9f83-1292839f49dc" providerId="ADAL" clId="{EFE1D2A3-211E-4749-AA68-780BA7C43A23}" dt="2024-02-27T20:23:55.780" v="3924" actId="700"/>
          <ac:spMkLst>
            <pc:docMk/>
            <pc:sldMk cId="2526089220" sldId="293"/>
            <ac:spMk id="12" creationId="{552F8B37-87A3-0FC7-E06A-84BD1EC3B2D7}"/>
          </ac:spMkLst>
        </pc:spChg>
        <pc:spChg chg="mod ord">
          <ac:chgData name="Amy Pinkerton" userId="342da7e6-d267-4fe5-9f83-1292839f49dc" providerId="ADAL" clId="{EFE1D2A3-211E-4749-AA68-780BA7C43A23}" dt="2024-02-27T20:23:55.780" v="3924" actId="700"/>
          <ac:spMkLst>
            <pc:docMk/>
            <pc:sldMk cId="2526089220" sldId="293"/>
            <ac:spMk id="17" creationId="{FB11011B-C56A-37D6-A3EC-8B5738F5B4AE}"/>
          </ac:spMkLst>
        </pc:spChg>
        <pc:spChg chg="mod ord">
          <ac:chgData name="Amy Pinkerton" userId="342da7e6-d267-4fe5-9f83-1292839f49dc" providerId="ADAL" clId="{EFE1D2A3-211E-4749-AA68-780BA7C43A23}" dt="2024-02-27T20:23:55.780" v="3924" actId="700"/>
          <ac:spMkLst>
            <pc:docMk/>
            <pc:sldMk cId="2526089220" sldId="293"/>
            <ac:spMk id="18" creationId="{FBACDEB0-87C0-CF6C-E0C8-9693945CA315}"/>
          </ac:spMkLst>
        </pc:spChg>
        <pc:spChg chg="mod ord">
          <ac:chgData name="Amy Pinkerton" userId="342da7e6-d267-4fe5-9f83-1292839f49dc" providerId="ADAL" clId="{EFE1D2A3-211E-4749-AA68-780BA7C43A23}" dt="2024-02-27T20:23:55.780" v="3924" actId="700"/>
          <ac:spMkLst>
            <pc:docMk/>
            <pc:sldMk cId="2526089220" sldId="293"/>
            <ac:spMk id="19" creationId="{1B7DFC4F-2D43-7567-24C2-1F05E26AD5F5}"/>
          </ac:spMkLst>
        </pc:spChg>
        <pc:spChg chg="mod ord">
          <ac:chgData name="Amy Pinkerton" userId="342da7e6-d267-4fe5-9f83-1292839f49dc" providerId="ADAL" clId="{EFE1D2A3-211E-4749-AA68-780BA7C43A23}" dt="2024-02-27T20:23:55.780" v="3924" actId="700"/>
          <ac:spMkLst>
            <pc:docMk/>
            <pc:sldMk cId="2526089220" sldId="293"/>
            <ac:spMk id="20" creationId="{2EA27D4C-92F3-ED48-1BCF-DF6646760CB6}"/>
          </ac:spMkLst>
        </pc:spChg>
        <pc:picChg chg="add mod">
          <ac:chgData name="Amy Pinkerton" userId="342da7e6-d267-4fe5-9f83-1292839f49dc" providerId="ADAL" clId="{EFE1D2A3-211E-4749-AA68-780BA7C43A23}" dt="2024-02-27T20:25:08.744" v="3936" actId="339"/>
          <ac:picMkLst>
            <pc:docMk/>
            <pc:sldMk cId="2526089220" sldId="293"/>
            <ac:picMk id="2" creationId="{3C2DCA9D-9C80-13E6-4C79-19E9A63AE976}"/>
          </ac:picMkLst>
        </pc:picChg>
        <pc:picChg chg="add mod">
          <ac:chgData name="Amy Pinkerton" userId="342da7e6-d267-4fe5-9f83-1292839f49dc" providerId="ADAL" clId="{EFE1D2A3-211E-4749-AA68-780BA7C43A23}" dt="2024-02-27T20:25:08.744" v="3936" actId="339"/>
          <ac:picMkLst>
            <pc:docMk/>
            <pc:sldMk cId="2526089220" sldId="293"/>
            <ac:picMk id="3" creationId="{CC8CD837-A2E5-9FD2-B145-4E3648CC768F}"/>
          </ac:picMkLst>
        </pc:picChg>
        <pc:picChg chg="mod ord">
          <ac:chgData name="Amy Pinkerton" userId="342da7e6-d267-4fe5-9f83-1292839f49dc" providerId="ADAL" clId="{EFE1D2A3-211E-4749-AA68-780BA7C43A23}" dt="2024-02-27T20:24:09.649" v="3933" actId="1036"/>
          <ac:picMkLst>
            <pc:docMk/>
            <pc:sldMk cId="2526089220" sldId="293"/>
            <ac:picMk id="24" creationId="{CC766F24-7BD8-246C-9475-782AC711C304}"/>
          </ac:picMkLst>
        </pc:picChg>
        <pc:picChg chg="mod ord">
          <ac:chgData name="Amy Pinkerton" userId="342da7e6-d267-4fe5-9f83-1292839f49dc" providerId="ADAL" clId="{EFE1D2A3-211E-4749-AA68-780BA7C43A23}" dt="2024-02-27T20:24:09.649" v="3933" actId="1036"/>
          <ac:picMkLst>
            <pc:docMk/>
            <pc:sldMk cId="2526089220" sldId="293"/>
            <ac:picMk id="30" creationId="{068D9C42-7A05-2780-2122-242ABAF0E432}"/>
          </ac:picMkLst>
        </pc:picChg>
        <pc:picChg chg="mod ord">
          <ac:chgData name="Amy Pinkerton" userId="342da7e6-d267-4fe5-9f83-1292839f49dc" providerId="ADAL" clId="{EFE1D2A3-211E-4749-AA68-780BA7C43A23}" dt="2024-02-27T20:25:08.744" v="3936" actId="339"/>
          <ac:picMkLst>
            <pc:docMk/>
            <pc:sldMk cId="2526089220" sldId="293"/>
            <ac:picMk id="38" creationId="{0A975AE5-D1CC-C3BE-7CAE-5728C249ED99}"/>
          </ac:picMkLst>
        </pc:picChg>
      </pc:sldChg>
      <pc:sldChg chg="addSp delSp modSp mod modClrScheme modAnim chgLayout modNotesTx">
        <pc:chgData name="Amy Pinkerton" userId="342da7e6-d267-4fe5-9f83-1292839f49dc" providerId="ADAL" clId="{EFE1D2A3-211E-4749-AA68-780BA7C43A23}" dt="2024-02-27T22:21:36.684" v="5933"/>
        <pc:sldMkLst>
          <pc:docMk/>
          <pc:sldMk cId="1721389823" sldId="294"/>
        </pc:sldMkLst>
        <pc:spChg chg="mod ord">
          <ac:chgData name="Amy Pinkerton" userId="342da7e6-d267-4fe5-9f83-1292839f49dc" providerId="ADAL" clId="{EFE1D2A3-211E-4749-AA68-780BA7C43A23}" dt="2024-02-27T19:48:51.993" v="3728" actId="700"/>
          <ac:spMkLst>
            <pc:docMk/>
            <pc:sldMk cId="1721389823" sldId="294"/>
            <ac:spMk id="2" creationId="{039A8400-48C7-E86F-D88E-64A2AFBA6372}"/>
          </ac:spMkLst>
        </pc:spChg>
        <pc:spChg chg="del mod ord">
          <ac:chgData name="Amy Pinkerton" userId="342da7e6-d267-4fe5-9f83-1292839f49dc" providerId="ADAL" clId="{EFE1D2A3-211E-4749-AA68-780BA7C43A23}" dt="2024-02-27T19:48:51.993" v="3728" actId="700"/>
          <ac:spMkLst>
            <pc:docMk/>
            <pc:sldMk cId="1721389823" sldId="294"/>
            <ac:spMk id="3" creationId="{F3FA581A-AC28-317B-7671-BA2E167B6FFD}"/>
          </ac:spMkLst>
        </pc:spChg>
        <pc:spChg chg="del mod ord">
          <ac:chgData name="Amy Pinkerton" userId="342da7e6-d267-4fe5-9f83-1292839f49dc" providerId="ADAL" clId="{EFE1D2A3-211E-4749-AA68-780BA7C43A23}" dt="2024-02-27T19:48:51.993" v="3728" actId="700"/>
          <ac:spMkLst>
            <pc:docMk/>
            <pc:sldMk cId="1721389823" sldId="294"/>
            <ac:spMk id="4" creationId="{85A57F45-04C8-17E8-E645-75BEF54BF0D7}"/>
          </ac:spMkLst>
        </pc:spChg>
        <pc:spChg chg="del mod ord">
          <ac:chgData name="Amy Pinkerton" userId="342da7e6-d267-4fe5-9f83-1292839f49dc" providerId="ADAL" clId="{EFE1D2A3-211E-4749-AA68-780BA7C43A23}" dt="2024-02-27T19:51:30.728" v="3788" actId="931"/>
          <ac:spMkLst>
            <pc:docMk/>
            <pc:sldMk cId="1721389823" sldId="294"/>
            <ac:spMk id="5" creationId="{BE15676B-0367-AA84-A6DC-08FFC3B754AB}"/>
          </ac:spMkLst>
        </pc:spChg>
        <pc:spChg chg="mod ord">
          <ac:chgData name="Amy Pinkerton" userId="342da7e6-d267-4fe5-9f83-1292839f49dc" providerId="ADAL" clId="{EFE1D2A3-211E-4749-AA68-780BA7C43A23}" dt="2024-02-27T19:48:51.993" v="3728" actId="700"/>
          <ac:spMkLst>
            <pc:docMk/>
            <pc:sldMk cId="1721389823" sldId="294"/>
            <ac:spMk id="6" creationId="{7D781413-F0BD-F246-DB0B-0AEF94AB6963}"/>
          </ac:spMkLst>
        </pc:spChg>
        <pc:spChg chg="add del mod ord">
          <ac:chgData name="Amy Pinkerton" userId="342da7e6-d267-4fe5-9f83-1292839f49dc" providerId="ADAL" clId="{EFE1D2A3-211E-4749-AA68-780BA7C43A23}" dt="2024-02-27T19:53:57.493" v="3790" actId="931"/>
          <ac:spMkLst>
            <pc:docMk/>
            <pc:sldMk cId="1721389823" sldId="294"/>
            <ac:spMk id="7" creationId="{593A6EBE-9E6B-122A-435E-F08D067689C5}"/>
          </ac:spMkLst>
        </pc:spChg>
        <pc:spChg chg="add mod ord">
          <ac:chgData name="Amy Pinkerton" userId="342da7e6-d267-4fe5-9f83-1292839f49dc" providerId="ADAL" clId="{EFE1D2A3-211E-4749-AA68-780BA7C43A23}" dt="2024-02-27T19:48:55.173" v="3736" actId="20577"/>
          <ac:spMkLst>
            <pc:docMk/>
            <pc:sldMk cId="1721389823" sldId="294"/>
            <ac:spMk id="8" creationId="{333C3FF9-E2BA-50E4-0BA8-D4B6467448BB}"/>
          </ac:spMkLst>
        </pc:spChg>
        <pc:spChg chg="add mod ord">
          <ac:chgData name="Amy Pinkerton" userId="342da7e6-d267-4fe5-9f83-1292839f49dc" providerId="ADAL" clId="{EFE1D2A3-211E-4749-AA68-780BA7C43A23}" dt="2024-02-27T19:49:03.146" v="3740" actId="20577"/>
          <ac:spMkLst>
            <pc:docMk/>
            <pc:sldMk cId="1721389823" sldId="294"/>
            <ac:spMk id="9" creationId="{EA71A221-C168-48E9-E63E-E67BD93E78B9}"/>
          </ac:spMkLst>
        </pc:spChg>
        <pc:spChg chg="add mod ord">
          <ac:chgData name="Amy Pinkerton" userId="342da7e6-d267-4fe5-9f83-1292839f49dc" providerId="ADAL" clId="{EFE1D2A3-211E-4749-AA68-780BA7C43A23}" dt="2024-02-27T19:50:00.696" v="3786" actId="20577"/>
          <ac:spMkLst>
            <pc:docMk/>
            <pc:sldMk cId="1721389823" sldId="294"/>
            <ac:spMk id="10" creationId="{F2F5D74A-89A1-9FF7-B06E-A5E070DE0F73}"/>
          </ac:spMkLst>
        </pc:spChg>
        <pc:spChg chg="add mod ord">
          <ac:chgData name="Amy Pinkerton" userId="342da7e6-d267-4fe5-9f83-1292839f49dc" providerId="ADAL" clId="{EFE1D2A3-211E-4749-AA68-780BA7C43A23}" dt="2024-02-27T19:49:49.544" v="3754" actId="20577"/>
          <ac:spMkLst>
            <pc:docMk/>
            <pc:sldMk cId="1721389823" sldId="294"/>
            <ac:spMk id="11" creationId="{FDA827F4-3787-7C0E-D9A1-3B41C3C54BED}"/>
          </ac:spMkLst>
        </pc:spChg>
        <pc:spChg chg="add del mod ord">
          <ac:chgData name="Amy Pinkerton" userId="342da7e6-d267-4fe5-9f83-1292839f49dc" providerId="ADAL" clId="{EFE1D2A3-211E-4749-AA68-780BA7C43A23}" dt="2024-02-27T19:51:44.678" v="3789" actId="931"/>
          <ac:spMkLst>
            <pc:docMk/>
            <pc:sldMk cId="1721389823" sldId="294"/>
            <ac:spMk id="12" creationId="{3C0C3E96-1E61-1198-A57D-932AC78198A1}"/>
          </ac:spMkLst>
        </pc:spChg>
        <pc:spChg chg="add del mod ord">
          <ac:chgData name="Amy Pinkerton" userId="342da7e6-d267-4fe5-9f83-1292839f49dc" providerId="ADAL" clId="{EFE1D2A3-211E-4749-AA68-780BA7C43A23}" dt="2024-02-27T19:50:28.438" v="3787" actId="931"/>
          <ac:spMkLst>
            <pc:docMk/>
            <pc:sldMk cId="1721389823" sldId="294"/>
            <ac:spMk id="13" creationId="{E196F318-B2F6-A60D-0E30-6ED6C1217BB2}"/>
          </ac:spMkLst>
        </pc:spChg>
        <pc:spChg chg="add mod ord">
          <ac:chgData name="Amy Pinkerton" userId="342da7e6-d267-4fe5-9f83-1292839f49dc" providerId="ADAL" clId="{EFE1D2A3-211E-4749-AA68-780BA7C43A23}" dt="2024-02-27T19:49:54.559" v="3768" actId="20577"/>
          <ac:spMkLst>
            <pc:docMk/>
            <pc:sldMk cId="1721389823" sldId="294"/>
            <ac:spMk id="14" creationId="{1118FD1C-E941-3D6C-F66D-C5D40407BF0D}"/>
          </ac:spMkLst>
        </pc:spChg>
        <pc:picChg chg="add mod">
          <ac:chgData name="Amy Pinkerton" userId="342da7e6-d267-4fe5-9f83-1292839f49dc" providerId="ADAL" clId="{EFE1D2A3-211E-4749-AA68-780BA7C43A23}" dt="2024-02-27T22:09:15.027" v="5753" actId="962"/>
          <ac:picMkLst>
            <pc:docMk/>
            <pc:sldMk cId="1721389823" sldId="294"/>
            <ac:picMk id="16" creationId="{E7E71310-637B-B8D0-ADAF-6E6F9E67AB5C}"/>
          </ac:picMkLst>
        </pc:picChg>
        <pc:picChg chg="add mod">
          <ac:chgData name="Amy Pinkerton" userId="342da7e6-d267-4fe5-9f83-1292839f49dc" providerId="ADAL" clId="{EFE1D2A3-211E-4749-AA68-780BA7C43A23}" dt="2024-02-27T22:09:17.247" v="5754" actId="962"/>
          <ac:picMkLst>
            <pc:docMk/>
            <pc:sldMk cId="1721389823" sldId="294"/>
            <ac:picMk id="18" creationId="{38E8100D-3C27-CF6E-C80C-858A469C352A}"/>
          </ac:picMkLst>
        </pc:picChg>
        <pc:picChg chg="add mod">
          <ac:chgData name="Amy Pinkerton" userId="342da7e6-d267-4fe5-9f83-1292839f49dc" providerId="ADAL" clId="{EFE1D2A3-211E-4749-AA68-780BA7C43A23}" dt="2024-02-27T22:09:19.179" v="5755" actId="962"/>
          <ac:picMkLst>
            <pc:docMk/>
            <pc:sldMk cId="1721389823" sldId="294"/>
            <ac:picMk id="20" creationId="{81A6CD15-E495-F48B-2519-4130CCA576FC}"/>
          </ac:picMkLst>
        </pc:picChg>
        <pc:picChg chg="add mod">
          <ac:chgData name="Amy Pinkerton" userId="342da7e6-d267-4fe5-9f83-1292839f49dc" providerId="ADAL" clId="{EFE1D2A3-211E-4749-AA68-780BA7C43A23}" dt="2024-02-27T22:09:20.904" v="5756" actId="962"/>
          <ac:picMkLst>
            <pc:docMk/>
            <pc:sldMk cId="1721389823" sldId="294"/>
            <ac:picMk id="22" creationId="{A950D6DD-6275-F307-807B-F9745ABAED67}"/>
          </ac:picMkLst>
        </pc:picChg>
      </pc:sldChg>
      <pc:sldChg chg="del">
        <pc:chgData name="Amy Pinkerton" userId="342da7e6-d267-4fe5-9f83-1292839f49dc" providerId="ADAL" clId="{EFE1D2A3-211E-4749-AA68-780BA7C43A23}" dt="2024-02-27T05:16:36.004" v="1041" actId="47"/>
        <pc:sldMkLst>
          <pc:docMk/>
          <pc:sldMk cId="3240362462" sldId="295"/>
        </pc:sldMkLst>
      </pc:sldChg>
      <pc:sldChg chg="modSp add del mod modNotesTx">
        <pc:chgData name="Amy Pinkerton" userId="342da7e6-d267-4fe5-9f83-1292839f49dc" providerId="ADAL" clId="{EFE1D2A3-211E-4749-AA68-780BA7C43A23}" dt="2024-02-27T19:11:05.770" v="2903" actId="47"/>
        <pc:sldMkLst>
          <pc:docMk/>
          <pc:sldMk cId="757653161" sldId="296"/>
        </pc:sldMkLst>
        <pc:spChg chg="mod">
          <ac:chgData name="Amy Pinkerton" userId="342da7e6-d267-4fe5-9f83-1292839f49dc" providerId="ADAL" clId="{EFE1D2A3-211E-4749-AA68-780BA7C43A23}" dt="2024-02-27T05:04:33.921" v="1002" actId="20577"/>
          <ac:spMkLst>
            <pc:docMk/>
            <pc:sldMk cId="757653161" sldId="296"/>
            <ac:spMk id="11" creationId="{C26CD0DF-9975-19C2-3ABE-189B38297535}"/>
          </ac:spMkLst>
        </pc:spChg>
      </pc:sldChg>
      <pc:sldChg chg="addSp delSp modSp new add del mod">
        <pc:chgData name="Amy Pinkerton" userId="342da7e6-d267-4fe5-9f83-1292839f49dc" providerId="ADAL" clId="{EFE1D2A3-211E-4749-AA68-780BA7C43A23}" dt="2024-02-27T18:54:21.892" v="2313" actId="47"/>
        <pc:sldMkLst>
          <pc:docMk/>
          <pc:sldMk cId="3017680070" sldId="297"/>
        </pc:sldMkLst>
        <pc:spChg chg="mod">
          <ac:chgData name="Amy Pinkerton" userId="342da7e6-d267-4fe5-9f83-1292839f49dc" providerId="ADAL" clId="{EFE1D2A3-211E-4749-AA68-780BA7C43A23}" dt="2024-02-27T18:52:47.516" v="2211" actId="20577"/>
          <ac:spMkLst>
            <pc:docMk/>
            <pc:sldMk cId="3017680070" sldId="297"/>
            <ac:spMk id="2" creationId="{C1A6CAC5-4C46-97E8-EEC3-7AECFD62DD4A}"/>
          </ac:spMkLst>
        </pc:spChg>
        <pc:spChg chg="add del mod">
          <ac:chgData name="Amy Pinkerton" userId="342da7e6-d267-4fe5-9f83-1292839f49dc" providerId="ADAL" clId="{EFE1D2A3-211E-4749-AA68-780BA7C43A23}" dt="2024-02-27T18:52:42.976" v="2209" actId="478"/>
          <ac:spMkLst>
            <pc:docMk/>
            <pc:sldMk cId="3017680070" sldId="297"/>
            <ac:spMk id="3" creationId="{B669CDE8-C53F-5531-FED3-C46C1A2C5B73}"/>
          </ac:spMkLst>
        </pc:spChg>
        <pc:spChg chg="add del mod">
          <ac:chgData name="Amy Pinkerton" userId="342da7e6-d267-4fe5-9f83-1292839f49dc" providerId="ADAL" clId="{EFE1D2A3-211E-4749-AA68-780BA7C43A23}" dt="2024-02-27T05:25:24.475" v="1251" actId="2085"/>
          <ac:spMkLst>
            <pc:docMk/>
            <pc:sldMk cId="3017680070" sldId="297"/>
            <ac:spMk id="4" creationId="{45D34CB3-D57F-5951-E092-2F5FF6C8A8D4}"/>
          </ac:spMkLst>
        </pc:spChg>
        <pc:spChg chg="add mod">
          <ac:chgData name="Amy Pinkerton" userId="342da7e6-d267-4fe5-9f83-1292839f49dc" providerId="ADAL" clId="{EFE1D2A3-211E-4749-AA68-780BA7C43A23}" dt="2024-02-27T18:52:42.976" v="2209" actId="478"/>
          <ac:spMkLst>
            <pc:docMk/>
            <pc:sldMk cId="3017680070" sldId="297"/>
            <ac:spMk id="10" creationId="{AEBB8C7A-C535-63B0-D138-7BCEF6F804CA}"/>
          </ac:spMkLst>
        </pc:spChg>
        <pc:graphicFrameChg chg="add del mod">
          <ac:chgData name="Amy Pinkerton" userId="342da7e6-d267-4fe5-9f83-1292839f49dc" providerId="ADAL" clId="{EFE1D2A3-211E-4749-AA68-780BA7C43A23}" dt="2024-02-27T05:21:22.105" v="1198"/>
          <ac:graphicFrameMkLst>
            <pc:docMk/>
            <pc:sldMk cId="3017680070" sldId="297"/>
            <ac:graphicFrameMk id="7" creationId="{F4BDDFB7-FC61-265B-CA4E-4D937FB43556}"/>
          </ac:graphicFrameMkLst>
        </pc:graphicFrameChg>
        <pc:graphicFrameChg chg="add del mod">
          <ac:chgData name="Amy Pinkerton" userId="342da7e6-d267-4fe5-9f83-1292839f49dc" providerId="ADAL" clId="{EFE1D2A3-211E-4749-AA68-780BA7C43A23}" dt="2024-02-27T05:21:30.564" v="1203"/>
          <ac:graphicFrameMkLst>
            <pc:docMk/>
            <pc:sldMk cId="3017680070" sldId="297"/>
            <ac:graphicFrameMk id="8" creationId="{6D24BDD7-24BD-7E11-86A5-A9B9C858276B}"/>
          </ac:graphicFrameMkLst>
        </pc:graphicFrameChg>
      </pc:sldChg>
      <pc:sldChg chg="addSp delSp modSp new del mod">
        <pc:chgData name="Amy Pinkerton" userId="342da7e6-d267-4fe5-9f83-1292839f49dc" providerId="ADAL" clId="{EFE1D2A3-211E-4749-AA68-780BA7C43A23}" dt="2024-02-27T18:54:37.091" v="2320" actId="47"/>
        <pc:sldMkLst>
          <pc:docMk/>
          <pc:sldMk cId="1335417033" sldId="298"/>
        </pc:sldMkLst>
        <pc:spChg chg="mod">
          <ac:chgData name="Amy Pinkerton" userId="342da7e6-d267-4fe5-9f83-1292839f49dc" providerId="ADAL" clId="{EFE1D2A3-211E-4749-AA68-780BA7C43A23}" dt="2024-02-27T05:19:15.816" v="1083" actId="20577"/>
          <ac:spMkLst>
            <pc:docMk/>
            <pc:sldMk cId="1335417033" sldId="298"/>
            <ac:spMk id="2" creationId="{C7F8AD22-253B-549E-D486-7A6D4004737A}"/>
          </ac:spMkLst>
        </pc:spChg>
        <pc:spChg chg="add del mod">
          <ac:chgData name="Amy Pinkerton" userId="342da7e6-d267-4fe5-9f83-1292839f49dc" providerId="ADAL" clId="{EFE1D2A3-211E-4749-AA68-780BA7C43A23}" dt="2024-02-27T05:25:39.899" v="1252" actId="2085"/>
          <ac:spMkLst>
            <pc:docMk/>
            <pc:sldMk cId="1335417033" sldId="298"/>
            <ac:spMk id="3" creationId="{C4C5E5BB-6DC4-AB4E-8545-6F52EB6A326A}"/>
          </ac:spMkLst>
        </pc:spChg>
        <pc:spChg chg="mod">
          <ac:chgData name="Amy Pinkerton" userId="342da7e6-d267-4fe5-9f83-1292839f49dc" providerId="ADAL" clId="{EFE1D2A3-211E-4749-AA68-780BA7C43A23}" dt="2024-02-27T05:25:52.330" v="1254" actId="20577"/>
          <ac:spMkLst>
            <pc:docMk/>
            <pc:sldMk cId="1335417033" sldId="298"/>
            <ac:spMk id="4" creationId="{B95A8275-5A09-5496-390F-FEEED7BBC49E}"/>
          </ac:spMkLst>
        </pc:spChg>
        <pc:graphicFrameChg chg="add del mod">
          <ac:chgData name="Amy Pinkerton" userId="342da7e6-d267-4fe5-9f83-1292839f49dc" providerId="ADAL" clId="{EFE1D2A3-211E-4749-AA68-780BA7C43A23}" dt="2024-02-27T05:21:44.094" v="1208"/>
          <ac:graphicFrameMkLst>
            <pc:docMk/>
            <pc:sldMk cId="1335417033" sldId="298"/>
            <ac:graphicFrameMk id="7" creationId="{1651DBD5-11E4-CE4A-45AB-1B89F0618BA2}"/>
          </ac:graphicFrameMkLst>
        </pc:graphicFrameChg>
      </pc:sldChg>
      <pc:sldChg chg="addSp delSp modSp new mod modClrScheme chgLayout">
        <pc:chgData name="Amy Pinkerton" userId="342da7e6-d267-4fe5-9f83-1292839f49dc" providerId="ADAL" clId="{EFE1D2A3-211E-4749-AA68-780BA7C43A23}" dt="2024-02-27T05:27:33.564" v="1301" actId="20577"/>
        <pc:sldMkLst>
          <pc:docMk/>
          <pc:sldMk cId="2762907820" sldId="299"/>
        </pc:sldMkLst>
        <pc:spChg chg="del mod ord">
          <ac:chgData name="Amy Pinkerton" userId="342da7e6-d267-4fe5-9f83-1292839f49dc" providerId="ADAL" clId="{EFE1D2A3-211E-4749-AA68-780BA7C43A23}" dt="2024-02-27T05:26:41.775" v="1258" actId="700"/>
          <ac:spMkLst>
            <pc:docMk/>
            <pc:sldMk cId="2762907820" sldId="299"/>
            <ac:spMk id="2" creationId="{B9AC3B11-07AF-1F02-45A7-876180E79948}"/>
          </ac:spMkLst>
        </pc:spChg>
        <pc:spChg chg="del mod ord">
          <ac:chgData name="Amy Pinkerton" userId="342da7e6-d267-4fe5-9f83-1292839f49dc" providerId="ADAL" clId="{EFE1D2A3-211E-4749-AA68-780BA7C43A23}" dt="2024-02-27T05:26:41.775" v="1258" actId="700"/>
          <ac:spMkLst>
            <pc:docMk/>
            <pc:sldMk cId="2762907820" sldId="299"/>
            <ac:spMk id="3" creationId="{E3A40EC7-D71C-D8F8-AA81-3C2F858B3758}"/>
          </ac:spMkLst>
        </pc:spChg>
        <pc:spChg chg="del">
          <ac:chgData name="Amy Pinkerton" userId="342da7e6-d267-4fe5-9f83-1292839f49dc" providerId="ADAL" clId="{EFE1D2A3-211E-4749-AA68-780BA7C43A23}" dt="2024-02-27T05:26:41.775" v="1258" actId="700"/>
          <ac:spMkLst>
            <pc:docMk/>
            <pc:sldMk cId="2762907820" sldId="299"/>
            <ac:spMk id="4" creationId="{65B094D2-85CC-2CFF-B608-FBB65DB5388E}"/>
          </ac:spMkLst>
        </pc:spChg>
        <pc:spChg chg="del">
          <ac:chgData name="Amy Pinkerton" userId="342da7e6-d267-4fe5-9f83-1292839f49dc" providerId="ADAL" clId="{EFE1D2A3-211E-4749-AA68-780BA7C43A23}" dt="2024-02-27T05:26:41.775" v="1258" actId="700"/>
          <ac:spMkLst>
            <pc:docMk/>
            <pc:sldMk cId="2762907820" sldId="299"/>
            <ac:spMk id="5" creationId="{E78838D3-FC06-FDCD-0A39-387EF3EED45C}"/>
          </ac:spMkLst>
        </pc:spChg>
        <pc:spChg chg="mod ord">
          <ac:chgData name="Amy Pinkerton" userId="342da7e6-d267-4fe5-9f83-1292839f49dc" providerId="ADAL" clId="{EFE1D2A3-211E-4749-AA68-780BA7C43A23}" dt="2024-02-27T05:26:41.775" v="1258" actId="700"/>
          <ac:spMkLst>
            <pc:docMk/>
            <pc:sldMk cId="2762907820" sldId="299"/>
            <ac:spMk id="6" creationId="{6EB3A389-BB91-70BB-9B5F-4EAFB5719F52}"/>
          </ac:spMkLst>
        </pc:spChg>
        <pc:spChg chg="add mod ord">
          <ac:chgData name="Amy Pinkerton" userId="342da7e6-d267-4fe5-9f83-1292839f49dc" providerId="ADAL" clId="{EFE1D2A3-211E-4749-AA68-780BA7C43A23}" dt="2024-02-27T05:27:33.564" v="1301" actId="20577"/>
          <ac:spMkLst>
            <pc:docMk/>
            <pc:sldMk cId="2762907820" sldId="299"/>
            <ac:spMk id="7" creationId="{98EFADCA-AA56-7265-D29A-1C73DC760F91}"/>
          </ac:spMkLst>
        </pc:spChg>
        <pc:spChg chg="add mod ord">
          <ac:chgData name="Amy Pinkerton" userId="342da7e6-d267-4fe5-9f83-1292839f49dc" providerId="ADAL" clId="{EFE1D2A3-211E-4749-AA68-780BA7C43A23}" dt="2024-02-27T05:26:41.775" v="1258" actId="700"/>
          <ac:spMkLst>
            <pc:docMk/>
            <pc:sldMk cId="2762907820" sldId="299"/>
            <ac:spMk id="8" creationId="{BCC02C86-7135-ECAE-7F0B-99E715939DA2}"/>
          </ac:spMkLst>
        </pc:spChg>
      </pc:sldChg>
      <pc:sldChg chg="modSp new del mod ord">
        <pc:chgData name="Amy Pinkerton" userId="342da7e6-d267-4fe5-9f83-1292839f49dc" providerId="ADAL" clId="{EFE1D2A3-211E-4749-AA68-780BA7C43A23}" dt="2024-02-27T22:00:54.302" v="4472" actId="47"/>
        <pc:sldMkLst>
          <pc:docMk/>
          <pc:sldMk cId="2825571297" sldId="300"/>
        </pc:sldMkLst>
        <pc:spChg chg="mod">
          <ac:chgData name="Amy Pinkerton" userId="342da7e6-d267-4fe5-9f83-1292839f49dc" providerId="ADAL" clId="{EFE1D2A3-211E-4749-AA68-780BA7C43A23}" dt="2024-02-27T05:27:44.997" v="1311" actId="20577"/>
          <ac:spMkLst>
            <pc:docMk/>
            <pc:sldMk cId="2825571297" sldId="300"/>
            <ac:spMk id="2" creationId="{0F5F72FF-BBE5-E16B-219E-5384B3545C1C}"/>
          </ac:spMkLst>
        </pc:spChg>
      </pc:sldChg>
      <pc:sldChg chg="addSp delSp modSp new mod modClrScheme chgLayout">
        <pc:chgData name="Amy Pinkerton" userId="342da7e6-d267-4fe5-9f83-1292839f49dc" providerId="ADAL" clId="{EFE1D2A3-211E-4749-AA68-780BA7C43A23}" dt="2024-02-27T19:04:25.402" v="2896" actId="20577"/>
        <pc:sldMkLst>
          <pc:docMk/>
          <pc:sldMk cId="2469354140" sldId="301"/>
        </pc:sldMkLst>
        <pc:spChg chg="del mod ord">
          <ac:chgData name="Amy Pinkerton" userId="342da7e6-d267-4fe5-9f83-1292839f49dc" providerId="ADAL" clId="{EFE1D2A3-211E-4749-AA68-780BA7C43A23}" dt="2024-02-27T16:54:14.930" v="1362" actId="700"/>
          <ac:spMkLst>
            <pc:docMk/>
            <pc:sldMk cId="2469354140" sldId="301"/>
            <ac:spMk id="2" creationId="{0A2E643D-DCE7-1BE4-AB4A-64B3CE9A4E72}"/>
          </ac:spMkLst>
        </pc:spChg>
        <pc:spChg chg="del mod ord">
          <ac:chgData name="Amy Pinkerton" userId="342da7e6-d267-4fe5-9f83-1292839f49dc" providerId="ADAL" clId="{EFE1D2A3-211E-4749-AA68-780BA7C43A23}" dt="2024-02-27T16:54:14.930" v="1362" actId="700"/>
          <ac:spMkLst>
            <pc:docMk/>
            <pc:sldMk cId="2469354140" sldId="301"/>
            <ac:spMk id="3" creationId="{E81052DE-74D6-0A5C-2369-967C033F3511}"/>
          </ac:spMkLst>
        </pc:spChg>
        <pc:spChg chg="mod ord">
          <ac:chgData name="Amy Pinkerton" userId="342da7e6-d267-4fe5-9f83-1292839f49dc" providerId="ADAL" clId="{EFE1D2A3-211E-4749-AA68-780BA7C43A23}" dt="2024-02-27T16:54:51.693" v="1382" actId="700"/>
          <ac:spMkLst>
            <pc:docMk/>
            <pc:sldMk cId="2469354140" sldId="301"/>
            <ac:spMk id="4" creationId="{3303E529-69EA-98C4-43CE-F4D186DBDD85}"/>
          </ac:spMkLst>
        </pc:spChg>
        <pc:spChg chg="add mod ord">
          <ac:chgData name="Amy Pinkerton" userId="342da7e6-d267-4fe5-9f83-1292839f49dc" providerId="ADAL" clId="{EFE1D2A3-211E-4749-AA68-780BA7C43A23}" dt="2024-02-27T18:29:05.442" v="2106" actId="20577"/>
          <ac:spMkLst>
            <pc:docMk/>
            <pc:sldMk cId="2469354140" sldId="301"/>
            <ac:spMk id="5" creationId="{0BF4D868-4255-5EA1-4EBE-1C37E40A2BBD}"/>
          </ac:spMkLst>
        </pc:spChg>
        <pc:spChg chg="add del mod ord">
          <ac:chgData name="Amy Pinkerton" userId="342da7e6-d267-4fe5-9f83-1292839f49dc" providerId="ADAL" clId="{EFE1D2A3-211E-4749-AA68-780BA7C43A23}" dt="2024-02-27T16:54:51.693" v="1382" actId="700"/>
          <ac:spMkLst>
            <pc:docMk/>
            <pc:sldMk cId="2469354140" sldId="301"/>
            <ac:spMk id="6" creationId="{D6123348-94E1-278A-1653-9B7EFEF6CF91}"/>
          </ac:spMkLst>
        </pc:spChg>
        <pc:spChg chg="add del mod ord">
          <ac:chgData name="Amy Pinkerton" userId="342da7e6-d267-4fe5-9f83-1292839f49dc" providerId="ADAL" clId="{EFE1D2A3-211E-4749-AA68-780BA7C43A23}" dt="2024-02-27T16:54:51.693" v="1382" actId="700"/>
          <ac:spMkLst>
            <pc:docMk/>
            <pc:sldMk cId="2469354140" sldId="301"/>
            <ac:spMk id="7" creationId="{6D315077-CED6-0FA7-4F32-0E90B5D43A5F}"/>
          </ac:spMkLst>
        </pc:spChg>
        <pc:spChg chg="add mod ord">
          <ac:chgData name="Amy Pinkerton" userId="342da7e6-d267-4fe5-9f83-1292839f49dc" providerId="ADAL" clId="{EFE1D2A3-211E-4749-AA68-780BA7C43A23}" dt="2024-02-27T16:59:01.874" v="1961" actId="20577"/>
          <ac:spMkLst>
            <pc:docMk/>
            <pc:sldMk cId="2469354140" sldId="301"/>
            <ac:spMk id="8" creationId="{2A0662C0-0AE6-6771-78E1-66A68F1121D9}"/>
          </ac:spMkLst>
        </pc:spChg>
        <pc:spChg chg="add del mod ord">
          <ac:chgData name="Amy Pinkerton" userId="342da7e6-d267-4fe5-9f83-1292839f49dc" providerId="ADAL" clId="{EFE1D2A3-211E-4749-AA68-780BA7C43A23}" dt="2024-02-27T16:54:51.693" v="1382" actId="700"/>
          <ac:spMkLst>
            <pc:docMk/>
            <pc:sldMk cId="2469354140" sldId="301"/>
            <ac:spMk id="9" creationId="{8B121341-9C8C-3723-0D7E-AE54F42498C7}"/>
          </ac:spMkLst>
        </pc:spChg>
        <pc:spChg chg="add del mod ord">
          <ac:chgData name="Amy Pinkerton" userId="342da7e6-d267-4fe5-9f83-1292839f49dc" providerId="ADAL" clId="{EFE1D2A3-211E-4749-AA68-780BA7C43A23}" dt="2024-02-27T16:54:51.693" v="1382" actId="700"/>
          <ac:spMkLst>
            <pc:docMk/>
            <pc:sldMk cId="2469354140" sldId="301"/>
            <ac:spMk id="10" creationId="{AFFD6A53-4C9F-7D97-8642-8F7E8C744E71}"/>
          </ac:spMkLst>
        </pc:spChg>
        <pc:spChg chg="add del mod ord">
          <ac:chgData name="Amy Pinkerton" userId="342da7e6-d267-4fe5-9f83-1292839f49dc" providerId="ADAL" clId="{EFE1D2A3-211E-4749-AA68-780BA7C43A23}" dt="2024-02-27T16:54:51.693" v="1382" actId="700"/>
          <ac:spMkLst>
            <pc:docMk/>
            <pc:sldMk cId="2469354140" sldId="301"/>
            <ac:spMk id="11" creationId="{D9B10134-1F5B-9403-A409-9191AD9E025C}"/>
          </ac:spMkLst>
        </pc:spChg>
        <pc:spChg chg="add mod ord">
          <ac:chgData name="Amy Pinkerton" userId="342da7e6-d267-4fe5-9f83-1292839f49dc" providerId="ADAL" clId="{EFE1D2A3-211E-4749-AA68-780BA7C43A23}" dt="2024-02-27T19:04:25.402" v="2896" actId="20577"/>
          <ac:spMkLst>
            <pc:docMk/>
            <pc:sldMk cId="2469354140" sldId="301"/>
            <ac:spMk id="12" creationId="{1565FC96-C86C-6289-1DE7-25F2D63A71CB}"/>
          </ac:spMkLst>
        </pc:spChg>
        <pc:spChg chg="add mod ord">
          <ac:chgData name="Amy Pinkerton" userId="342da7e6-d267-4fe5-9f83-1292839f49dc" providerId="ADAL" clId="{EFE1D2A3-211E-4749-AA68-780BA7C43A23}" dt="2024-02-27T18:28:53.888" v="2096" actId="12"/>
          <ac:spMkLst>
            <pc:docMk/>
            <pc:sldMk cId="2469354140" sldId="301"/>
            <ac:spMk id="13" creationId="{6D78A651-81D0-F27D-8218-77AE467984C3}"/>
          </ac:spMkLst>
        </pc:spChg>
        <pc:spChg chg="add mod ord">
          <ac:chgData name="Amy Pinkerton" userId="342da7e6-d267-4fe5-9f83-1292839f49dc" providerId="ADAL" clId="{EFE1D2A3-211E-4749-AA68-780BA7C43A23}" dt="2024-02-27T18:28:14.041" v="1986" actId="20577"/>
          <ac:spMkLst>
            <pc:docMk/>
            <pc:sldMk cId="2469354140" sldId="301"/>
            <ac:spMk id="14" creationId="{24CE2921-CC0F-F675-9E00-3782C006DB28}"/>
          </ac:spMkLst>
        </pc:spChg>
        <pc:spChg chg="add mod ord">
          <ac:chgData name="Amy Pinkerton" userId="342da7e6-d267-4fe5-9f83-1292839f49dc" providerId="ADAL" clId="{EFE1D2A3-211E-4749-AA68-780BA7C43A23}" dt="2024-02-27T16:58:59.509" v="1956" actId="20577"/>
          <ac:spMkLst>
            <pc:docMk/>
            <pc:sldMk cId="2469354140" sldId="301"/>
            <ac:spMk id="15" creationId="{70C4B89A-90A8-F109-8C4A-2E16C539B3F1}"/>
          </ac:spMkLst>
        </pc:spChg>
        <pc:spChg chg="add mod ord">
          <ac:chgData name="Amy Pinkerton" userId="342da7e6-d267-4fe5-9f83-1292839f49dc" providerId="ADAL" clId="{EFE1D2A3-211E-4749-AA68-780BA7C43A23}" dt="2024-02-27T16:59:04.743" v="1966" actId="20577"/>
          <ac:spMkLst>
            <pc:docMk/>
            <pc:sldMk cId="2469354140" sldId="301"/>
            <ac:spMk id="16" creationId="{2B8444D6-8655-3CBB-27BE-7ED6417431CC}"/>
          </ac:spMkLst>
        </pc:spChg>
        <pc:spChg chg="add mod ord">
          <ac:chgData name="Amy Pinkerton" userId="342da7e6-d267-4fe5-9f83-1292839f49dc" providerId="ADAL" clId="{EFE1D2A3-211E-4749-AA68-780BA7C43A23}" dt="2024-02-27T16:54:51.693" v="1382" actId="700"/>
          <ac:spMkLst>
            <pc:docMk/>
            <pc:sldMk cId="2469354140" sldId="301"/>
            <ac:spMk id="17" creationId="{7871C0B8-8BFF-213A-8558-03228658ED0A}"/>
          </ac:spMkLst>
        </pc:spChg>
      </pc:sldChg>
      <pc:sldChg chg="addSp delSp modSp add del mod modClrScheme chgLayout">
        <pc:chgData name="Amy Pinkerton" userId="342da7e6-d267-4fe5-9f83-1292839f49dc" providerId="ADAL" clId="{EFE1D2A3-211E-4749-AA68-780BA7C43A23}" dt="2024-02-27T18:54:04.180" v="2306" actId="47"/>
        <pc:sldMkLst>
          <pc:docMk/>
          <pc:sldMk cId="1560140029" sldId="302"/>
        </pc:sldMkLst>
        <pc:spChg chg="add del mod ord">
          <ac:chgData name="Amy Pinkerton" userId="342da7e6-d267-4fe5-9f83-1292839f49dc" providerId="ADAL" clId="{EFE1D2A3-211E-4749-AA68-780BA7C43A23}" dt="2024-02-27T18:51:01.324" v="2141" actId="700"/>
          <ac:spMkLst>
            <pc:docMk/>
            <pc:sldMk cId="1560140029" sldId="302"/>
            <ac:spMk id="3" creationId="{B494A143-9F8B-2658-1648-5C1C0DE3A14F}"/>
          </ac:spMkLst>
        </pc:spChg>
        <pc:spChg chg="mod ord">
          <ac:chgData name="Amy Pinkerton" userId="342da7e6-d267-4fe5-9f83-1292839f49dc" providerId="ADAL" clId="{EFE1D2A3-211E-4749-AA68-780BA7C43A23}" dt="2024-02-27T18:51:01.324" v="2141" actId="700"/>
          <ac:spMkLst>
            <pc:docMk/>
            <pc:sldMk cId="1560140029" sldId="302"/>
            <ac:spMk id="4" creationId="{85D78068-3DFF-2847-92B8-75EE40688638}"/>
          </ac:spMkLst>
        </pc:spChg>
        <pc:spChg chg="mod ord">
          <ac:chgData name="Amy Pinkerton" userId="342da7e6-d267-4fe5-9f83-1292839f49dc" providerId="ADAL" clId="{EFE1D2A3-211E-4749-AA68-780BA7C43A23}" dt="2024-02-27T18:51:01.324" v="2141" actId="700"/>
          <ac:spMkLst>
            <pc:docMk/>
            <pc:sldMk cId="1560140029" sldId="302"/>
            <ac:spMk id="5" creationId="{E4D79EB7-2132-6931-1097-A949AE76B178}"/>
          </ac:spMkLst>
        </pc:spChg>
        <pc:spChg chg="del">
          <ac:chgData name="Amy Pinkerton" userId="342da7e6-d267-4fe5-9f83-1292839f49dc" providerId="ADAL" clId="{EFE1D2A3-211E-4749-AA68-780BA7C43A23}" dt="2024-02-27T18:50:56.175" v="2140" actId="478"/>
          <ac:spMkLst>
            <pc:docMk/>
            <pc:sldMk cId="1560140029" sldId="302"/>
            <ac:spMk id="6" creationId="{13368A7C-E3B3-7A99-C312-AC3EF76DF756}"/>
          </ac:spMkLst>
        </pc:spChg>
        <pc:spChg chg="del mod ord">
          <ac:chgData name="Amy Pinkerton" userId="342da7e6-d267-4fe5-9f83-1292839f49dc" providerId="ADAL" clId="{EFE1D2A3-211E-4749-AA68-780BA7C43A23}" dt="2024-02-27T18:51:01.324" v="2141" actId="700"/>
          <ac:spMkLst>
            <pc:docMk/>
            <pc:sldMk cId="1560140029" sldId="302"/>
            <ac:spMk id="7" creationId="{6F8CE053-64A3-9D8B-0A3C-8B8D2A3D3EF8}"/>
          </ac:spMkLst>
        </pc:spChg>
        <pc:spChg chg="mod ord">
          <ac:chgData name="Amy Pinkerton" userId="342da7e6-d267-4fe5-9f83-1292839f49dc" providerId="ADAL" clId="{EFE1D2A3-211E-4749-AA68-780BA7C43A23}" dt="2024-02-27T18:51:01.324" v="2141" actId="700"/>
          <ac:spMkLst>
            <pc:docMk/>
            <pc:sldMk cId="1560140029" sldId="302"/>
            <ac:spMk id="8" creationId="{6ECCB8FD-CBF3-A52C-1892-0C0464210678}"/>
          </ac:spMkLst>
        </pc:spChg>
        <pc:spChg chg="add mod ord">
          <ac:chgData name="Amy Pinkerton" userId="342da7e6-d267-4fe5-9f83-1292839f49dc" providerId="ADAL" clId="{EFE1D2A3-211E-4749-AA68-780BA7C43A23}" dt="2024-02-27T18:51:01.324" v="2141" actId="700"/>
          <ac:spMkLst>
            <pc:docMk/>
            <pc:sldMk cId="1560140029" sldId="302"/>
            <ac:spMk id="9" creationId="{CD297618-931C-5DF9-9446-91CC51A19E87}"/>
          </ac:spMkLst>
        </pc:spChg>
      </pc:sldChg>
      <pc:sldChg chg="add del">
        <pc:chgData name="Amy Pinkerton" userId="342da7e6-d267-4fe5-9f83-1292839f49dc" providerId="ADAL" clId="{EFE1D2A3-211E-4749-AA68-780BA7C43A23}" dt="2024-02-27T18:51:20.981" v="2144" actId="47"/>
        <pc:sldMkLst>
          <pc:docMk/>
          <pc:sldMk cId="800913518" sldId="303"/>
        </pc:sldMkLst>
      </pc:sldChg>
      <pc:sldChg chg="addSp delSp modSp new mod ord modClrScheme chgLayout">
        <pc:chgData name="Amy Pinkerton" userId="342da7e6-d267-4fe5-9f83-1292839f49dc" providerId="ADAL" clId="{EFE1D2A3-211E-4749-AA68-780BA7C43A23}" dt="2024-02-27T19:02:24.336" v="2739" actId="255"/>
        <pc:sldMkLst>
          <pc:docMk/>
          <pc:sldMk cId="1374183082" sldId="303"/>
        </pc:sldMkLst>
        <pc:spChg chg="del mod ord">
          <ac:chgData name="Amy Pinkerton" userId="342da7e6-d267-4fe5-9f83-1292839f49dc" providerId="ADAL" clId="{EFE1D2A3-211E-4749-AA68-780BA7C43A23}" dt="2024-02-27T18:51:34.532" v="2148" actId="700"/>
          <ac:spMkLst>
            <pc:docMk/>
            <pc:sldMk cId="1374183082" sldId="303"/>
            <ac:spMk id="2" creationId="{DB6A7C14-A920-9F11-57B4-7EA2BD923E0D}"/>
          </ac:spMkLst>
        </pc:spChg>
        <pc:spChg chg="del mod ord">
          <ac:chgData name="Amy Pinkerton" userId="342da7e6-d267-4fe5-9f83-1292839f49dc" providerId="ADAL" clId="{EFE1D2A3-211E-4749-AA68-780BA7C43A23}" dt="2024-02-27T18:51:34.532" v="2148" actId="700"/>
          <ac:spMkLst>
            <pc:docMk/>
            <pc:sldMk cId="1374183082" sldId="303"/>
            <ac:spMk id="3" creationId="{E96C42D8-D326-9642-0103-40DB901F6072}"/>
          </ac:spMkLst>
        </pc:spChg>
        <pc:spChg chg="del">
          <ac:chgData name="Amy Pinkerton" userId="342da7e6-d267-4fe5-9f83-1292839f49dc" providerId="ADAL" clId="{EFE1D2A3-211E-4749-AA68-780BA7C43A23}" dt="2024-02-27T18:51:34.532" v="2148" actId="700"/>
          <ac:spMkLst>
            <pc:docMk/>
            <pc:sldMk cId="1374183082" sldId="303"/>
            <ac:spMk id="4" creationId="{7C7CB733-234A-4D84-9A5B-73C4CAC12CF1}"/>
          </ac:spMkLst>
        </pc:spChg>
        <pc:spChg chg="del mod ord">
          <ac:chgData name="Amy Pinkerton" userId="342da7e6-d267-4fe5-9f83-1292839f49dc" providerId="ADAL" clId="{EFE1D2A3-211E-4749-AA68-780BA7C43A23}" dt="2024-02-27T18:51:34.532" v="2148" actId="700"/>
          <ac:spMkLst>
            <pc:docMk/>
            <pc:sldMk cId="1374183082" sldId="303"/>
            <ac:spMk id="5" creationId="{21A864B1-2668-FA62-5105-03922F6B5838}"/>
          </ac:spMkLst>
        </pc:spChg>
        <pc:spChg chg="mod ord">
          <ac:chgData name="Amy Pinkerton" userId="342da7e6-d267-4fe5-9f83-1292839f49dc" providerId="ADAL" clId="{EFE1D2A3-211E-4749-AA68-780BA7C43A23}" dt="2024-02-27T18:51:57.307" v="2178" actId="700"/>
          <ac:spMkLst>
            <pc:docMk/>
            <pc:sldMk cId="1374183082" sldId="303"/>
            <ac:spMk id="6" creationId="{CD3B2000-EC3D-AE67-6C2F-AFBD9BA4E0D1}"/>
          </ac:spMkLst>
        </pc:spChg>
        <pc:spChg chg="add mod ord">
          <ac:chgData name="Amy Pinkerton" userId="342da7e6-d267-4fe5-9f83-1292839f49dc" providerId="ADAL" clId="{EFE1D2A3-211E-4749-AA68-780BA7C43A23}" dt="2024-02-27T18:51:57.307" v="2178" actId="700"/>
          <ac:spMkLst>
            <pc:docMk/>
            <pc:sldMk cId="1374183082" sldId="303"/>
            <ac:spMk id="7" creationId="{9FC0DD9B-7618-8D40-716E-AB71DC157192}"/>
          </ac:spMkLst>
        </pc:spChg>
        <pc:spChg chg="add del mod ord">
          <ac:chgData name="Amy Pinkerton" userId="342da7e6-d267-4fe5-9f83-1292839f49dc" providerId="ADAL" clId="{EFE1D2A3-211E-4749-AA68-780BA7C43A23}" dt="2024-02-27T18:51:57.307" v="2178" actId="700"/>
          <ac:spMkLst>
            <pc:docMk/>
            <pc:sldMk cId="1374183082" sldId="303"/>
            <ac:spMk id="8" creationId="{4D5984C2-0ABE-93C7-A845-43EDB49BFB4D}"/>
          </ac:spMkLst>
        </pc:spChg>
        <pc:spChg chg="add del mod ord">
          <ac:chgData name="Amy Pinkerton" userId="342da7e6-d267-4fe5-9f83-1292839f49dc" providerId="ADAL" clId="{EFE1D2A3-211E-4749-AA68-780BA7C43A23}" dt="2024-02-27T18:51:57.307" v="2178" actId="700"/>
          <ac:spMkLst>
            <pc:docMk/>
            <pc:sldMk cId="1374183082" sldId="303"/>
            <ac:spMk id="9" creationId="{DB330763-F2C3-9C41-BE3B-978156BE31C5}"/>
          </ac:spMkLst>
        </pc:spChg>
        <pc:spChg chg="add del mod ord">
          <ac:chgData name="Amy Pinkerton" userId="342da7e6-d267-4fe5-9f83-1292839f49dc" providerId="ADAL" clId="{EFE1D2A3-211E-4749-AA68-780BA7C43A23}" dt="2024-02-27T19:02:24.336" v="2739" actId="255"/>
          <ac:spMkLst>
            <pc:docMk/>
            <pc:sldMk cId="1374183082" sldId="303"/>
            <ac:spMk id="10" creationId="{EF34FDA4-35AB-2087-D6FD-EF4AF04E3E37}"/>
          </ac:spMkLst>
        </pc:spChg>
        <pc:spChg chg="add mod ord">
          <ac:chgData name="Amy Pinkerton" userId="342da7e6-d267-4fe5-9f83-1292839f49dc" providerId="ADAL" clId="{EFE1D2A3-211E-4749-AA68-780BA7C43A23}" dt="2024-02-27T18:55:03.909" v="2322" actId="20577"/>
          <ac:spMkLst>
            <pc:docMk/>
            <pc:sldMk cId="1374183082" sldId="303"/>
            <ac:spMk id="11" creationId="{80542C6E-B2C3-36FE-2F38-A55F3FA21CA1}"/>
          </ac:spMkLst>
        </pc:spChg>
        <pc:spChg chg="add mod ord">
          <ac:chgData name="Amy Pinkerton" userId="342da7e6-d267-4fe5-9f83-1292839f49dc" providerId="ADAL" clId="{EFE1D2A3-211E-4749-AA68-780BA7C43A23}" dt="2024-02-27T18:51:57.307" v="2178" actId="700"/>
          <ac:spMkLst>
            <pc:docMk/>
            <pc:sldMk cId="1374183082" sldId="303"/>
            <ac:spMk id="12" creationId="{0FAEC1BD-6D40-0B15-E8DB-C6E4C62B8A8F}"/>
          </ac:spMkLst>
        </pc:spChg>
        <pc:spChg chg="add mod ord">
          <ac:chgData name="Amy Pinkerton" userId="342da7e6-d267-4fe5-9f83-1292839f49dc" providerId="ADAL" clId="{EFE1D2A3-211E-4749-AA68-780BA7C43A23}" dt="2024-02-27T18:51:59.516" v="2185" actId="20577"/>
          <ac:spMkLst>
            <pc:docMk/>
            <pc:sldMk cId="1374183082" sldId="303"/>
            <ac:spMk id="13" creationId="{76A04EF4-FA60-7A67-5402-E8D03E1DD9E4}"/>
          </ac:spMkLst>
        </pc:spChg>
        <pc:spChg chg="add mod ord">
          <ac:chgData name="Amy Pinkerton" userId="342da7e6-d267-4fe5-9f83-1292839f49dc" providerId="ADAL" clId="{EFE1D2A3-211E-4749-AA68-780BA7C43A23}" dt="2024-02-27T18:52:02.928" v="2193" actId="20577"/>
          <ac:spMkLst>
            <pc:docMk/>
            <pc:sldMk cId="1374183082" sldId="303"/>
            <ac:spMk id="14" creationId="{86BA28EC-9134-5B1C-D32A-8A9E8E526B0F}"/>
          </ac:spMkLst>
        </pc:spChg>
        <pc:graphicFrameChg chg="add del mod">
          <ac:chgData name="Amy Pinkerton" userId="342da7e6-d267-4fe5-9f83-1292839f49dc" providerId="ADAL" clId="{EFE1D2A3-211E-4749-AA68-780BA7C43A23}" dt="2024-02-27T18:55:13.169" v="2325"/>
          <ac:graphicFrameMkLst>
            <pc:docMk/>
            <pc:sldMk cId="1374183082" sldId="303"/>
            <ac:graphicFrameMk id="15" creationId="{20B4B435-E389-4BA1-9A0A-D0CED865EAB8}"/>
          </ac:graphicFrameMkLst>
        </pc:graphicFrameChg>
      </pc:sldChg>
      <pc:sldChg chg="add del">
        <pc:chgData name="Amy Pinkerton" userId="342da7e6-d267-4fe5-9f83-1292839f49dc" providerId="ADAL" clId="{EFE1D2A3-211E-4749-AA68-780BA7C43A23}" dt="2024-02-27T18:52:08.358" v="2195" actId="47"/>
        <pc:sldMkLst>
          <pc:docMk/>
          <pc:sldMk cId="353758071" sldId="304"/>
        </pc:sldMkLst>
      </pc:sldChg>
      <pc:sldChg chg="addSp delSp modSp add mod">
        <pc:chgData name="Amy Pinkerton" userId="342da7e6-d267-4fe5-9f83-1292839f49dc" providerId="ADAL" clId="{EFE1D2A3-211E-4749-AA68-780BA7C43A23}" dt="2024-02-27T19:02:45.305" v="2742" actId="2711"/>
        <pc:sldMkLst>
          <pc:docMk/>
          <pc:sldMk cId="3016612910" sldId="304"/>
        </pc:sldMkLst>
        <pc:spChg chg="mod">
          <ac:chgData name="Amy Pinkerton" userId="342da7e6-d267-4fe5-9f83-1292839f49dc" providerId="ADAL" clId="{EFE1D2A3-211E-4749-AA68-780BA7C43A23}" dt="2024-02-27T18:52:15.262" v="2198" actId="20577"/>
          <ac:spMkLst>
            <pc:docMk/>
            <pc:sldMk cId="3016612910" sldId="304"/>
            <ac:spMk id="7" creationId="{9FC0DD9B-7618-8D40-716E-AB71DC157192}"/>
          </ac:spMkLst>
        </pc:spChg>
        <pc:spChg chg="add del mod">
          <ac:chgData name="Amy Pinkerton" userId="342da7e6-d267-4fe5-9f83-1292839f49dc" providerId="ADAL" clId="{EFE1D2A3-211E-4749-AA68-780BA7C43A23}" dt="2024-02-27T19:02:45.305" v="2742" actId="2711"/>
          <ac:spMkLst>
            <pc:docMk/>
            <pc:sldMk cId="3016612910" sldId="304"/>
            <ac:spMk id="10" creationId="{EF34FDA4-35AB-2087-D6FD-EF4AF04E3E37}"/>
          </ac:spMkLst>
        </pc:spChg>
        <pc:spChg chg="mod">
          <ac:chgData name="Amy Pinkerton" userId="342da7e6-d267-4fe5-9f83-1292839f49dc" providerId="ADAL" clId="{EFE1D2A3-211E-4749-AA68-780BA7C43A23}" dt="2024-02-27T19:02:39.373" v="2741" actId="255"/>
          <ac:spMkLst>
            <pc:docMk/>
            <pc:sldMk cId="3016612910" sldId="304"/>
            <ac:spMk id="11" creationId="{80542C6E-B2C3-36FE-2F38-A55F3FA21CA1}"/>
          </ac:spMkLst>
        </pc:spChg>
        <pc:graphicFrameChg chg="add del mod">
          <ac:chgData name="Amy Pinkerton" userId="342da7e6-d267-4fe5-9f83-1292839f49dc" providerId="ADAL" clId="{EFE1D2A3-211E-4749-AA68-780BA7C43A23}" dt="2024-02-27T18:58:01.609" v="2546"/>
          <ac:graphicFrameMkLst>
            <pc:docMk/>
            <pc:sldMk cId="3016612910" sldId="304"/>
            <ac:graphicFrameMk id="2" creationId="{D364A813-B830-1BEA-351E-7E053DA2AC40}"/>
          </ac:graphicFrameMkLst>
        </pc:graphicFrameChg>
      </pc:sldChg>
      <pc:sldChg chg="addSp delSp modSp add mod">
        <pc:chgData name="Amy Pinkerton" userId="342da7e6-d267-4fe5-9f83-1292839f49dc" providerId="ADAL" clId="{EFE1D2A3-211E-4749-AA68-780BA7C43A23}" dt="2024-02-27T20:23:30.031" v="3923" actId="20577"/>
        <pc:sldMkLst>
          <pc:docMk/>
          <pc:sldMk cId="411501916" sldId="305"/>
        </pc:sldMkLst>
        <pc:spChg chg="mod">
          <ac:chgData name="Amy Pinkerton" userId="342da7e6-d267-4fe5-9f83-1292839f49dc" providerId="ADAL" clId="{EFE1D2A3-211E-4749-AA68-780BA7C43A23}" dt="2024-02-27T18:52:22.359" v="2201" actId="20577"/>
          <ac:spMkLst>
            <pc:docMk/>
            <pc:sldMk cId="411501916" sldId="305"/>
            <ac:spMk id="7" creationId="{9FC0DD9B-7618-8D40-716E-AB71DC157192}"/>
          </ac:spMkLst>
        </pc:spChg>
        <pc:spChg chg="add del mod">
          <ac:chgData name="Amy Pinkerton" userId="342da7e6-d267-4fe5-9f83-1292839f49dc" providerId="ADAL" clId="{EFE1D2A3-211E-4749-AA68-780BA7C43A23}" dt="2024-02-27T19:03:40.472" v="2748" actId="255"/>
          <ac:spMkLst>
            <pc:docMk/>
            <pc:sldMk cId="411501916" sldId="305"/>
            <ac:spMk id="10" creationId="{EF34FDA4-35AB-2087-D6FD-EF4AF04E3E37}"/>
          </ac:spMkLst>
        </pc:spChg>
        <pc:spChg chg="mod">
          <ac:chgData name="Amy Pinkerton" userId="342da7e6-d267-4fe5-9f83-1292839f49dc" providerId="ADAL" clId="{EFE1D2A3-211E-4749-AA68-780BA7C43A23}" dt="2024-02-27T20:23:30.031" v="3923" actId="20577"/>
          <ac:spMkLst>
            <pc:docMk/>
            <pc:sldMk cId="411501916" sldId="305"/>
            <ac:spMk id="11" creationId="{80542C6E-B2C3-36FE-2F38-A55F3FA21CA1}"/>
          </ac:spMkLst>
        </pc:spChg>
        <pc:graphicFrameChg chg="add del mod">
          <ac:chgData name="Amy Pinkerton" userId="342da7e6-d267-4fe5-9f83-1292839f49dc" providerId="ADAL" clId="{EFE1D2A3-211E-4749-AA68-780BA7C43A23}" dt="2024-02-27T19:01:10.886" v="2725"/>
          <ac:graphicFrameMkLst>
            <pc:docMk/>
            <pc:sldMk cId="411501916" sldId="305"/>
            <ac:graphicFrameMk id="2" creationId="{F9242116-F5CA-267F-C2D5-D542603FC9A1}"/>
          </ac:graphicFrameMkLst>
        </pc:graphicFrameChg>
      </pc:sldChg>
      <pc:sldChg chg="modSp new del mod">
        <pc:chgData name="Amy Pinkerton" userId="342da7e6-d267-4fe5-9f83-1292839f49dc" providerId="ADAL" clId="{EFE1D2A3-211E-4749-AA68-780BA7C43A23}" dt="2024-02-27T18:56:10.737" v="2387" actId="47"/>
        <pc:sldMkLst>
          <pc:docMk/>
          <pc:sldMk cId="630184284" sldId="306"/>
        </pc:sldMkLst>
        <pc:spChg chg="mod">
          <ac:chgData name="Amy Pinkerton" userId="342da7e6-d267-4fe5-9f83-1292839f49dc" providerId="ADAL" clId="{EFE1D2A3-211E-4749-AA68-780BA7C43A23}" dt="2024-02-27T18:53:01.984" v="2237" actId="20577"/>
          <ac:spMkLst>
            <pc:docMk/>
            <pc:sldMk cId="630184284" sldId="306"/>
            <ac:spMk id="2" creationId="{CF230933-7D51-43E2-E0C6-D434B1E40764}"/>
          </ac:spMkLst>
        </pc:spChg>
        <pc:spChg chg="mod">
          <ac:chgData name="Amy Pinkerton" userId="342da7e6-d267-4fe5-9f83-1292839f49dc" providerId="ADAL" clId="{EFE1D2A3-211E-4749-AA68-780BA7C43A23}" dt="2024-02-27T18:53:06.198" v="2248" actId="20577"/>
          <ac:spMkLst>
            <pc:docMk/>
            <pc:sldMk cId="630184284" sldId="306"/>
            <ac:spMk id="3" creationId="{9175EEC5-2136-EB38-A3AB-902393C4DF94}"/>
          </ac:spMkLst>
        </pc:spChg>
        <pc:spChg chg="mod">
          <ac:chgData name="Amy Pinkerton" userId="342da7e6-d267-4fe5-9f83-1292839f49dc" providerId="ADAL" clId="{EFE1D2A3-211E-4749-AA68-780BA7C43A23}" dt="2024-02-27T18:53:59.511" v="2305" actId="114"/>
          <ac:spMkLst>
            <pc:docMk/>
            <pc:sldMk cId="630184284" sldId="306"/>
            <ac:spMk id="4" creationId="{76F81F37-A5F0-3521-7D2B-2801F2CC5430}"/>
          </ac:spMkLst>
        </pc:spChg>
        <pc:spChg chg="mod">
          <ac:chgData name="Amy Pinkerton" userId="342da7e6-d267-4fe5-9f83-1292839f49dc" providerId="ADAL" clId="{EFE1D2A3-211E-4749-AA68-780BA7C43A23}" dt="2024-02-27T18:53:17.182" v="2281" actId="20577"/>
          <ac:spMkLst>
            <pc:docMk/>
            <pc:sldMk cId="630184284" sldId="306"/>
            <ac:spMk id="5" creationId="{8D7B2692-1766-0AD7-CFC0-719FB664B62A}"/>
          </ac:spMkLst>
        </pc:spChg>
      </pc:sldChg>
      <pc:sldChg chg="modSp add del mod ord">
        <pc:chgData name="Amy Pinkerton" userId="342da7e6-d267-4fe5-9f83-1292839f49dc" providerId="ADAL" clId="{EFE1D2A3-211E-4749-AA68-780BA7C43A23}" dt="2024-02-27T18:58:48.398" v="2575" actId="47"/>
        <pc:sldMkLst>
          <pc:docMk/>
          <pc:sldMk cId="1238273876" sldId="307"/>
        </pc:sldMkLst>
        <pc:spChg chg="mod">
          <ac:chgData name="Amy Pinkerton" userId="342da7e6-d267-4fe5-9f83-1292839f49dc" providerId="ADAL" clId="{EFE1D2A3-211E-4749-AA68-780BA7C43A23}" dt="2024-02-27T18:53:26.439" v="2286" actId="20577"/>
          <ac:spMkLst>
            <pc:docMk/>
            <pc:sldMk cId="1238273876" sldId="307"/>
            <ac:spMk id="2" creationId="{CF230933-7D51-43E2-E0C6-D434B1E40764}"/>
          </ac:spMkLst>
        </pc:spChg>
        <pc:spChg chg="mod">
          <ac:chgData name="Amy Pinkerton" userId="342da7e6-d267-4fe5-9f83-1292839f49dc" providerId="ADAL" clId="{EFE1D2A3-211E-4749-AA68-780BA7C43A23}" dt="2024-02-27T18:54:18.388" v="2312" actId="114"/>
          <ac:spMkLst>
            <pc:docMk/>
            <pc:sldMk cId="1238273876" sldId="307"/>
            <ac:spMk id="4" creationId="{76F81F37-A5F0-3521-7D2B-2801F2CC5430}"/>
          </ac:spMkLst>
        </pc:spChg>
      </pc:sldChg>
      <pc:sldChg chg="modSp add del mod ord">
        <pc:chgData name="Amy Pinkerton" userId="342da7e6-d267-4fe5-9f83-1292839f49dc" providerId="ADAL" clId="{EFE1D2A3-211E-4749-AA68-780BA7C43A23}" dt="2024-02-27T19:00:43.476" v="2718" actId="47"/>
        <pc:sldMkLst>
          <pc:docMk/>
          <pc:sldMk cId="2390951947" sldId="308"/>
        </pc:sldMkLst>
        <pc:spChg chg="mod">
          <ac:chgData name="Amy Pinkerton" userId="342da7e6-d267-4fe5-9f83-1292839f49dc" providerId="ADAL" clId="{EFE1D2A3-211E-4749-AA68-780BA7C43A23}" dt="2024-02-27T18:53:44.225" v="2297" actId="20577"/>
          <ac:spMkLst>
            <pc:docMk/>
            <pc:sldMk cId="2390951947" sldId="308"/>
            <ac:spMk id="2" creationId="{CF230933-7D51-43E2-E0C6-D434B1E40764}"/>
          </ac:spMkLst>
        </pc:spChg>
        <pc:spChg chg="mod">
          <ac:chgData name="Amy Pinkerton" userId="342da7e6-d267-4fe5-9f83-1292839f49dc" providerId="ADAL" clId="{EFE1D2A3-211E-4749-AA68-780BA7C43A23}" dt="2024-02-27T18:54:33.110" v="2319" actId="114"/>
          <ac:spMkLst>
            <pc:docMk/>
            <pc:sldMk cId="2390951947" sldId="308"/>
            <ac:spMk id="4" creationId="{76F81F37-A5F0-3521-7D2B-2801F2CC5430}"/>
          </ac:spMkLst>
        </pc:spChg>
      </pc:sldChg>
      <pc:sldChg chg="addSp delSp modSp new mod modClrScheme chgLayout">
        <pc:chgData name="Amy Pinkerton" userId="342da7e6-d267-4fe5-9f83-1292839f49dc" providerId="ADAL" clId="{EFE1D2A3-211E-4749-AA68-780BA7C43A23}" dt="2024-02-27T19:02:31.868" v="2740" actId="255"/>
        <pc:sldMkLst>
          <pc:docMk/>
          <pc:sldMk cId="3963402649" sldId="309"/>
        </pc:sldMkLst>
        <pc:spChg chg="del mod ord">
          <ac:chgData name="Amy Pinkerton" userId="342da7e6-d267-4fe5-9f83-1292839f49dc" providerId="ADAL" clId="{EFE1D2A3-211E-4749-AA68-780BA7C43A23}" dt="2024-02-27T18:55:40.704" v="2330" actId="700"/>
          <ac:spMkLst>
            <pc:docMk/>
            <pc:sldMk cId="3963402649" sldId="309"/>
            <ac:spMk id="2" creationId="{0907E39A-F79E-925D-0B0E-64DD15EDA5E8}"/>
          </ac:spMkLst>
        </pc:spChg>
        <pc:spChg chg="del mod ord">
          <ac:chgData name="Amy Pinkerton" userId="342da7e6-d267-4fe5-9f83-1292839f49dc" providerId="ADAL" clId="{EFE1D2A3-211E-4749-AA68-780BA7C43A23}" dt="2024-02-27T18:55:40.704" v="2330" actId="700"/>
          <ac:spMkLst>
            <pc:docMk/>
            <pc:sldMk cId="3963402649" sldId="309"/>
            <ac:spMk id="3" creationId="{5483EA7C-ACC5-B952-8F7E-29FBC95F45D5}"/>
          </ac:spMkLst>
        </pc:spChg>
        <pc:spChg chg="del mod ord">
          <ac:chgData name="Amy Pinkerton" userId="342da7e6-d267-4fe5-9f83-1292839f49dc" providerId="ADAL" clId="{EFE1D2A3-211E-4749-AA68-780BA7C43A23}" dt="2024-02-27T18:55:40.704" v="2330" actId="700"/>
          <ac:spMkLst>
            <pc:docMk/>
            <pc:sldMk cId="3963402649" sldId="309"/>
            <ac:spMk id="4" creationId="{45201C11-446A-CC71-E134-4ACC5D309167}"/>
          </ac:spMkLst>
        </pc:spChg>
        <pc:spChg chg="del mod ord">
          <ac:chgData name="Amy Pinkerton" userId="342da7e6-d267-4fe5-9f83-1292839f49dc" providerId="ADAL" clId="{EFE1D2A3-211E-4749-AA68-780BA7C43A23}" dt="2024-02-27T18:55:40.704" v="2330" actId="700"/>
          <ac:spMkLst>
            <pc:docMk/>
            <pc:sldMk cId="3963402649" sldId="309"/>
            <ac:spMk id="5" creationId="{0C37A6B6-E68F-4BD3-F9FA-81CB9CD03B64}"/>
          </ac:spMkLst>
        </pc:spChg>
        <pc:spChg chg="del mod ord">
          <ac:chgData name="Amy Pinkerton" userId="342da7e6-d267-4fe5-9f83-1292839f49dc" providerId="ADAL" clId="{EFE1D2A3-211E-4749-AA68-780BA7C43A23}" dt="2024-02-27T18:55:40.704" v="2330" actId="700"/>
          <ac:spMkLst>
            <pc:docMk/>
            <pc:sldMk cId="3963402649" sldId="309"/>
            <ac:spMk id="6" creationId="{78353B20-8ADD-8574-91DE-FD6326A08AC1}"/>
          </ac:spMkLst>
        </pc:spChg>
        <pc:spChg chg="del mod ord">
          <ac:chgData name="Amy Pinkerton" userId="342da7e6-d267-4fe5-9f83-1292839f49dc" providerId="ADAL" clId="{EFE1D2A3-211E-4749-AA68-780BA7C43A23}" dt="2024-02-27T18:55:40.704" v="2330" actId="700"/>
          <ac:spMkLst>
            <pc:docMk/>
            <pc:sldMk cId="3963402649" sldId="309"/>
            <ac:spMk id="7" creationId="{CA3FD657-05A3-3BAA-0291-A5BB3D6F2064}"/>
          </ac:spMkLst>
        </pc:spChg>
        <pc:spChg chg="mod ord">
          <ac:chgData name="Amy Pinkerton" userId="342da7e6-d267-4fe5-9f83-1292839f49dc" providerId="ADAL" clId="{EFE1D2A3-211E-4749-AA68-780BA7C43A23}" dt="2024-02-27T18:55:40.704" v="2330" actId="700"/>
          <ac:spMkLst>
            <pc:docMk/>
            <pc:sldMk cId="3963402649" sldId="309"/>
            <ac:spMk id="8" creationId="{82D6A3E6-4443-6E7F-3D52-5A93D8BDB6B9}"/>
          </ac:spMkLst>
        </pc:spChg>
        <pc:spChg chg="add mod ord">
          <ac:chgData name="Amy Pinkerton" userId="342da7e6-d267-4fe5-9f83-1292839f49dc" providerId="ADAL" clId="{EFE1D2A3-211E-4749-AA68-780BA7C43A23}" dt="2024-02-27T18:55:58.567" v="2383" actId="20577"/>
          <ac:spMkLst>
            <pc:docMk/>
            <pc:sldMk cId="3963402649" sldId="309"/>
            <ac:spMk id="9" creationId="{6625659D-C113-4518-5851-2D1D2A02EFFB}"/>
          </ac:spMkLst>
        </pc:spChg>
        <pc:spChg chg="add mod ord">
          <ac:chgData name="Amy Pinkerton" userId="342da7e6-d267-4fe5-9f83-1292839f49dc" providerId="ADAL" clId="{EFE1D2A3-211E-4749-AA68-780BA7C43A23}" dt="2024-02-27T19:02:31.868" v="2740" actId="255"/>
          <ac:spMkLst>
            <pc:docMk/>
            <pc:sldMk cId="3963402649" sldId="309"/>
            <ac:spMk id="10" creationId="{3EB91EB7-4333-5F1F-0296-9C69A92FC1B3}"/>
          </ac:spMkLst>
        </pc:spChg>
        <pc:spChg chg="add mod ord">
          <ac:chgData name="Amy Pinkerton" userId="342da7e6-d267-4fe5-9f83-1292839f49dc" providerId="ADAL" clId="{EFE1D2A3-211E-4749-AA68-780BA7C43A23}" dt="2024-02-27T19:02:31.868" v="2740" actId="255"/>
          <ac:spMkLst>
            <pc:docMk/>
            <pc:sldMk cId="3963402649" sldId="309"/>
            <ac:spMk id="11" creationId="{17A807AF-4FBB-DF79-1CC8-6DC5D22D8455}"/>
          </ac:spMkLst>
        </pc:spChg>
        <pc:spChg chg="add mod ord">
          <ac:chgData name="Amy Pinkerton" userId="342da7e6-d267-4fe5-9f83-1292839f49dc" providerId="ADAL" clId="{EFE1D2A3-211E-4749-AA68-780BA7C43A23}" dt="2024-02-27T19:02:31.868" v="2740" actId="255"/>
          <ac:spMkLst>
            <pc:docMk/>
            <pc:sldMk cId="3963402649" sldId="309"/>
            <ac:spMk id="12" creationId="{32C2E26A-55A0-3EE3-E242-59682165167C}"/>
          </ac:spMkLst>
        </pc:spChg>
        <pc:spChg chg="add mod ord">
          <ac:chgData name="Amy Pinkerton" userId="342da7e6-d267-4fe5-9f83-1292839f49dc" providerId="ADAL" clId="{EFE1D2A3-211E-4749-AA68-780BA7C43A23}" dt="2024-02-27T18:55:43.061" v="2338" actId="20577"/>
          <ac:spMkLst>
            <pc:docMk/>
            <pc:sldMk cId="3963402649" sldId="309"/>
            <ac:spMk id="13" creationId="{698522D2-C613-F273-A262-1A3ED83A120F}"/>
          </ac:spMkLst>
        </pc:spChg>
        <pc:spChg chg="add mod ord">
          <ac:chgData name="Amy Pinkerton" userId="342da7e6-d267-4fe5-9f83-1292839f49dc" providerId="ADAL" clId="{EFE1D2A3-211E-4749-AA68-780BA7C43A23}" dt="2024-02-27T18:55:46.117" v="2345" actId="20577"/>
          <ac:spMkLst>
            <pc:docMk/>
            <pc:sldMk cId="3963402649" sldId="309"/>
            <ac:spMk id="14" creationId="{A592FE93-31A9-5C0B-6F35-45F99B00F680}"/>
          </ac:spMkLst>
        </pc:spChg>
        <pc:spChg chg="add mod ord">
          <ac:chgData name="Amy Pinkerton" userId="342da7e6-d267-4fe5-9f83-1292839f49dc" providerId="ADAL" clId="{EFE1D2A3-211E-4749-AA68-780BA7C43A23}" dt="2024-02-27T18:55:51.907" v="2358" actId="20577"/>
          <ac:spMkLst>
            <pc:docMk/>
            <pc:sldMk cId="3963402649" sldId="309"/>
            <ac:spMk id="15" creationId="{AE209A66-6B21-EEAB-4854-B22207B03012}"/>
          </ac:spMkLst>
        </pc:spChg>
        <pc:spChg chg="add mod ord">
          <ac:chgData name="Amy Pinkerton" userId="342da7e6-d267-4fe5-9f83-1292839f49dc" providerId="ADAL" clId="{EFE1D2A3-211E-4749-AA68-780BA7C43A23}" dt="2024-02-27T18:55:40.704" v="2330" actId="700"/>
          <ac:spMkLst>
            <pc:docMk/>
            <pc:sldMk cId="3963402649" sldId="309"/>
            <ac:spMk id="16" creationId="{AA40A244-BBFA-D60D-43E9-7D3037E9077A}"/>
          </ac:spMkLst>
        </pc:spChg>
      </pc:sldChg>
      <pc:sldChg chg="addSp delSp modSp add mod modClrScheme chgLayout">
        <pc:chgData name="Amy Pinkerton" userId="342da7e6-d267-4fe5-9f83-1292839f49dc" providerId="ADAL" clId="{EFE1D2A3-211E-4749-AA68-780BA7C43A23}" dt="2024-02-27T19:35:48.512" v="3464" actId="14100"/>
        <pc:sldMkLst>
          <pc:docMk/>
          <pc:sldMk cId="1426563595" sldId="310"/>
        </pc:sldMkLst>
        <pc:spChg chg="mod ord">
          <ac:chgData name="Amy Pinkerton" userId="342da7e6-d267-4fe5-9f83-1292839f49dc" providerId="ADAL" clId="{EFE1D2A3-211E-4749-AA68-780BA7C43A23}" dt="2024-02-27T18:58:22.193" v="2551" actId="700"/>
          <ac:spMkLst>
            <pc:docMk/>
            <pc:sldMk cId="1426563595" sldId="310"/>
            <ac:spMk id="2" creationId="{CF230933-7D51-43E2-E0C6-D434B1E40764}"/>
          </ac:spMkLst>
        </pc:spChg>
        <pc:spChg chg="mod ord">
          <ac:chgData name="Amy Pinkerton" userId="342da7e6-d267-4fe5-9f83-1292839f49dc" providerId="ADAL" clId="{EFE1D2A3-211E-4749-AA68-780BA7C43A23}" dt="2024-02-27T19:35:30.671" v="3458" actId="14100"/>
          <ac:spMkLst>
            <pc:docMk/>
            <pc:sldMk cId="1426563595" sldId="310"/>
            <ac:spMk id="3" creationId="{9175EEC5-2136-EB38-A3AB-902393C4DF94}"/>
          </ac:spMkLst>
        </pc:spChg>
        <pc:spChg chg="mod ord">
          <ac:chgData name="Amy Pinkerton" userId="342da7e6-d267-4fe5-9f83-1292839f49dc" providerId="ADAL" clId="{EFE1D2A3-211E-4749-AA68-780BA7C43A23}" dt="2024-02-27T19:35:48.512" v="3464" actId="14100"/>
          <ac:spMkLst>
            <pc:docMk/>
            <pc:sldMk cId="1426563595" sldId="310"/>
            <ac:spMk id="4" creationId="{76F81F37-A5F0-3521-7D2B-2801F2CC5430}"/>
          </ac:spMkLst>
        </pc:spChg>
        <pc:spChg chg="mod ord">
          <ac:chgData name="Amy Pinkerton" userId="342da7e6-d267-4fe5-9f83-1292839f49dc" providerId="ADAL" clId="{EFE1D2A3-211E-4749-AA68-780BA7C43A23}" dt="2024-02-27T19:35:39.939" v="3461" actId="14100"/>
          <ac:spMkLst>
            <pc:docMk/>
            <pc:sldMk cId="1426563595" sldId="310"/>
            <ac:spMk id="5" creationId="{8D7B2692-1766-0AD7-CFC0-719FB664B62A}"/>
          </ac:spMkLst>
        </pc:spChg>
        <pc:spChg chg="del mod ord">
          <ac:chgData name="Amy Pinkerton" userId="342da7e6-d267-4fe5-9f83-1292839f49dc" providerId="ADAL" clId="{EFE1D2A3-211E-4749-AA68-780BA7C43A23}" dt="2024-02-27T18:58:22.193" v="2551" actId="700"/>
          <ac:spMkLst>
            <pc:docMk/>
            <pc:sldMk cId="1426563595" sldId="310"/>
            <ac:spMk id="6" creationId="{3B8F7C7D-5EFF-ED19-53F5-E5FC973FB1AD}"/>
          </ac:spMkLst>
        </pc:spChg>
        <pc:spChg chg="del mod ord">
          <ac:chgData name="Amy Pinkerton" userId="342da7e6-d267-4fe5-9f83-1292839f49dc" providerId="ADAL" clId="{EFE1D2A3-211E-4749-AA68-780BA7C43A23}" dt="2024-02-27T18:58:22.193" v="2551" actId="700"/>
          <ac:spMkLst>
            <pc:docMk/>
            <pc:sldMk cId="1426563595" sldId="310"/>
            <ac:spMk id="7" creationId="{6D909285-587F-4CBA-7F1D-DDA46ED98727}"/>
          </ac:spMkLst>
        </pc:spChg>
        <pc:spChg chg="mod ord">
          <ac:chgData name="Amy Pinkerton" userId="342da7e6-d267-4fe5-9f83-1292839f49dc" providerId="ADAL" clId="{EFE1D2A3-211E-4749-AA68-780BA7C43A23}" dt="2024-02-27T18:58:22.193" v="2551" actId="700"/>
          <ac:spMkLst>
            <pc:docMk/>
            <pc:sldMk cId="1426563595" sldId="310"/>
            <ac:spMk id="8" creationId="{4DE46F49-4365-75D3-C930-9BB814386E67}"/>
          </ac:spMkLst>
        </pc:spChg>
        <pc:spChg chg="add mod ord">
          <ac:chgData name="Amy Pinkerton" userId="342da7e6-d267-4fe5-9f83-1292839f49dc" providerId="ADAL" clId="{EFE1D2A3-211E-4749-AA68-780BA7C43A23}" dt="2024-02-27T19:35:25.054" v="3456" actId="14100"/>
          <ac:spMkLst>
            <pc:docMk/>
            <pc:sldMk cId="1426563595" sldId="310"/>
            <ac:spMk id="9" creationId="{B59454BF-3C67-9E89-3D4D-EBDC45EEF85A}"/>
          </ac:spMkLst>
        </pc:spChg>
        <pc:spChg chg="add mod ord">
          <ac:chgData name="Amy Pinkerton" userId="342da7e6-d267-4fe5-9f83-1292839f49dc" providerId="ADAL" clId="{EFE1D2A3-211E-4749-AA68-780BA7C43A23}" dt="2024-02-27T19:35:42.620" v="3462" actId="14100"/>
          <ac:spMkLst>
            <pc:docMk/>
            <pc:sldMk cId="1426563595" sldId="310"/>
            <ac:spMk id="10" creationId="{FD1E9508-D661-B0A5-92BA-3D2A8B370F19}"/>
          </ac:spMkLst>
        </pc:spChg>
        <pc:spChg chg="add mod ord">
          <ac:chgData name="Amy Pinkerton" userId="342da7e6-d267-4fe5-9f83-1292839f49dc" providerId="ADAL" clId="{EFE1D2A3-211E-4749-AA68-780BA7C43A23}" dt="2024-02-27T19:35:45.433" v="3463" actId="14100"/>
          <ac:spMkLst>
            <pc:docMk/>
            <pc:sldMk cId="1426563595" sldId="310"/>
            <ac:spMk id="11" creationId="{4C989038-3BF5-D263-88BC-91DCF436E803}"/>
          </ac:spMkLst>
        </pc:spChg>
        <pc:spChg chg="add mod ord">
          <ac:chgData name="Amy Pinkerton" userId="342da7e6-d267-4fe5-9f83-1292839f49dc" providerId="ADAL" clId="{EFE1D2A3-211E-4749-AA68-780BA7C43A23}" dt="2024-02-27T19:22:00.486" v="2905" actId="1076"/>
          <ac:spMkLst>
            <pc:docMk/>
            <pc:sldMk cId="1426563595" sldId="310"/>
            <ac:spMk id="12" creationId="{0C01ADE3-1AF4-6BD4-A7B6-335C8E070503}"/>
          </ac:spMkLst>
        </pc:spChg>
      </pc:sldChg>
      <pc:sldChg chg="addSp delSp modSp new mod modClrScheme chgLayout">
        <pc:chgData name="Amy Pinkerton" userId="342da7e6-d267-4fe5-9f83-1292839f49dc" providerId="ADAL" clId="{EFE1D2A3-211E-4749-AA68-780BA7C43A23}" dt="2024-02-27T22:14:35.053" v="5774" actId="1076"/>
        <pc:sldMkLst>
          <pc:docMk/>
          <pc:sldMk cId="816283139" sldId="311"/>
        </pc:sldMkLst>
        <pc:spChg chg="del mod ord">
          <ac:chgData name="Amy Pinkerton" userId="342da7e6-d267-4fe5-9f83-1292839f49dc" providerId="ADAL" clId="{EFE1D2A3-211E-4749-AA68-780BA7C43A23}" dt="2024-02-27T18:59:47.866" v="2649" actId="700"/>
          <ac:spMkLst>
            <pc:docMk/>
            <pc:sldMk cId="816283139" sldId="311"/>
            <ac:spMk id="2" creationId="{4A228A49-A4C0-A289-9BD5-60B96B0E9D93}"/>
          </ac:spMkLst>
        </pc:spChg>
        <pc:spChg chg="del mod ord">
          <ac:chgData name="Amy Pinkerton" userId="342da7e6-d267-4fe5-9f83-1292839f49dc" providerId="ADAL" clId="{EFE1D2A3-211E-4749-AA68-780BA7C43A23}" dt="2024-02-27T18:59:47.866" v="2649" actId="700"/>
          <ac:spMkLst>
            <pc:docMk/>
            <pc:sldMk cId="816283139" sldId="311"/>
            <ac:spMk id="3" creationId="{98270F51-4230-4467-04BF-D8B6005C762C}"/>
          </ac:spMkLst>
        </pc:spChg>
        <pc:spChg chg="del mod ord">
          <ac:chgData name="Amy Pinkerton" userId="342da7e6-d267-4fe5-9f83-1292839f49dc" providerId="ADAL" clId="{EFE1D2A3-211E-4749-AA68-780BA7C43A23}" dt="2024-02-27T18:59:47.866" v="2649" actId="700"/>
          <ac:spMkLst>
            <pc:docMk/>
            <pc:sldMk cId="816283139" sldId="311"/>
            <ac:spMk id="4" creationId="{2F03CAF8-F61C-171D-E499-0A80A54A1ED3}"/>
          </ac:spMkLst>
        </pc:spChg>
        <pc:spChg chg="del mod ord">
          <ac:chgData name="Amy Pinkerton" userId="342da7e6-d267-4fe5-9f83-1292839f49dc" providerId="ADAL" clId="{EFE1D2A3-211E-4749-AA68-780BA7C43A23}" dt="2024-02-27T18:59:47.866" v="2649" actId="700"/>
          <ac:spMkLst>
            <pc:docMk/>
            <pc:sldMk cId="816283139" sldId="311"/>
            <ac:spMk id="5" creationId="{0FB5FD8A-FDA3-D0E2-28A2-13404B993E8B}"/>
          </ac:spMkLst>
        </pc:spChg>
        <pc:spChg chg="del mod ord">
          <ac:chgData name="Amy Pinkerton" userId="342da7e6-d267-4fe5-9f83-1292839f49dc" providerId="ADAL" clId="{EFE1D2A3-211E-4749-AA68-780BA7C43A23}" dt="2024-02-27T18:59:47.866" v="2649" actId="700"/>
          <ac:spMkLst>
            <pc:docMk/>
            <pc:sldMk cId="816283139" sldId="311"/>
            <ac:spMk id="6" creationId="{BDC4BF11-67D1-CA31-8CA4-EC8C33A36734}"/>
          </ac:spMkLst>
        </pc:spChg>
        <pc:spChg chg="del mod ord">
          <ac:chgData name="Amy Pinkerton" userId="342da7e6-d267-4fe5-9f83-1292839f49dc" providerId="ADAL" clId="{EFE1D2A3-211E-4749-AA68-780BA7C43A23}" dt="2024-02-27T18:59:47.866" v="2649" actId="700"/>
          <ac:spMkLst>
            <pc:docMk/>
            <pc:sldMk cId="816283139" sldId="311"/>
            <ac:spMk id="7" creationId="{696A6CB9-7956-CA76-E757-299D31D19C51}"/>
          </ac:spMkLst>
        </pc:spChg>
        <pc:spChg chg="mod ord">
          <ac:chgData name="Amy Pinkerton" userId="342da7e6-d267-4fe5-9f83-1292839f49dc" providerId="ADAL" clId="{EFE1D2A3-211E-4749-AA68-780BA7C43A23}" dt="2024-02-27T18:59:47.866" v="2649" actId="700"/>
          <ac:spMkLst>
            <pc:docMk/>
            <pc:sldMk cId="816283139" sldId="311"/>
            <ac:spMk id="8" creationId="{2344A887-2D4C-3C17-B430-3C1CBD038313}"/>
          </ac:spMkLst>
        </pc:spChg>
        <pc:spChg chg="add mod ord">
          <ac:chgData name="Amy Pinkerton" userId="342da7e6-d267-4fe5-9f83-1292839f49dc" providerId="ADAL" clId="{EFE1D2A3-211E-4749-AA68-780BA7C43A23}" dt="2024-02-27T22:14:35.053" v="5774" actId="1076"/>
          <ac:spMkLst>
            <pc:docMk/>
            <pc:sldMk cId="816283139" sldId="311"/>
            <ac:spMk id="9" creationId="{BB45CA55-E618-72E2-312B-9F7E98A816A7}"/>
          </ac:spMkLst>
        </pc:spChg>
        <pc:spChg chg="add mod ord">
          <ac:chgData name="Amy Pinkerton" userId="342da7e6-d267-4fe5-9f83-1292839f49dc" providerId="ADAL" clId="{EFE1D2A3-211E-4749-AA68-780BA7C43A23}" dt="2024-02-27T19:36:00.833" v="3466" actId="14100"/>
          <ac:spMkLst>
            <pc:docMk/>
            <pc:sldMk cId="816283139" sldId="311"/>
            <ac:spMk id="10" creationId="{15EAFF50-34A1-FFB9-D580-742DEF8A37B1}"/>
          </ac:spMkLst>
        </pc:spChg>
        <pc:spChg chg="add mod ord">
          <ac:chgData name="Amy Pinkerton" userId="342da7e6-d267-4fe5-9f83-1292839f49dc" providerId="ADAL" clId="{EFE1D2A3-211E-4749-AA68-780BA7C43A23}" dt="2024-02-27T19:36:22.144" v="3472" actId="14100"/>
          <ac:spMkLst>
            <pc:docMk/>
            <pc:sldMk cId="816283139" sldId="311"/>
            <ac:spMk id="11" creationId="{B4847CB6-8AF8-6084-ACDC-E91B75A75E44}"/>
          </ac:spMkLst>
        </pc:spChg>
        <pc:spChg chg="add mod ord">
          <ac:chgData name="Amy Pinkerton" userId="342da7e6-d267-4fe5-9f83-1292839f49dc" providerId="ADAL" clId="{EFE1D2A3-211E-4749-AA68-780BA7C43A23}" dt="2024-02-27T19:36:15.144" v="3470" actId="14100"/>
          <ac:spMkLst>
            <pc:docMk/>
            <pc:sldMk cId="816283139" sldId="311"/>
            <ac:spMk id="12" creationId="{D9149F85-BCEC-39C5-DDA7-E293E19DAC09}"/>
          </ac:spMkLst>
        </pc:spChg>
        <pc:spChg chg="add mod ord">
          <ac:chgData name="Amy Pinkerton" userId="342da7e6-d267-4fe5-9f83-1292839f49dc" providerId="ADAL" clId="{EFE1D2A3-211E-4749-AA68-780BA7C43A23}" dt="2024-02-27T19:35:55.607" v="3465" actId="14100"/>
          <ac:spMkLst>
            <pc:docMk/>
            <pc:sldMk cId="816283139" sldId="311"/>
            <ac:spMk id="13" creationId="{B41A7A12-65C2-337D-2905-DB8934E2BF99}"/>
          </ac:spMkLst>
        </pc:spChg>
        <pc:spChg chg="add mod ord">
          <ac:chgData name="Amy Pinkerton" userId="342da7e6-d267-4fe5-9f83-1292839f49dc" providerId="ADAL" clId="{EFE1D2A3-211E-4749-AA68-780BA7C43A23}" dt="2024-02-27T19:36:10.660" v="3469" actId="14100"/>
          <ac:spMkLst>
            <pc:docMk/>
            <pc:sldMk cId="816283139" sldId="311"/>
            <ac:spMk id="14" creationId="{10A999D0-E190-9B9E-8E94-9BEE2CD8BE58}"/>
          </ac:spMkLst>
        </pc:spChg>
        <pc:spChg chg="add mod ord">
          <ac:chgData name="Amy Pinkerton" userId="342da7e6-d267-4fe5-9f83-1292839f49dc" providerId="ADAL" clId="{EFE1D2A3-211E-4749-AA68-780BA7C43A23}" dt="2024-02-27T19:36:18.742" v="3471" actId="14100"/>
          <ac:spMkLst>
            <pc:docMk/>
            <pc:sldMk cId="816283139" sldId="311"/>
            <ac:spMk id="15" creationId="{08032597-AFDF-0514-76BA-851A75D2D8F2}"/>
          </ac:spMkLst>
        </pc:spChg>
        <pc:spChg chg="add mod ord">
          <ac:chgData name="Amy Pinkerton" userId="342da7e6-d267-4fe5-9f83-1292839f49dc" providerId="ADAL" clId="{EFE1D2A3-211E-4749-AA68-780BA7C43A23}" dt="2024-02-27T18:59:47.866" v="2649" actId="700"/>
          <ac:spMkLst>
            <pc:docMk/>
            <pc:sldMk cId="816283139" sldId="311"/>
            <ac:spMk id="16" creationId="{D2A0B9C4-67FB-DDB3-8DD4-274489408AF9}"/>
          </ac:spMkLst>
        </pc:spChg>
      </pc:sldChg>
      <pc:sldChg chg="addSp delSp modSp new del mod ord modClrScheme chgLayout">
        <pc:chgData name="Amy Pinkerton" userId="342da7e6-d267-4fe5-9f83-1292839f49dc" providerId="ADAL" clId="{EFE1D2A3-211E-4749-AA68-780BA7C43A23}" dt="2024-02-27T20:03:01.829" v="3899" actId="47"/>
        <pc:sldMkLst>
          <pc:docMk/>
          <pc:sldMk cId="88116618" sldId="312"/>
        </pc:sldMkLst>
        <pc:spChg chg="del mod ord">
          <ac:chgData name="Amy Pinkerton" userId="342da7e6-d267-4fe5-9f83-1292839f49dc" providerId="ADAL" clId="{EFE1D2A3-211E-4749-AA68-780BA7C43A23}" dt="2024-02-27T19:56:36.995" v="3805" actId="700"/>
          <ac:spMkLst>
            <pc:docMk/>
            <pc:sldMk cId="88116618" sldId="312"/>
            <ac:spMk id="2" creationId="{18A410A8-3C9F-7C11-4E56-8CFB7A0F4064}"/>
          </ac:spMkLst>
        </pc:spChg>
        <pc:spChg chg="del mod ord">
          <ac:chgData name="Amy Pinkerton" userId="342da7e6-d267-4fe5-9f83-1292839f49dc" providerId="ADAL" clId="{EFE1D2A3-211E-4749-AA68-780BA7C43A23}" dt="2024-02-27T19:56:36.995" v="3805" actId="700"/>
          <ac:spMkLst>
            <pc:docMk/>
            <pc:sldMk cId="88116618" sldId="312"/>
            <ac:spMk id="3" creationId="{CF3A8544-5935-67E7-060A-9E1524584A34}"/>
          </ac:spMkLst>
        </pc:spChg>
        <pc:spChg chg="mod ord">
          <ac:chgData name="Amy Pinkerton" userId="342da7e6-d267-4fe5-9f83-1292839f49dc" providerId="ADAL" clId="{EFE1D2A3-211E-4749-AA68-780BA7C43A23}" dt="2024-02-27T19:56:52.549" v="3809" actId="700"/>
          <ac:spMkLst>
            <pc:docMk/>
            <pc:sldMk cId="88116618" sldId="312"/>
            <ac:spMk id="4" creationId="{F89B0928-0631-2BEF-0632-5688E9DD2BC5}"/>
          </ac:spMkLst>
        </pc:spChg>
        <pc:spChg chg="add del mod ord">
          <ac:chgData name="Amy Pinkerton" userId="342da7e6-d267-4fe5-9f83-1292839f49dc" providerId="ADAL" clId="{EFE1D2A3-211E-4749-AA68-780BA7C43A23}" dt="2024-02-27T19:56:52.549" v="3809" actId="700"/>
          <ac:spMkLst>
            <pc:docMk/>
            <pc:sldMk cId="88116618" sldId="312"/>
            <ac:spMk id="5" creationId="{CE44494A-D23A-F5F8-5507-E56895DBF8BF}"/>
          </ac:spMkLst>
        </pc:spChg>
        <pc:spChg chg="add del mod ord">
          <ac:chgData name="Amy Pinkerton" userId="342da7e6-d267-4fe5-9f83-1292839f49dc" providerId="ADAL" clId="{EFE1D2A3-211E-4749-AA68-780BA7C43A23}" dt="2024-02-27T19:56:52.549" v="3809" actId="700"/>
          <ac:spMkLst>
            <pc:docMk/>
            <pc:sldMk cId="88116618" sldId="312"/>
            <ac:spMk id="6" creationId="{D64D9B94-8F2A-9C56-E38B-E91F09C51B6C}"/>
          </ac:spMkLst>
        </pc:spChg>
        <pc:spChg chg="add del mod ord">
          <ac:chgData name="Amy Pinkerton" userId="342da7e6-d267-4fe5-9f83-1292839f49dc" providerId="ADAL" clId="{EFE1D2A3-211E-4749-AA68-780BA7C43A23}" dt="2024-02-27T19:56:52.549" v="3809" actId="700"/>
          <ac:spMkLst>
            <pc:docMk/>
            <pc:sldMk cId="88116618" sldId="312"/>
            <ac:spMk id="7" creationId="{0B21FC2C-5CE7-A065-72F4-43351495D185}"/>
          </ac:spMkLst>
        </pc:spChg>
        <pc:spChg chg="add mod ord">
          <ac:chgData name="Amy Pinkerton" userId="342da7e6-d267-4fe5-9f83-1292839f49dc" providerId="ADAL" clId="{EFE1D2A3-211E-4749-AA68-780BA7C43A23}" dt="2024-02-27T19:56:52.549" v="3809" actId="700"/>
          <ac:spMkLst>
            <pc:docMk/>
            <pc:sldMk cId="88116618" sldId="312"/>
            <ac:spMk id="8" creationId="{FCB92CB6-AE9B-2D17-7FC6-7D1AD046489B}"/>
          </ac:spMkLst>
        </pc:spChg>
        <pc:spChg chg="add mod ord">
          <ac:chgData name="Amy Pinkerton" userId="342da7e6-d267-4fe5-9f83-1292839f49dc" providerId="ADAL" clId="{EFE1D2A3-211E-4749-AA68-780BA7C43A23}" dt="2024-02-27T19:56:52.549" v="3809" actId="700"/>
          <ac:spMkLst>
            <pc:docMk/>
            <pc:sldMk cId="88116618" sldId="312"/>
            <ac:spMk id="9" creationId="{E942770A-765E-7773-012C-F35E2B7CF041}"/>
          </ac:spMkLst>
        </pc:spChg>
        <pc:spChg chg="add mod ord">
          <ac:chgData name="Amy Pinkerton" userId="342da7e6-d267-4fe5-9f83-1292839f49dc" providerId="ADAL" clId="{EFE1D2A3-211E-4749-AA68-780BA7C43A23}" dt="2024-02-27T19:56:52.549" v="3809" actId="700"/>
          <ac:spMkLst>
            <pc:docMk/>
            <pc:sldMk cId="88116618" sldId="312"/>
            <ac:spMk id="10" creationId="{66B4F820-0488-0FE4-7EC4-BA65E6D87CE2}"/>
          </ac:spMkLst>
        </pc:spChg>
      </pc:sldChg>
      <pc:sldChg chg="addSp delSp modSp new mod ord modClrScheme chgLayout modNotesTx">
        <pc:chgData name="Amy Pinkerton" userId="342da7e6-d267-4fe5-9f83-1292839f49dc" providerId="ADAL" clId="{EFE1D2A3-211E-4749-AA68-780BA7C43A23}" dt="2024-02-28T15:54:19.963" v="6326" actId="1076"/>
        <pc:sldMkLst>
          <pc:docMk/>
          <pc:sldMk cId="1670364167" sldId="313"/>
        </pc:sldMkLst>
        <pc:spChg chg="mod ord">
          <ac:chgData name="Amy Pinkerton" userId="342da7e6-d267-4fe5-9f83-1292839f49dc" providerId="ADAL" clId="{EFE1D2A3-211E-4749-AA68-780BA7C43A23}" dt="2024-02-27T20:03:08.177" v="3909" actId="20577"/>
          <ac:spMkLst>
            <pc:docMk/>
            <pc:sldMk cId="1670364167" sldId="313"/>
            <ac:spMk id="2" creationId="{61A9B8CA-32BE-09BF-6D9B-80C8B4E51487}"/>
          </ac:spMkLst>
        </pc:spChg>
        <pc:spChg chg="del mod ord">
          <ac:chgData name="Amy Pinkerton" userId="342da7e6-d267-4fe5-9f83-1292839f49dc" providerId="ADAL" clId="{EFE1D2A3-211E-4749-AA68-780BA7C43A23}" dt="2024-02-27T20:02:12.961" v="3893" actId="700"/>
          <ac:spMkLst>
            <pc:docMk/>
            <pc:sldMk cId="1670364167" sldId="313"/>
            <ac:spMk id="3" creationId="{6AB31B18-B6E4-3001-4B72-94FC97B8D9B4}"/>
          </ac:spMkLst>
        </pc:spChg>
        <pc:spChg chg="del mod ord">
          <ac:chgData name="Amy Pinkerton" userId="342da7e6-d267-4fe5-9f83-1292839f49dc" providerId="ADAL" clId="{EFE1D2A3-211E-4749-AA68-780BA7C43A23}" dt="2024-02-27T20:02:12.961" v="3893" actId="700"/>
          <ac:spMkLst>
            <pc:docMk/>
            <pc:sldMk cId="1670364167" sldId="313"/>
            <ac:spMk id="4" creationId="{AB5FC1E0-8606-D7FC-E78D-D99C3E3B1BA0}"/>
          </ac:spMkLst>
        </pc:spChg>
        <pc:spChg chg="del mod ord">
          <ac:chgData name="Amy Pinkerton" userId="342da7e6-d267-4fe5-9f83-1292839f49dc" providerId="ADAL" clId="{EFE1D2A3-211E-4749-AA68-780BA7C43A23}" dt="2024-02-27T20:02:12.961" v="3893" actId="700"/>
          <ac:spMkLst>
            <pc:docMk/>
            <pc:sldMk cId="1670364167" sldId="313"/>
            <ac:spMk id="5" creationId="{B9F4B471-32BB-1B84-EE1E-D666DBF9C6AF}"/>
          </ac:spMkLst>
        </pc:spChg>
        <pc:spChg chg="mod ord">
          <ac:chgData name="Amy Pinkerton" userId="342da7e6-d267-4fe5-9f83-1292839f49dc" providerId="ADAL" clId="{EFE1D2A3-211E-4749-AA68-780BA7C43A23}" dt="2024-02-27T20:02:12.961" v="3893" actId="700"/>
          <ac:spMkLst>
            <pc:docMk/>
            <pc:sldMk cId="1670364167" sldId="313"/>
            <ac:spMk id="6" creationId="{6047AA3E-ACBF-B989-3F15-066204BB1E03}"/>
          </ac:spMkLst>
        </pc:spChg>
        <pc:spChg chg="add mod ord">
          <ac:chgData name="Amy Pinkerton" userId="342da7e6-d267-4fe5-9f83-1292839f49dc" providerId="ADAL" clId="{EFE1D2A3-211E-4749-AA68-780BA7C43A23}" dt="2024-02-27T20:02:12.961" v="3893" actId="700"/>
          <ac:spMkLst>
            <pc:docMk/>
            <pc:sldMk cId="1670364167" sldId="313"/>
            <ac:spMk id="7" creationId="{74444BA2-7236-B6F3-BCB9-769C53E72E92}"/>
          </ac:spMkLst>
        </pc:spChg>
        <pc:spChg chg="add del mod ord">
          <ac:chgData name="Amy Pinkerton" userId="342da7e6-d267-4fe5-9f83-1292839f49dc" providerId="ADAL" clId="{EFE1D2A3-211E-4749-AA68-780BA7C43A23}" dt="2024-02-27T20:02:30.021" v="3897"/>
          <ac:spMkLst>
            <pc:docMk/>
            <pc:sldMk cId="1670364167" sldId="313"/>
            <ac:spMk id="8" creationId="{9931DE59-408D-D5D8-85C4-44CD06059B16}"/>
          </ac:spMkLst>
        </pc:spChg>
        <pc:spChg chg="add mod ord">
          <ac:chgData name="Amy Pinkerton" userId="342da7e6-d267-4fe5-9f83-1292839f49dc" providerId="ADAL" clId="{EFE1D2A3-211E-4749-AA68-780BA7C43A23}" dt="2024-02-28T15:54:19.963" v="6326" actId="1076"/>
          <ac:spMkLst>
            <pc:docMk/>
            <pc:sldMk cId="1670364167" sldId="313"/>
            <ac:spMk id="9" creationId="{ABF450E7-1A11-AAB7-1266-EEC41A7B1540}"/>
          </ac:spMkLst>
        </pc:spChg>
        <pc:picChg chg="add mod ord">
          <ac:chgData name="Amy Pinkerton" userId="342da7e6-d267-4fe5-9f83-1292839f49dc" providerId="ADAL" clId="{EFE1D2A3-211E-4749-AA68-780BA7C43A23}" dt="2024-02-27T22:16:39.832" v="5807"/>
          <ac:picMkLst>
            <pc:docMk/>
            <pc:sldMk cId="1670364167" sldId="313"/>
            <ac:picMk id="10" creationId="{EAF813CE-2697-2EAB-7C89-3BAB4F2844BE}"/>
          </ac:picMkLst>
        </pc:picChg>
      </pc:sldChg>
      <pc:sldChg chg="addSp delSp modSp new mod ord modNotesTx">
        <pc:chgData name="Amy Pinkerton" userId="342da7e6-d267-4fe5-9f83-1292839f49dc" providerId="ADAL" clId="{EFE1D2A3-211E-4749-AA68-780BA7C43A23}" dt="2024-02-27T22:09:34.196" v="5762" actId="962"/>
        <pc:sldMkLst>
          <pc:docMk/>
          <pc:sldMk cId="1904635461" sldId="314"/>
        </pc:sldMkLst>
        <pc:spChg chg="mod">
          <ac:chgData name="Amy Pinkerton" userId="342da7e6-d267-4fe5-9f83-1292839f49dc" providerId="ADAL" clId="{EFE1D2A3-211E-4749-AA68-780BA7C43A23}" dt="2024-02-27T20:34:43.688" v="4163" actId="20577"/>
          <ac:spMkLst>
            <pc:docMk/>
            <pc:sldMk cId="1904635461" sldId="314"/>
            <ac:spMk id="2" creationId="{2FA74708-4BFF-E757-5535-1556BD498E06}"/>
          </ac:spMkLst>
        </pc:spChg>
        <pc:spChg chg="del">
          <ac:chgData name="Amy Pinkerton" userId="342da7e6-d267-4fe5-9f83-1292839f49dc" providerId="ADAL" clId="{EFE1D2A3-211E-4749-AA68-780BA7C43A23}" dt="2024-02-27T20:04:21.541" v="3913" actId="931"/>
          <ac:spMkLst>
            <pc:docMk/>
            <pc:sldMk cId="1904635461" sldId="314"/>
            <ac:spMk id="3" creationId="{E5C6ABD7-9FF2-0010-0AAD-9A66230BC34D}"/>
          </ac:spMkLst>
        </pc:spChg>
        <pc:spChg chg="mod">
          <ac:chgData name="Amy Pinkerton" userId="342da7e6-d267-4fe5-9f83-1292839f49dc" providerId="ADAL" clId="{EFE1D2A3-211E-4749-AA68-780BA7C43A23}" dt="2024-02-27T20:34:28.286" v="4123" actId="20577"/>
          <ac:spMkLst>
            <pc:docMk/>
            <pc:sldMk cId="1904635461" sldId="314"/>
            <ac:spMk id="4" creationId="{1CEF8528-5377-7823-5DDA-D449C4F57BA8}"/>
          </ac:spMkLst>
        </pc:spChg>
        <pc:picChg chg="add mod">
          <ac:chgData name="Amy Pinkerton" userId="342da7e6-d267-4fe5-9f83-1292839f49dc" providerId="ADAL" clId="{EFE1D2A3-211E-4749-AA68-780BA7C43A23}" dt="2024-02-27T22:09:34.196" v="5762" actId="962"/>
          <ac:picMkLst>
            <pc:docMk/>
            <pc:sldMk cId="1904635461" sldId="314"/>
            <ac:picMk id="8" creationId="{C09CE5E8-8105-DB4E-7F81-8DABB99FB6DB}"/>
          </ac:picMkLst>
        </pc:picChg>
      </pc:sldChg>
      <pc:sldChg chg="addSp delSp modSp new mod modClrScheme modAnim chgLayout modNotesTx">
        <pc:chgData name="Amy Pinkerton" userId="342da7e6-d267-4fe5-9f83-1292839f49dc" providerId="ADAL" clId="{EFE1D2A3-211E-4749-AA68-780BA7C43A23}" dt="2024-02-27T22:28:24.891" v="6319" actId="20577"/>
        <pc:sldMkLst>
          <pc:docMk/>
          <pc:sldMk cId="1466337710" sldId="315"/>
        </pc:sldMkLst>
        <pc:spChg chg="del mod ord">
          <ac:chgData name="Amy Pinkerton" userId="342da7e6-d267-4fe5-9f83-1292839f49dc" providerId="ADAL" clId="{EFE1D2A3-211E-4749-AA68-780BA7C43A23}" dt="2024-02-27T20:25:33.369" v="3938" actId="700"/>
          <ac:spMkLst>
            <pc:docMk/>
            <pc:sldMk cId="1466337710" sldId="315"/>
            <ac:spMk id="2" creationId="{DB4FA880-28A0-77DC-57D4-BB2AC9C0D207}"/>
          </ac:spMkLst>
        </pc:spChg>
        <pc:spChg chg="del">
          <ac:chgData name="Amy Pinkerton" userId="342da7e6-d267-4fe5-9f83-1292839f49dc" providerId="ADAL" clId="{EFE1D2A3-211E-4749-AA68-780BA7C43A23}" dt="2024-02-27T20:25:33.369" v="3938" actId="700"/>
          <ac:spMkLst>
            <pc:docMk/>
            <pc:sldMk cId="1466337710" sldId="315"/>
            <ac:spMk id="3" creationId="{3772B9CC-D29C-D87C-FA5F-26D92B29D8BF}"/>
          </ac:spMkLst>
        </pc:spChg>
        <pc:spChg chg="del mod ord">
          <ac:chgData name="Amy Pinkerton" userId="342da7e6-d267-4fe5-9f83-1292839f49dc" providerId="ADAL" clId="{EFE1D2A3-211E-4749-AA68-780BA7C43A23}" dt="2024-02-27T20:25:33.369" v="3938" actId="700"/>
          <ac:spMkLst>
            <pc:docMk/>
            <pc:sldMk cId="1466337710" sldId="315"/>
            <ac:spMk id="4" creationId="{42CFF9F0-EBFF-A781-C412-622EAFBE7ED6}"/>
          </ac:spMkLst>
        </pc:spChg>
        <pc:spChg chg="del">
          <ac:chgData name="Amy Pinkerton" userId="342da7e6-d267-4fe5-9f83-1292839f49dc" providerId="ADAL" clId="{EFE1D2A3-211E-4749-AA68-780BA7C43A23}" dt="2024-02-27T20:25:33.369" v="3938" actId="700"/>
          <ac:spMkLst>
            <pc:docMk/>
            <pc:sldMk cId="1466337710" sldId="315"/>
            <ac:spMk id="5" creationId="{9DE4343E-7D2F-FC9E-1CEB-A5BFE3AC5218}"/>
          </ac:spMkLst>
        </pc:spChg>
        <pc:spChg chg="del mod ord">
          <ac:chgData name="Amy Pinkerton" userId="342da7e6-d267-4fe5-9f83-1292839f49dc" providerId="ADAL" clId="{EFE1D2A3-211E-4749-AA68-780BA7C43A23}" dt="2024-02-27T20:25:33.369" v="3938" actId="700"/>
          <ac:spMkLst>
            <pc:docMk/>
            <pc:sldMk cId="1466337710" sldId="315"/>
            <ac:spMk id="6" creationId="{E4115A4E-45DF-DCA7-985D-016E7E1EE01B}"/>
          </ac:spMkLst>
        </pc:spChg>
        <pc:spChg chg="del">
          <ac:chgData name="Amy Pinkerton" userId="342da7e6-d267-4fe5-9f83-1292839f49dc" providerId="ADAL" clId="{EFE1D2A3-211E-4749-AA68-780BA7C43A23}" dt="2024-02-27T20:25:33.369" v="3938" actId="700"/>
          <ac:spMkLst>
            <pc:docMk/>
            <pc:sldMk cId="1466337710" sldId="315"/>
            <ac:spMk id="7" creationId="{25BF95A2-8686-EE87-BB62-55CB775AA77E}"/>
          </ac:spMkLst>
        </pc:spChg>
        <pc:spChg chg="del mod ord">
          <ac:chgData name="Amy Pinkerton" userId="342da7e6-d267-4fe5-9f83-1292839f49dc" providerId="ADAL" clId="{EFE1D2A3-211E-4749-AA68-780BA7C43A23}" dt="2024-02-27T20:25:33.369" v="3938" actId="700"/>
          <ac:spMkLst>
            <pc:docMk/>
            <pc:sldMk cId="1466337710" sldId="315"/>
            <ac:spMk id="8" creationId="{CE9B20B7-1307-6C84-0426-14E014F45A58}"/>
          </ac:spMkLst>
        </pc:spChg>
        <pc:spChg chg="del mod ord">
          <ac:chgData name="Amy Pinkerton" userId="342da7e6-d267-4fe5-9f83-1292839f49dc" providerId="ADAL" clId="{EFE1D2A3-211E-4749-AA68-780BA7C43A23}" dt="2024-02-27T20:25:33.369" v="3938" actId="700"/>
          <ac:spMkLst>
            <pc:docMk/>
            <pc:sldMk cId="1466337710" sldId="315"/>
            <ac:spMk id="9" creationId="{72D80C0D-B14A-0C93-05B6-BB2B5BE8CB49}"/>
          </ac:spMkLst>
        </pc:spChg>
        <pc:spChg chg="mod ord">
          <ac:chgData name="Amy Pinkerton" userId="342da7e6-d267-4fe5-9f83-1292839f49dc" providerId="ADAL" clId="{EFE1D2A3-211E-4749-AA68-780BA7C43A23}" dt="2024-02-27T20:25:41.114" v="3939" actId="700"/>
          <ac:spMkLst>
            <pc:docMk/>
            <pc:sldMk cId="1466337710" sldId="315"/>
            <ac:spMk id="10" creationId="{01555BE8-415C-3957-43A6-326B581C715C}"/>
          </ac:spMkLst>
        </pc:spChg>
        <pc:spChg chg="add del mod ord">
          <ac:chgData name="Amy Pinkerton" userId="342da7e6-d267-4fe5-9f83-1292839f49dc" providerId="ADAL" clId="{EFE1D2A3-211E-4749-AA68-780BA7C43A23}" dt="2024-02-27T20:25:41.114" v="3939" actId="700"/>
          <ac:spMkLst>
            <pc:docMk/>
            <pc:sldMk cId="1466337710" sldId="315"/>
            <ac:spMk id="11" creationId="{D555085C-CF2A-18AD-3797-378A97BA6BAB}"/>
          </ac:spMkLst>
        </pc:spChg>
        <pc:spChg chg="add del mod ord">
          <ac:chgData name="Amy Pinkerton" userId="342da7e6-d267-4fe5-9f83-1292839f49dc" providerId="ADAL" clId="{EFE1D2A3-211E-4749-AA68-780BA7C43A23}" dt="2024-02-27T20:25:41.114" v="3939" actId="700"/>
          <ac:spMkLst>
            <pc:docMk/>
            <pc:sldMk cId="1466337710" sldId="315"/>
            <ac:spMk id="12" creationId="{04004DEE-A96D-9C9F-01B8-4B232995C40A}"/>
          </ac:spMkLst>
        </pc:spChg>
        <pc:spChg chg="add del mod ord">
          <ac:chgData name="Amy Pinkerton" userId="342da7e6-d267-4fe5-9f83-1292839f49dc" providerId="ADAL" clId="{EFE1D2A3-211E-4749-AA68-780BA7C43A23}" dt="2024-02-27T20:25:41.114" v="3939" actId="700"/>
          <ac:spMkLst>
            <pc:docMk/>
            <pc:sldMk cId="1466337710" sldId="315"/>
            <ac:spMk id="13" creationId="{9A8B2E85-CBFF-ADAA-7570-BF62E6CA64FF}"/>
          </ac:spMkLst>
        </pc:spChg>
        <pc:spChg chg="add del mod ord">
          <ac:chgData name="Amy Pinkerton" userId="342da7e6-d267-4fe5-9f83-1292839f49dc" providerId="ADAL" clId="{EFE1D2A3-211E-4749-AA68-780BA7C43A23}" dt="2024-02-27T20:25:41.114" v="3939" actId="700"/>
          <ac:spMkLst>
            <pc:docMk/>
            <pc:sldMk cId="1466337710" sldId="315"/>
            <ac:spMk id="14" creationId="{890B11D0-F42A-31EB-F230-B2A23AFFCD9C}"/>
          </ac:spMkLst>
        </pc:spChg>
        <pc:spChg chg="add del mod ord">
          <ac:chgData name="Amy Pinkerton" userId="342da7e6-d267-4fe5-9f83-1292839f49dc" providerId="ADAL" clId="{EFE1D2A3-211E-4749-AA68-780BA7C43A23}" dt="2024-02-27T20:25:41.114" v="3939" actId="700"/>
          <ac:spMkLst>
            <pc:docMk/>
            <pc:sldMk cId="1466337710" sldId="315"/>
            <ac:spMk id="15" creationId="{1E7E1FF1-0259-6A19-EE37-46C440C6144E}"/>
          </ac:spMkLst>
        </pc:spChg>
        <pc:spChg chg="add mod ord">
          <ac:chgData name="Amy Pinkerton" userId="342da7e6-d267-4fe5-9f83-1292839f49dc" providerId="ADAL" clId="{EFE1D2A3-211E-4749-AA68-780BA7C43A23}" dt="2024-02-27T20:25:51.710" v="3941" actId="122"/>
          <ac:spMkLst>
            <pc:docMk/>
            <pc:sldMk cId="1466337710" sldId="315"/>
            <ac:spMk id="16" creationId="{1A9878A3-2FF3-6C6F-DA9C-4C6FA5449300}"/>
          </ac:spMkLst>
        </pc:spChg>
        <pc:spChg chg="add del mod ord">
          <ac:chgData name="Amy Pinkerton" userId="342da7e6-d267-4fe5-9f83-1292839f49dc" providerId="ADAL" clId="{EFE1D2A3-211E-4749-AA68-780BA7C43A23}" dt="2024-02-27T20:27:03.905" v="3999" actId="931"/>
          <ac:spMkLst>
            <pc:docMk/>
            <pc:sldMk cId="1466337710" sldId="315"/>
            <ac:spMk id="17" creationId="{29E82F28-B90B-CB35-FC99-8BF5F35D7DDE}"/>
          </ac:spMkLst>
        </pc:spChg>
        <pc:spChg chg="add mod ord">
          <ac:chgData name="Amy Pinkerton" userId="342da7e6-d267-4fe5-9f83-1292839f49dc" providerId="ADAL" clId="{EFE1D2A3-211E-4749-AA68-780BA7C43A23}" dt="2024-02-27T20:26:09.782" v="3964" actId="20577"/>
          <ac:spMkLst>
            <pc:docMk/>
            <pc:sldMk cId="1466337710" sldId="315"/>
            <ac:spMk id="18" creationId="{D9525ABA-7304-96E8-3251-C6E2FCE325EA}"/>
          </ac:spMkLst>
        </pc:spChg>
        <pc:spChg chg="add mod ord">
          <ac:chgData name="Amy Pinkerton" userId="342da7e6-d267-4fe5-9f83-1292839f49dc" providerId="ADAL" clId="{EFE1D2A3-211E-4749-AA68-780BA7C43A23}" dt="2024-02-27T22:28:24.891" v="6319" actId="20577"/>
          <ac:spMkLst>
            <pc:docMk/>
            <pc:sldMk cId="1466337710" sldId="315"/>
            <ac:spMk id="19" creationId="{8C6E96B8-38AD-D698-AFA3-2630446782AA}"/>
          </ac:spMkLst>
        </pc:spChg>
        <pc:spChg chg="add mod ord">
          <ac:chgData name="Amy Pinkerton" userId="342da7e6-d267-4fe5-9f83-1292839f49dc" providerId="ADAL" clId="{EFE1D2A3-211E-4749-AA68-780BA7C43A23}" dt="2024-02-27T20:26:20.090" v="3995" actId="20577"/>
          <ac:spMkLst>
            <pc:docMk/>
            <pc:sldMk cId="1466337710" sldId="315"/>
            <ac:spMk id="20" creationId="{7D0F57CD-F6B9-3808-8818-F7121EACE647}"/>
          </ac:spMkLst>
        </pc:spChg>
        <pc:spChg chg="add del mod ord">
          <ac:chgData name="Amy Pinkerton" userId="342da7e6-d267-4fe5-9f83-1292839f49dc" providerId="ADAL" clId="{EFE1D2A3-211E-4749-AA68-780BA7C43A23}" dt="2024-02-27T20:26:42.985" v="3997" actId="931"/>
          <ac:spMkLst>
            <pc:docMk/>
            <pc:sldMk cId="1466337710" sldId="315"/>
            <ac:spMk id="21" creationId="{349DE47C-6149-36B5-8C80-A6976E226417}"/>
          </ac:spMkLst>
        </pc:spChg>
        <pc:spChg chg="add mod ord">
          <ac:chgData name="Amy Pinkerton" userId="342da7e6-d267-4fe5-9f83-1292839f49dc" providerId="ADAL" clId="{EFE1D2A3-211E-4749-AA68-780BA7C43A23}" dt="2024-02-27T20:26:14.153" v="3980" actId="20577"/>
          <ac:spMkLst>
            <pc:docMk/>
            <pc:sldMk cId="1466337710" sldId="315"/>
            <ac:spMk id="22" creationId="{C2A1717D-6E98-F621-863C-7424A77975FD}"/>
          </ac:spMkLst>
        </pc:spChg>
        <pc:spChg chg="add del mod ord">
          <ac:chgData name="Amy Pinkerton" userId="342da7e6-d267-4fe5-9f83-1292839f49dc" providerId="ADAL" clId="{EFE1D2A3-211E-4749-AA68-780BA7C43A23}" dt="2024-02-27T20:26:51.888" v="3998" actId="931"/>
          <ac:spMkLst>
            <pc:docMk/>
            <pc:sldMk cId="1466337710" sldId="315"/>
            <ac:spMk id="23" creationId="{77E299BC-041D-B8FB-634B-64EB1C0BEA9E}"/>
          </ac:spMkLst>
        </pc:spChg>
        <pc:spChg chg="add del mod ord">
          <ac:chgData name="Amy Pinkerton" userId="342da7e6-d267-4fe5-9f83-1292839f49dc" providerId="ADAL" clId="{EFE1D2A3-211E-4749-AA68-780BA7C43A23}" dt="2024-02-27T20:26:32.307" v="3996" actId="931"/>
          <ac:spMkLst>
            <pc:docMk/>
            <pc:sldMk cId="1466337710" sldId="315"/>
            <ac:spMk id="24" creationId="{F8A7E4C6-612C-C29C-3620-2F68F0A1A7BB}"/>
          </ac:spMkLst>
        </pc:spChg>
        <pc:spChg chg="add mod ord">
          <ac:chgData name="Amy Pinkerton" userId="342da7e6-d267-4fe5-9f83-1292839f49dc" providerId="ADAL" clId="{EFE1D2A3-211E-4749-AA68-780BA7C43A23}" dt="2024-02-27T20:26:17.027" v="3987" actId="20577"/>
          <ac:spMkLst>
            <pc:docMk/>
            <pc:sldMk cId="1466337710" sldId="315"/>
            <ac:spMk id="25" creationId="{FE786808-FDB3-B6FE-137D-0E20B591B868}"/>
          </ac:spMkLst>
        </pc:spChg>
        <pc:picChg chg="add mod">
          <ac:chgData name="Amy Pinkerton" userId="342da7e6-d267-4fe5-9f83-1292839f49dc" providerId="ADAL" clId="{EFE1D2A3-211E-4749-AA68-780BA7C43A23}" dt="2024-02-27T22:09:24.251" v="5757" actId="962"/>
          <ac:picMkLst>
            <pc:docMk/>
            <pc:sldMk cId="1466337710" sldId="315"/>
            <ac:picMk id="27" creationId="{2345DED3-A156-540F-F8B8-E8F000B305B1}"/>
          </ac:picMkLst>
        </pc:picChg>
        <pc:picChg chg="add mod">
          <ac:chgData name="Amy Pinkerton" userId="342da7e6-d267-4fe5-9f83-1292839f49dc" providerId="ADAL" clId="{EFE1D2A3-211E-4749-AA68-780BA7C43A23}" dt="2024-02-27T22:09:26.518" v="5758" actId="962"/>
          <ac:picMkLst>
            <pc:docMk/>
            <pc:sldMk cId="1466337710" sldId="315"/>
            <ac:picMk id="29" creationId="{E0C8E327-0BF7-AE51-4E57-AD297CB340C0}"/>
          </ac:picMkLst>
        </pc:picChg>
        <pc:picChg chg="add mod">
          <ac:chgData name="Amy Pinkerton" userId="342da7e6-d267-4fe5-9f83-1292839f49dc" providerId="ADAL" clId="{EFE1D2A3-211E-4749-AA68-780BA7C43A23}" dt="2024-02-27T22:09:29.044" v="5760" actId="962"/>
          <ac:picMkLst>
            <pc:docMk/>
            <pc:sldMk cId="1466337710" sldId="315"/>
            <ac:picMk id="31" creationId="{DC19645A-B65F-FF96-C317-2A8033E576A7}"/>
          </ac:picMkLst>
        </pc:picChg>
        <pc:picChg chg="add mod">
          <ac:chgData name="Amy Pinkerton" userId="342da7e6-d267-4fe5-9f83-1292839f49dc" providerId="ADAL" clId="{EFE1D2A3-211E-4749-AA68-780BA7C43A23}" dt="2024-02-27T22:09:31.028" v="5761" actId="962"/>
          <ac:picMkLst>
            <pc:docMk/>
            <pc:sldMk cId="1466337710" sldId="315"/>
            <ac:picMk id="33" creationId="{10022F78-2A45-F69D-5A64-A6C99C4F9477}"/>
          </ac:picMkLst>
        </pc:picChg>
      </pc:sldChg>
      <pc:sldChg chg="addSp delSp modSp new del mod modClrScheme chgLayout modNotesTx">
        <pc:chgData name="Amy Pinkerton" userId="342da7e6-d267-4fe5-9f83-1292839f49dc" providerId="ADAL" clId="{EFE1D2A3-211E-4749-AA68-780BA7C43A23}" dt="2024-02-27T22:00:34.822" v="4470" actId="47"/>
        <pc:sldMkLst>
          <pc:docMk/>
          <pc:sldMk cId="2831926882" sldId="316"/>
        </pc:sldMkLst>
        <pc:spChg chg="del mod ord">
          <ac:chgData name="Amy Pinkerton" userId="342da7e6-d267-4fe5-9f83-1292839f49dc" providerId="ADAL" clId="{EFE1D2A3-211E-4749-AA68-780BA7C43A23}" dt="2024-02-27T20:43:22.631" v="4188" actId="700"/>
          <ac:spMkLst>
            <pc:docMk/>
            <pc:sldMk cId="2831926882" sldId="316"/>
            <ac:spMk id="2" creationId="{E59CE1BA-AF73-F3C8-AFDD-A1C43DFF0B40}"/>
          </ac:spMkLst>
        </pc:spChg>
        <pc:spChg chg="del mod ord">
          <ac:chgData name="Amy Pinkerton" userId="342da7e6-d267-4fe5-9f83-1292839f49dc" providerId="ADAL" clId="{EFE1D2A3-211E-4749-AA68-780BA7C43A23}" dt="2024-02-27T20:43:22.631" v="4188" actId="700"/>
          <ac:spMkLst>
            <pc:docMk/>
            <pc:sldMk cId="2831926882" sldId="316"/>
            <ac:spMk id="3" creationId="{E44BC298-577A-DD44-3F7B-354D0DEE5CAB}"/>
          </ac:spMkLst>
        </pc:spChg>
        <pc:spChg chg="del mod ord">
          <ac:chgData name="Amy Pinkerton" userId="342da7e6-d267-4fe5-9f83-1292839f49dc" providerId="ADAL" clId="{EFE1D2A3-211E-4749-AA68-780BA7C43A23}" dt="2024-02-27T20:43:22.631" v="4188" actId="700"/>
          <ac:spMkLst>
            <pc:docMk/>
            <pc:sldMk cId="2831926882" sldId="316"/>
            <ac:spMk id="4" creationId="{6541D9B9-C30B-F540-AE01-525FC4C3D14A}"/>
          </ac:spMkLst>
        </pc:spChg>
        <pc:spChg chg="del mod ord">
          <ac:chgData name="Amy Pinkerton" userId="342da7e6-d267-4fe5-9f83-1292839f49dc" providerId="ADAL" clId="{EFE1D2A3-211E-4749-AA68-780BA7C43A23}" dt="2024-02-27T20:43:22.631" v="4188" actId="700"/>
          <ac:spMkLst>
            <pc:docMk/>
            <pc:sldMk cId="2831926882" sldId="316"/>
            <ac:spMk id="5" creationId="{9EF4A462-542F-B18C-851C-4C63C580AEF6}"/>
          </ac:spMkLst>
        </pc:spChg>
        <pc:spChg chg="mod ord">
          <ac:chgData name="Amy Pinkerton" userId="342da7e6-d267-4fe5-9f83-1292839f49dc" providerId="ADAL" clId="{EFE1D2A3-211E-4749-AA68-780BA7C43A23}" dt="2024-02-27T20:47:40.384" v="4307" actId="700"/>
          <ac:spMkLst>
            <pc:docMk/>
            <pc:sldMk cId="2831926882" sldId="316"/>
            <ac:spMk id="6" creationId="{46A9E061-A772-06AB-4096-E11BC712B85E}"/>
          </ac:spMkLst>
        </pc:spChg>
        <pc:spChg chg="add mod ord">
          <ac:chgData name="Amy Pinkerton" userId="342da7e6-d267-4fe5-9f83-1292839f49dc" providerId="ADAL" clId="{EFE1D2A3-211E-4749-AA68-780BA7C43A23}" dt="2024-02-27T20:47:40.384" v="4307" actId="700"/>
          <ac:spMkLst>
            <pc:docMk/>
            <pc:sldMk cId="2831926882" sldId="316"/>
            <ac:spMk id="7" creationId="{F795B242-C9A6-282D-79F0-360F71594787}"/>
          </ac:spMkLst>
        </pc:spChg>
        <pc:spChg chg="add mod ord">
          <ac:chgData name="Amy Pinkerton" userId="342da7e6-d267-4fe5-9f83-1292839f49dc" providerId="ADAL" clId="{EFE1D2A3-211E-4749-AA68-780BA7C43A23}" dt="2024-02-27T20:47:40.384" v="4307" actId="700"/>
          <ac:spMkLst>
            <pc:docMk/>
            <pc:sldMk cId="2831926882" sldId="316"/>
            <ac:spMk id="8" creationId="{E195A7A3-988B-C01A-9C86-64BF1B8983EB}"/>
          </ac:spMkLst>
        </pc:spChg>
        <pc:spChg chg="add del mod ord">
          <ac:chgData name="Amy Pinkerton" userId="342da7e6-d267-4fe5-9f83-1292839f49dc" providerId="ADAL" clId="{EFE1D2A3-211E-4749-AA68-780BA7C43A23}" dt="2024-02-27T20:47:40.384" v="4307" actId="700"/>
          <ac:spMkLst>
            <pc:docMk/>
            <pc:sldMk cId="2831926882" sldId="316"/>
            <ac:spMk id="9" creationId="{BAA5008C-7FCD-6B6A-A6E0-A7E8F135F18E}"/>
          </ac:spMkLst>
        </pc:spChg>
        <pc:spChg chg="add del mod ord">
          <ac:chgData name="Amy Pinkerton" userId="342da7e6-d267-4fe5-9f83-1292839f49dc" providerId="ADAL" clId="{EFE1D2A3-211E-4749-AA68-780BA7C43A23}" dt="2024-02-27T20:47:40.384" v="4307" actId="700"/>
          <ac:spMkLst>
            <pc:docMk/>
            <pc:sldMk cId="2831926882" sldId="316"/>
            <ac:spMk id="10" creationId="{10331C0D-BF92-3D51-5579-8822DF5F5B0C}"/>
          </ac:spMkLst>
        </pc:spChg>
        <pc:spChg chg="add del mod ord">
          <ac:chgData name="Amy Pinkerton" userId="342da7e6-d267-4fe5-9f83-1292839f49dc" providerId="ADAL" clId="{EFE1D2A3-211E-4749-AA68-780BA7C43A23}" dt="2024-02-27T20:47:31.601" v="4306" actId="478"/>
          <ac:spMkLst>
            <pc:docMk/>
            <pc:sldMk cId="2831926882" sldId="316"/>
            <ac:spMk id="11" creationId="{64147211-E02A-107B-F010-9D7983208DD5}"/>
          </ac:spMkLst>
        </pc:spChg>
        <pc:spChg chg="add del mod ord">
          <ac:chgData name="Amy Pinkerton" userId="342da7e6-d267-4fe5-9f83-1292839f49dc" providerId="ADAL" clId="{EFE1D2A3-211E-4749-AA68-780BA7C43A23}" dt="2024-02-27T20:47:31.601" v="4306" actId="478"/>
          <ac:spMkLst>
            <pc:docMk/>
            <pc:sldMk cId="2831926882" sldId="316"/>
            <ac:spMk id="12" creationId="{E0C103F9-5101-C982-A39C-ED55AF5EF23D}"/>
          </ac:spMkLst>
        </pc:spChg>
        <pc:spChg chg="add del mod ord">
          <ac:chgData name="Amy Pinkerton" userId="342da7e6-d267-4fe5-9f83-1292839f49dc" providerId="ADAL" clId="{EFE1D2A3-211E-4749-AA68-780BA7C43A23}" dt="2024-02-27T20:47:31.601" v="4306" actId="478"/>
          <ac:spMkLst>
            <pc:docMk/>
            <pc:sldMk cId="2831926882" sldId="316"/>
            <ac:spMk id="13" creationId="{521F0243-7D0E-7813-DC17-3607D88A9D87}"/>
          </ac:spMkLst>
        </pc:spChg>
        <pc:spChg chg="add del mod ord">
          <ac:chgData name="Amy Pinkerton" userId="342da7e6-d267-4fe5-9f83-1292839f49dc" providerId="ADAL" clId="{EFE1D2A3-211E-4749-AA68-780BA7C43A23}" dt="2024-02-27T20:48:14.162" v="4312" actId="931"/>
          <ac:spMkLst>
            <pc:docMk/>
            <pc:sldMk cId="2831926882" sldId="316"/>
            <ac:spMk id="14" creationId="{A4BB3F1C-3BC2-0C88-8334-E1469CAF0316}"/>
          </ac:spMkLst>
        </pc:spChg>
        <pc:spChg chg="add del mod ord">
          <ac:chgData name="Amy Pinkerton" userId="342da7e6-d267-4fe5-9f83-1292839f49dc" providerId="ADAL" clId="{EFE1D2A3-211E-4749-AA68-780BA7C43A23}" dt="2024-02-27T20:47:40.384" v="4307" actId="700"/>
          <ac:spMkLst>
            <pc:docMk/>
            <pc:sldMk cId="2831926882" sldId="316"/>
            <ac:spMk id="16" creationId="{2E9BE57A-823C-0799-10C9-D65E42D91B7C}"/>
          </ac:spMkLst>
        </pc:spChg>
        <pc:spChg chg="add del mod">
          <ac:chgData name="Amy Pinkerton" userId="342da7e6-d267-4fe5-9f83-1292839f49dc" providerId="ADAL" clId="{EFE1D2A3-211E-4749-AA68-780BA7C43A23}" dt="2024-02-27T20:47:40.384" v="4307" actId="700"/>
          <ac:spMkLst>
            <pc:docMk/>
            <pc:sldMk cId="2831926882" sldId="316"/>
            <ac:spMk id="18" creationId="{6884E7E1-5D5A-CD58-D98F-A3E5EF3E37E5}"/>
          </ac:spMkLst>
        </pc:spChg>
        <pc:spChg chg="add mod ord">
          <ac:chgData name="Amy Pinkerton" userId="342da7e6-d267-4fe5-9f83-1292839f49dc" providerId="ADAL" clId="{EFE1D2A3-211E-4749-AA68-780BA7C43A23}" dt="2024-02-27T20:47:46.170" v="4311" actId="20577"/>
          <ac:spMkLst>
            <pc:docMk/>
            <pc:sldMk cId="2831926882" sldId="316"/>
            <ac:spMk id="19" creationId="{518C18F1-D584-D311-5C21-82B8449671A2}"/>
          </ac:spMkLst>
        </pc:spChg>
        <pc:picChg chg="add mod">
          <ac:chgData name="Amy Pinkerton" userId="342da7e6-d267-4fe5-9f83-1292839f49dc" providerId="ADAL" clId="{EFE1D2A3-211E-4749-AA68-780BA7C43A23}" dt="2024-02-27T20:48:18.922" v="4314" actId="208"/>
          <ac:picMkLst>
            <pc:docMk/>
            <pc:sldMk cId="2831926882" sldId="316"/>
            <ac:picMk id="21" creationId="{7478AF7A-025B-E143-CC59-32B1EE2622C9}"/>
          </ac:picMkLst>
        </pc:picChg>
      </pc:sldChg>
      <pc:sldChg chg="addSp delSp modSp new mod modClrScheme chgLayout">
        <pc:chgData name="Amy Pinkerton" userId="342da7e6-d267-4fe5-9f83-1292839f49dc" providerId="ADAL" clId="{EFE1D2A3-211E-4749-AA68-780BA7C43A23}" dt="2024-02-27T22:16:30.460" v="5805" actId="1076"/>
        <pc:sldMkLst>
          <pc:docMk/>
          <pc:sldMk cId="826991430" sldId="317"/>
        </pc:sldMkLst>
        <pc:spChg chg="del mod ord">
          <ac:chgData name="Amy Pinkerton" userId="342da7e6-d267-4fe5-9f83-1292839f49dc" providerId="ADAL" clId="{EFE1D2A3-211E-4749-AA68-780BA7C43A23}" dt="2024-02-27T20:48:37.049" v="4316" actId="700"/>
          <ac:spMkLst>
            <pc:docMk/>
            <pc:sldMk cId="826991430" sldId="317"/>
            <ac:spMk id="2" creationId="{68398688-4707-79AF-048B-C980DDBD397F}"/>
          </ac:spMkLst>
        </pc:spChg>
        <pc:spChg chg="del mod ord">
          <ac:chgData name="Amy Pinkerton" userId="342da7e6-d267-4fe5-9f83-1292839f49dc" providerId="ADAL" clId="{EFE1D2A3-211E-4749-AA68-780BA7C43A23}" dt="2024-02-27T20:48:37.049" v="4316" actId="700"/>
          <ac:spMkLst>
            <pc:docMk/>
            <pc:sldMk cId="826991430" sldId="317"/>
            <ac:spMk id="3" creationId="{94DADD02-4748-EDD6-2E4E-81A9897D27ED}"/>
          </ac:spMkLst>
        </pc:spChg>
        <pc:spChg chg="del mod ord">
          <ac:chgData name="Amy Pinkerton" userId="342da7e6-d267-4fe5-9f83-1292839f49dc" providerId="ADAL" clId="{EFE1D2A3-211E-4749-AA68-780BA7C43A23}" dt="2024-02-27T20:48:37.049" v="4316" actId="700"/>
          <ac:spMkLst>
            <pc:docMk/>
            <pc:sldMk cId="826991430" sldId="317"/>
            <ac:spMk id="4" creationId="{BBB59433-28C6-C0DC-2E1B-46863116B8B4}"/>
          </ac:spMkLst>
        </pc:spChg>
        <pc:spChg chg="del mod ord">
          <ac:chgData name="Amy Pinkerton" userId="342da7e6-d267-4fe5-9f83-1292839f49dc" providerId="ADAL" clId="{EFE1D2A3-211E-4749-AA68-780BA7C43A23}" dt="2024-02-27T20:48:37.049" v="4316" actId="700"/>
          <ac:spMkLst>
            <pc:docMk/>
            <pc:sldMk cId="826991430" sldId="317"/>
            <ac:spMk id="5" creationId="{505414DC-97D5-4578-DB03-A0B7B18679ED}"/>
          </ac:spMkLst>
        </pc:spChg>
        <pc:spChg chg="mod ord">
          <ac:chgData name="Amy Pinkerton" userId="342da7e6-d267-4fe5-9f83-1292839f49dc" providerId="ADAL" clId="{EFE1D2A3-211E-4749-AA68-780BA7C43A23}" dt="2024-02-27T21:56:18.283" v="4374" actId="700"/>
          <ac:spMkLst>
            <pc:docMk/>
            <pc:sldMk cId="826991430" sldId="317"/>
            <ac:spMk id="6" creationId="{8C3CE5CC-4CA4-FC1D-8738-3B463FCAD8A8}"/>
          </ac:spMkLst>
        </pc:spChg>
        <pc:spChg chg="add del mod ord">
          <ac:chgData name="Amy Pinkerton" userId="342da7e6-d267-4fe5-9f83-1292839f49dc" providerId="ADAL" clId="{EFE1D2A3-211E-4749-AA68-780BA7C43A23}" dt="2024-02-27T20:48:51.241" v="4324" actId="700"/>
          <ac:spMkLst>
            <pc:docMk/>
            <pc:sldMk cId="826991430" sldId="317"/>
            <ac:spMk id="7" creationId="{32BF9E73-9424-BA7D-E6BB-D7ADBAB5F448}"/>
          </ac:spMkLst>
        </pc:spChg>
        <pc:spChg chg="add del mod ord">
          <ac:chgData name="Amy Pinkerton" userId="342da7e6-d267-4fe5-9f83-1292839f49dc" providerId="ADAL" clId="{EFE1D2A3-211E-4749-AA68-780BA7C43A23}" dt="2024-02-27T20:48:51.241" v="4324" actId="700"/>
          <ac:spMkLst>
            <pc:docMk/>
            <pc:sldMk cId="826991430" sldId="317"/>
            <ac:spMk id="8" creationId="{9F144784-7DCF-5B65-CEC3-119E756C62FC}"/>
          </ac:spMkLst>
        </pc:spChg>
        <pc:spChg chg="add del mod ord">
          <ac:chgData name="Amy Pinkerton" userId="342da7e6-d267-4fe5-9f83-1292839f49dc" providerId="ADAL" clId="{EFE1D2A3-211E-4749-AA68-780BA7C43A23}" dt="2024-02-27T20:48:51.241" v="4324" actId="700"/>
          <ac:spMkLst>
            <pc:docMk/>
            <pc:sldMk cId="826991430" sldId="317"/>
            <ac:spMk id="9" creationId="{EE247A48-39EA-BB37-7ED4-A308A579F4C0}"/>
          </ac:spMkLst>
        </pc:spChg>
        <pc:spChg chg="add del mod ord">
          <ac:chgData name="Amy Pinkerton" userId="342da7e6-d267-4fe5-9f83-1292839f49dc" providerId="ADAL" clId="{EFE1D2A3-211E-4749-AA68-780BA7C43A23}" dt="2024-02-27T20:48:51.241" v="4324" actId="700"/>
          <ac:spMkLst>
            <pc:docMk/>
            <pc:sldMk cId="826991430" sldId="317"/>
            <ac:spMk id="10" creationId="{DF7F06F5-52E3-6796-7FE9-23C87A19E280}"/>
          </ac:spMkLst>
        </pc:spChg>
        <pc:spChg chg="add mod ord">
          <ac:chgData name="Amy Pinkerton" userId="342da7e6-d267-4fe5-9f83-1292839f49dc" providerId="ADAL" clId="{EFE1D2A3-211E-4749-AA68-780BA7C43A23}" dt="2024-02-27T21:56:18.283" v="4374" actId="700"/>
          <ac:spMkLst>
            <pc:docMk/>
            <pc:sldMk cId="826991430" sldId="317"/>
            <ac:spMk id="13" creationId="{AE65742D-3C67-F7CC-F628-254985341377}"/>
          </ac:spMkLst>
        </pc:spChg>
        <pc:spChg chg="add del mod ord">
          <ac:chgData name="Amy Pinkerton" userId="342da7e6-d267-4fe5-9f83-1292839f49dc" providerId="ADAL" clId="{EFE1D2A3-211E-4749-AA68-780BA7C43A23}" dt="2024-02-27T20:48:54.285" v="4325" actId="931"/>
          <ac:spMkLst>
            <pc:docMk/>
            <pc:sldMk cId="826991430" sldId="317"/>
            <ac:spMk id="14" creationId="{607168C2-DA8E-8F43-8439-48A2A4DB22D0}"/>
          </ac:spMkLst>
        </pc:spChg>
        <pc:spChg chg="add del mod ord">
          <ac:chgData name="Amy Pinkerton" userId="342da7e6-d267-4fe5-9f83-1292839f49dc" providerId="ADAL" clId="{EFE1D2A3-211E-4749-AA68-780BA7C43A23}" dt="2024-02-27T21:56:18.283" v="4374" actId="700"/>
          <ac:spMkLst>
            <pc:docMk/>
            <pc:sldMk cId="826991430" sldId="317"/>
            <ac:spMk id="15" creationId="{BA021F0B-F20B-71E3-E4F3-486B38D24A67}"/>
          </ac:spMkLst>
        </pc:spChg>
        <pc:spChg chg="add del mod ord">
          <ac:chgData name="Amy Pinkerton" userId="342da7e6-d267-4fe5-9f83-1292839f49dc" providerId="ADAL" clId="{EFE1D2A3-211E-4749-AA68-780BA7C43A23}" dt="2024-02-27T21:56:18.283" v="4374" actId="700"/>
          <ac:spMkLst>
            <pc:docMk/>
            <pc:sldMk cId="826991430" sldId="317"/>
            <ac:spMk id="16" creationId="{D1B6F032-ACEF-83B5-E79E-FB9A8850F6A2}"/>
          </ac:spMkLst>
        </pc:spChg>
        <pc:spChg chg="add del mod ord">
          <ac:chgData name="Amy Pinkerton" userId="342da7e6-d267-4fe5-9f83-1292839f49dc" providerId="ADAL" clId="{EFE1D2A3-211E-4749-AA68-780BA7C43A23}" dt="2024-02-27T21:56:09.371" v="4373" actId="478"/>
          <ac:spMkLst>
            <pc:docMk/>
            <pc:sldMk cId="826991430" sldId="317"/>
            <ac:spMk id="17" creationId="{E0B01095-3E41-C02F-5AB4-F2D82CF23A49}"/>
          </ac:spMkLst>
        </pc:spChg>
        <pc:spChg chg="add del mod ord">
          <ac:chgData name="Amy Pinkerton" userId="342da7e6-d267-4fe5-9f83-1292839f49dc" providerId="ADAL" clId="{EFE1D2A3-211E-4749-AA68-780BA7C43A23}" dt="2024-02-27T21:56:18.283" v="4374" actId="700"/>
          <ac:spMkLst>
            <pc:docMk/>
            <pc:sldMk cId="826991430" sldId="317"/>
            <ac:spMk id="21" creationId="{69D3DABF-3C3F-2E09-0ADC-2DD080058DA2}"/>
          </ac:spMkLst>
        </pc:spChg>
        <pc:spChg chg="add del mod">
          <ac:chgData name="Amy Pinkerton" userId="342da7e6-d267-4fe5-9f83-1292839f49dc" providerId="ADAL" clId="{EFE1D2A3-211E-4749-AA68-780BA7C43A23}" dt="2024-02-27T21:56:18.283" v="4374" actId="700"/>
          <ac:spMkLst>
            <pc:docMk/>
            <pc:sldMk cId="826991430" sldId="317"/>
            <ac:spMk id="23" creationId="{5A0FE95F-9262-F58D-54CC-00E035102C66}"/>
          </ac:spMkLst>
        </pc:spChg>
        <pc:spChg chg="add mod ord">
          <ac:chgData name="Amy Pinkerton" userId="342da7e6-d267-4fe5-9f83-1292839f49dc" providerId="ADAL" clId="{EFE1D2A3-211E-4749-AA68-780BA7C43A23}" dt="2024-02-27T22:00:08.009" v="4467" actId="20577"/>
          <ac:spMkLst>
            <pc:docMk/>
            <pc:sldMk cId="826991430" sldId="317"/>
            <ac:spMk id="24" creationId="{3EB66AC4-A6E4-8DBC-A115-B847F13EBE75}"/>
          </ac:spMkLst>
        </pc:spChg>
        <pc:spChg chg="add del mod ord">
          <ac:chgData name="Amy Pinkerton" userId="342da7e6-d267-4fe5-9f83-1292839f49dc" providerId="ADAL" clId="{EFE1D2A3-211E-4749-AA68-780BA7C43A23}" dt="2024-02-27T21:56:21.974" v="4375" actId="931"/>
          <ac:spMkLst>
            <pc:docMk/>
            <pc:sldMk cId="826991430" sldId="317"/>
            <ac:spMk id="25" creationId="{7D5479DD-63C8-6FE2-B844-A6FE51D0BFBC}"/>
          </ac:spMkLst>
        </pc:spChg>
        <pc:spChg chg="add mod ord">
          <ac:chgData name="Amy Pinkerton" userId="342da7e6-d267-4fe5-9f83-1292839f49dc" providerId="ADAL" clId="{EFE1D2A3-211E-4749-AA68-780BA7C43A23}" dt="2024-02-27T22:00:18.881" v="4469" actId="20577"/>
          <ac:spMkLst>
            <pc:docMk/>
            <pc:sldMk cId="826991430" sldId="317"/>
            <ac:spMk id="26" creationId="{58407635-BAD2-88DD-7D8C-6EC6BB2D4189}"/>
          </ac:spMkLst>
        </pc:spChg>
        <pc:picChg chg="add del mod">
          <ac:chgData name="Amy Pinkerton" userId="342da7e6-d267-4fe5-9f83-1292839f49dc" providerId="ADAL" clId="{EFE1D2A3-211E-4749-AA68-780BA7C43A23}" dt="2024-02-27T20:48:46.307" v="4323" actId="931"/>
          <ac:picMkLst>
            <pc:docMk/>
            <pc:sldMk cId="826991430" sldId="317"/>
            <ac:picMk id="12" creationId="{3AD6A733-9EE1-0CBB-59BF-99DCEB047320}"/>
          </ac:picMkLst>
        </pc:picChg>
        <pc:picChg chg="add del mod">
          <ac:chgData name="Amy Pinkerton" userId="342da7e6-d267-4fe5-9f83-1292839f49dc" providerId="ADAL" clId="{EFE1D2A3-211E-4749-AA68-780BA7C43A23}" dt="2024-02-27T21:55:47.627" v="4372" actId="478"/>
          <ac:picMkLst>
            <pc:docMk/>
            <pc:sldMk cId="826991430" sldId="317"/>
            <ac:picMk id="19" creationId="{3DC47F7A-7318-4A63-8736-ECB469CABE60}"/>
          </ac:picMkLst>
        </pc:picChg>
        <pc:picChg chg="add mod">
          <ac:chgData name="Amy Pinkerton" userId="342da7e6-d267-4fe5-9f83-1292839f49dc" providerId="ADAL" clId="{EFE1D2A3-211E-4749-AA68-780BA7C43A23}" dt="2024-02-27T22:16:30.460" v="5805" actId="1076"/>
          <ac:picMkLst>
            <pc:docMk/>
            <pc:sldMk cId="826991430" sldId="317"/>
            <ac:picMk id="28" creationId="{51D20538-78D5-9CD0-08B2-88929BC05783}"/>
          </ac:picMkLst>
        </pc:picChg>
      </pc:sldChg>
      <pc:sldChg chg="addSp delSp modSp new mod modClrScheme chgLayout">
        <pc:chgData name="Amy Pinkerton" userId="342da7e6-d267-4fe5-9f83-1292839f49dc" providerId="ADAL" clId="{EFE1D2A3-211E-4749-AA68-780BA7C43A23}" dt="2024-02-27T22:28:57.351" v="6324" actId="20577"/>
        <pc:sldMkLst>
          <pc:docMk/>
          <pc:sldMk cId="4068447328" sldId="318"/>
        </pc:sldMkLst>
        <pc:spChg chg="del mod ord">
          <ac:chgData name="Amy Pinkerton" userId="342da7e6-d267-4fe5-9f83-1292839f49dc" providerId="ADAL" clId="{EFE1D2A3-211E-4749-AA68-780BA7C43A23}" dt="2024-02-27T22:25:22.213" v="6306" actId="700"/>
          <ac:spMkLst>
            <pc:docMk/>
            <pc:sldMk cId="4068447328" sldId="318"/>
            <ac:spMk id="2" creationId="{228E9EF1-18CF-3B6A-99C6-15ABDD2A195D}"/>
          </ac:spMkLst>
        </pc:spChg>
        <pc:spChg chg="del mod ord">
          <ac:chgData name="Amy Pinkerton" userId="342da7e6-d267-4fe5-9f83-1292839f49dc" providerId="ADAL" clId="{EFE1D2A3-211E-4749-AA68-780BA7C43A23}" dt="2024-02-27T22:25:22.213" v="6306" actId="700"/>
          <ac:spMkLst>
            <pc:docMk/>
            <pc:sldMk cId="4068447328" sldId="318"/>
            <ac:spMk id="3" creationId="{38C75D51-6E4C-E89D-33B9-339D85445D6B}"/>
          </ac:spMkLst>
        </pc:spChg>
        <pc:spChg chg="del mod ord">
          <ac:chgData name="Amy Pinkerton" userId="342da7e6-d267-4fe5-9f83-1292839f49dc" providerId="ADAL" clId="{EFE1D2A3-211E-4749-AA68-780BA7C43A23}" dt="2024-02-27T22:25:22.213" v="6306" actId="700"/>
          <ac:spMkLst>
            <pc:docMk/>
            <pc:sldMk cId="4068447328" sldId="318"/>
            <ac:spMk id="4" creationId="{C4D82D46-A6CA-25BD-3211-53520999A7A6}"/>
          </ac:spMkLst>
        </pc:spChg>
        <pc:spChg chg="mod ord">
          <ac:chgData name="Amy Pinkerton" userId="342da7e6-d267-4fe5-9f83-1292839f49dc" providerId="ADAL" clId="{EFE1D2A3-211E-4749-AA68-780BA7C43A23}" dt="2024-02-27T22:25:22.213" v="6306" actId="700"/>
          <ac:spMkLst>
            <pc:docMk/>
            <pc:sldMk cId="4068447328" sldId="318"/>
            <ac:spMk id="5" creationId="{69966008-2A3C-8FCA-CCBD-A9AFD579545F}"/>
          </ac:spMkLst>
        </pc:spChg>
        <pc:spChg chg="add mod ord">
          <ac:chgData name="Amy Pinkerton" userId="342da7e6-d267-4fe5-9f83-1292839f49dc" providerId="ADAL" clId="{EFE1D2A3-211E-4749-AA68-780BA7C43A23}" dt="2024-02-27T22:25:25.892" v="6318" actId="6549"/>
          <ac:spMkLst>
            <pc:docMk/>
            <pc:sldMk cId="4068447328" sldId="318"/>
            <ac:spMk id="6" creationId="{85951DE6-5E87-1164-8BC0-F5AFFB842A1B}"/>
          </ac:spMkLst>
        </pc:spChg>
        <pc:spChg chg="add mod ord">
          <ac:chgData name="Amy Pinkerton" userId="342da7e6-d267-4fe5-9f83-1292839f49dc" providerId="ADAL" clId="{EFE1D2A3-211E-4749-AA68-780BA7C43A23}" dt="2024-02-27T22:28:57.351" v="6324" actId="20577"/>
          <ac:spMkLst>
            <pc:docMk/>
            <pc:sldMk cId="4068447328" sldId="318"/>
            <ac:spMk id="7" creationId="{8DCF8D4B-58C8-6C03-A63F-86E14EA83AE4}"/>
          </ac:spMkLst>
        </pc:spChg>
        <pc:spChg chg="add mod ord">
          <ac:chgData name="Amy Pinkerton" userId="342da7e6-d267-4fe5-9f83-1292839f49dc" providerId="ADAL" clId="{EFE1D2A3-211E-4749-AA68-780BA7C43A23}" dt="2024-02-27T22:25:22.213" v="6306" actId="700"/>
          <ac:spMkLst>
            <pc:docMk/>
            <pc:sldMk cId="4068447328" sldId="318"/>
            <ac:spMk id="8" creationId="{05B5B9A3-B57D-E6F7-8F81-14BE831143AB}"/>
          </ac:spMkLst>
        </pc:spChg>
      </pc:sldChg>
    </pc:docChg>
  </pc:docChgLst>
  <pc:docChgLst>
    <pc:chgData name="Amy Pinkerton" userId="342da7e6-d267-4fe5-9f83-1292839f49dc" providerId="ADAL" clId="{42D2FABE-CB2B-4B69-AE81-BE31CA390017}"/>
    <pc:docChg chg="modSld sldOrd">
      <pc:chgData name="Amy Pinkerton" userId="342da7e6-d267-4fe5-9f83-1292839f49dc" providerId="ADAL" clId="{42D2FABE-CB2B-4B69-AE81-BE31CA390017}" dt="2024-02-28T18:28:32.190" v="78" actId="20577"/>
      <pc:docMkLst>
        <pc:docMk/>
      </pc:docMkLst>
      <pc:sldChg chg="modNotesTx">
        <pc:chgData name="Amy Pinkerton" userId="342da7e6-d267-4fe5-9f83-1292839f49dc" providerId="ADAL" clId="{42D2FABE-CB2B-4B69-AE81-BE31CA390017}" dt="2024-02-28T18:26:35.533" v="9" actId="20577"/>
        <pc:sldMkLst>
          <pc:docMk/>
          <pc:sldMk cId="3621066427" sldId="258"/>
        </pc:sldMkLst>
      </pc:sldChg>
      <pc:sldChg chg="modNotesTx">
        <pc:chgData name="Amy Pinkerton" userId="342da7e6-d267-4fe5-9f83-1292839f49dc" providerId="ADAL" clId="{42D2FABE-CB2B-4B69-AE81-BE31CA390017}" dt="2024-02-28T18:26:55.698" v="16" actId="20577"/>
        <pc:sldMkLst>
          <pc:docMk/>
          <pc:sldMk cId="3407895720" sldId="259"/>
        </pc:sldMkLst>
      </pc:sldChg>
      <pc:sldChg chg="modNotesTx">
        <pc:chgData name="Amy Pinkerton" userId="342da7e6-d267-4fe5-9f83-1292839f49dc" providerId="ADAL" clId="{42D2FABE-CB2B-4B69-AE81-BE31CA390017}" dt="2024-02-28T18:27:33.279" v="34" actId="20577"/>
        <pc:sldMkLst>
          <pc:docMk/>
          <pc:sldMk cId="3778395896" sldId="260"/>
        </pc:sldMkLst>
      </pc:sldChg>
      <pc:sldChg chg="modNotesTx">
        <pc:chgData name="Amy Pinkerton" userId="342da7e6-d267-4fe5-9f83-1292839f49dc" providerId="ADAL" clId="{42D2FABE-CB2B-4B69-AE81-BE31CA390017}" dt="2024-02-28T18:27:46.401" v="35" actId="20577"/>
        <pc:sldMkLst>
          <pc:docMk/>
          <pc:sldMk cId="139687160" sldId="261"/>
        </pc:sldMkLst>
      </pc:sldChg>
      <pc:sldChg chg="modNotesTx">
        <pc:chgData name="Amy Pinkerton" userId="342da7e6-d267-4fe5-9f83-1292839f49dc" providerId="ADAL" clId="{42D2FABE-CB2B-4B69-AE81-BE31CA390017}" dt="2024-02-28T18:28:24.593" v="77" actId="20577"/>
        <pc:sldMkLst>
          <pc:docMk/>
          <pc:sldMk cId="1475201368" sldId="262"/>
        </pc:sldMkLst>
      </pc:sldChg>
      <pc:sldChg chg="modNotesTx">
        <pc:chgData name="Amy Pinkerton" userId="342da7e6-d267-4fe5-9f83-1292839f49dc" providerId="ADAL" clId="{42D2FABE-CB2B-4B69-AE81-BE31CA390017}" dt="2024-02-28T18:27:10.941" v="26" actId="20577"/>
        <pc:sldMkLst>
          <pc:docMk/>
          <pc:sldMk cId="3981482885" sldId="265"/>
        </pc:sldMkLst>
      </pc:sldChg>
      <pc:sldChg chg="modNotesTx">
        <pc:chgData name="Amy Pinkerton" userId="342da7e6-d267-4fe5-9f83-1292839f49dc" providerId="ADAL" clId="{42D2FABE-CB2B-4B69-AE81-BE31CA390017}" dt="2024-02-28T18:27:29.716" v="33" actId="20577"/>
        <pc:sldMkLst>
          <pc:docMk/>
          <pc:sldMk cId="3477881560" sldId="267"/>
        </pc:sldMkLst>
      </pc:sldChg>
      <pc:sldChg chg="modNotesTx">
        <pc:chgData name="Amy Pinkerton" userId="342da7e6-d267-4fe5-9f83-1292839f49dc" providerId="ADAL" clId="{42D2FABE-CB2B-4B69-AE81-BE31CA390017}" dt="2024-02-28T18:26:32.303" v="8" actId="20577"/>
        <pc:sldMkLst>
          <pc:docMk/>
          <pc:sldMk cId="834191291" sldId="268"/>
        </pc:sldMkLst>
      </pc:sldChg>
      <pc:sldChg chg="ord modAnim modNotesTx">
        <pc:chgData name="Amy Pinkerton" userId="342da7e6-d267-4fe5-9f83-1292839f49dc" providerId="ADAL" clId="{42D2FABE-CB2B-4B69-AE81-BE31CA390017}" dt="2024-02-28T18:26:28.614" v="7"/>
        <pc:sldMkLst>
          <pc:docMk/>
          <pc:sldMk cId="1390769315" sldId="272"/>
        </pc:sldMkLst>
      </pc:sldChg>
      <pc:sldChg chg="modAnim modNotesTx">
        <pc:chgData name="Amy Pinkerton" userId="342da7e6-d267-4fe5-9f83-1292839f49dc" providerId="ADAL" clId="{42D2FABE-CB2B-4B69-AE81-BE31CA390017}" dt="2024-02-28T18:27:01.802" v="25"/>
        <pc:sldMkLst>
          <pc:docMk/>
          <pc:sldMk cId="3133259847" sldId="273"/>
        </pc:sldMkLst>
      </pc:sldChg>
      <pc:sldChg chg="modAnim modNotesTx">
        <pc:chgData name="Amy Pinkerton" userId="342da7e6-d267-4fe5-9f83-1292839f49dc" providerId="ADAL" clId="{42D2FABE-CB2B-4B69-AE81-BE31CA390017}" dt="2024-02-28T18:27:16.440" v="29"/>
        <pc:sldMkLst>
          <pc:docMk/>
          <pc:sldMk cId="1349847356" sldId="274"/>
        </pc:sldMkLst>
      </pc:sldChg>
      <pc:sldChg chg="modNotesTx">
        <pc:chgData name="Amy Pinkerton" userId="342da7e6-d267-4fe5-9f83-1292839f49dc" providerId="ADAL" clId="{42D2FABE-CB2B-4B69-AE81-BE31CA390017}" dt="2024-02-28T18:27:19.283" v="30" actId="20577"/>
        <pc:sldMkLst>
          <pc:docMk/>
          <pc:sldMk cId="40735857" sldId="275"/>
        </pc:sldMkLst>
      </pc:sldChg>
      <pc:sldChg chg="modNotesTx">
        <pc:chgData name="Amy Pinkerton" userId="342da7e6-d267-4fe5-9f83-1292839f49dc" providerId="ADAL" clId="{42D2FABE-CB2B-4B69-AE81-BE31CA390017}" dt="2024-02-28T18:27:22.847" v="31" actId="20577"/>
        <pc:sldMkLst>
          <pc:docMk/>
          <pc:sldMk cId="3268750173" sldId="277"/>
        </pc:sldMkLst>
      </pc:sldChg>
      <pc:sldChg chg="modAnim modNotesTx">
        <pc:chgData name="Amy Pinkerton" userId="342da7e6-d267-4fe5-9f83-1292839f49dc" providerId="ADAL" clId="{42D2FABE-CB2B-4B69-AE81-BE31CA390017}" dt="2024-02-28T18:27:59.971" v="49"/>
        <pc:sldMkLst>
          <pc:docMk/>
          <pc:sldMk cId="3098336901" sldId="280"/>
        </pc:sldMkLst>
      </pc:sldChg>
      <pc:sldChg chg="modNotesTx">
        <pc:chgData name="Amy Pinkerton" userId="342da7e6-d267-4fe5-9f83-1292839f49dc" providerId="ADAL" clId="{42D2FABE-CB2B-4B69-AE81-BE31CA390017}" dt="2024-02-28T18:26:39.273" v="10" actId="20577"/>
        <pc:sldMkLst>
          <pc:docMk/>
          <pc:sldMk cId="1284483735" sldId="282"/>
        </pc:sldMkLst>
      </pc:sldChg>
      <pc:sldChg chg="modNotesTx">
        <pc:chgData name="Amy Pinkerton" userId="342da7e6-d267-4fe5-9f83-1292839f49dc" providerId="ADAL" clId="{42D2FABE-CB2B-4B69-AE81-BE31CA390017}" dt="2024-02-28T18:27:50.456" v="36" actId="20577"/>
        <pc:sldMkLst>
          <pc:docMk/>
          <pc:sldMk cId="693760477" sldId="285"/>
        </pc:sldMkLst>
      </pc:sldChg>
      <pc:sldChg chg="modNotesTx">
        <pc:chgData name="Amy Pinkerton" userId="342da7e6-d267-4fe5-9f83-1292839f49dc" providerId="ADAL" clId="{42D2FABE-CB2B-4B69-AE81-BE31CA390017}" dt="2024-02-28T18:27:26.197" v="32" actId="20577"/>
        <pc:sldMkLst>
          <pc:docMk/>
          <pc:sldMk cId="2203956143" sldId="286"/>
        </pc:sldMkLst>
      </pc:sldChg>
      <pc:sldChg chg="modAnim modNotesTx">
        <pc:chgData name="Amy Pinkerton" userId="342da7e6-d267-4fe5-9f83-1292839f49dc" providerId="ADAL" clId="{42D2FABE-CB2B-4B69-AE81-BE31CA390017}" dt="2024-02-28T18:26:44.884" v="13"/>
        <pc:sldMkLst>
          <pc:docMk/>
          <pc:sldMk cId="4088720740" sldId="289"/>
        </pc:sldMkLst>
      </pc:sldChg>
      <pc:sldChg chg="modAnim modNotesTx">
        <pc:chgData name="Amy Pinkerton" userId="342da7e6-d267-4fe5-9f83-1292839f49dc" providerId="ADAL" clId="{42D2FABE-CB2B-4B69-AE81-BE31CA390017}" dt="2024-02-28T18:26:49.928" v="15"/>
        <pc:sldMkLst>
          <pc:docMk/>
          <pc:sldMk cId="1396034111" sldId="290"/>
        </pc:sldMkLst>
      </pc:sldChg>
      <pc:sldChg chg="modAnim modNotesTx">
        <pc:chgData name="Amy Pinkerton" userId="342da7e6-d267-4fe5-9f83-1292839f49dc" providerId="ADAL" clId="{42D2FABE-CB2B-4B69-AE81-BE31CA390017}" dt="2024-02-28T18:28:07.302" v="62"/>
        <pc:sldMkLst>
          <pc:docMk/>
          <pc:sldMk cId="1721389823" sldId="294"/>
        </pc:sldMkLst>
      </pc:sldChg>
      <pc:sldChg chg="modNotesTx">
        <pc:chgData name="Amy Pinkerton" userId="342da7e6-d267-4fe5-9f83-1292839f49dc" providerId="ADAL" clId="{42D2FABE-CB2B-4B69-AE81-BE31CA390017}" dt="2024-02-28T18:28:32.190" v="78" actId="20577"/>
        <pc:sldMkLst>
          <pc:docMk/>
          <pc:sldMk cId="1670364167" sldId="313"/>
        </pc:sldMkLst>
      </pc:sldChg>
      <pc:sldChg chg="modNotesTx">
        <pc:chgData name="Amy Pinkerton" userId="342da7e6-d267-4fe5-9f83-1292839f49dc" providerId="ADAL" clId="{42D2FABE-CB2B-4B69-AE81-BE31CA390017}" dt="2024-02-28T18:28:21.060" v="76" actId="20577"/>
        <pc:sldMkLst>
          <pc:docMk/>
          <pc:sldMk cId="1904635461" sldId="314"/>
        </pc:sldMkLst>
      </pc:sldChg>
      <pc:sldChg chg="modAnim modNotesTx">
        <pc:chgData name="Amy Pinkerton" userId="342da7e6-d267-4fe5-9f83-1292839f49dc" providerId="ADAL" clId="{42D2FABE-CB2B-4B69-AE81-BE31CA390017}" dt="2024-02-28T18:28:17.585" v="75"/>
        <pc:sldMkLst>
          <pc:docMk/>
          <pc:sldMk cId="1466337710" sldId="3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2/28/2024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2/28/2024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a:p>
        </p:txBody>
      </p:sp>
    </p:spTree>
    <p:extLst>
      <p:ext uri="{BB962C8B-B14F-4D97-AF65-F5344CB8AC3E}">
        <p14:creationId xmlns:p14="http://schemas.microsoft.com/office/powerpoint/2010/main" val="2324643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a:p>
        </p:txBody>
      </p:sp>
    </p:spTree>
    <p:extLst>
      <p:ext uri="{BB962C8B-B14F-4D97-AF65-F5344CB8AC3E}">
        <p14:creationId xmlns:p14="http://schemas.microsoft.com/office/powerpoint/2010/main" val="94681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a:p>
        </p:txBody>
      </p:sp>
    </p:spTree>
    <p:extLst>
      <p:ext uri="{BB962C8B-B14F-4D97-AF65-F5344CB8AC3E}">
        <p14:creationId xmlns:p14="http://schemas.microsoft.com/office/powerpoint/2010/main" val="396894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a:p>
        </p:txBody>
      </p:sp>
    </p:spTree>
    <p:extLst>
      <p:ext uri="{BB962C8B-B14F-4D97-AF65-F5344CB8AC3E}">
        <p14:creationId xmlns:p14="http://schemas.microsoft.com/office/powerpoint/2010/main" val="1330102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a:p>
        </p:txBody>
      </p:sp>
    </p:spTree>
    <p:extLst>
      <p:ext uri="{BB962C8B-B14F-4D97-AF65-F5344CB8AC3E}">
        <p14:creationId xmlns:p14="http://schemas.microsoft.com/office/powerpoint/2010/main" val="1022681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a:p>
        </p:txBody>
      </p:sp>
    </p:spTree>
    <p:extLst>
      <p:ext uri="{BB962C8B-B14F-4D97-AF65-F5344CB8AC3E}">
        <p14:creationId xmlns:p14="http://schemas.microsoft.com/office/powerpoint/2010/main" val="348902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a:p>
        </p:txBody>
      </p:sp>
    </p:spTree>
    <p:extLst>
      <p:ext uri="{BB962C8B-B14F-4D97-AF65-F5344CB8AC3E}">
        <p14:creationId xmlns:p14="http://schemas.microsoft.com/office/powerpoint/2010/main" val="1431332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a:p>
        </p:txBody>
      </p:sp>
    </p:spTree>
    <p:extLst>
      <p:ext uri="{BB962C8B-B14F-4D97-AF65-F5344CB8AC3E}">
        <p14:creationId xmlns:p14="http://schemas.microsoft.com/office/powerpoint/2010/main" val="89487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a:p>
        </p:txBody>
      </p:sp>
    </p:spTree>
    <p:extLst>
      <p:ext uri="{BB962C8B-B14F-4D97-AF65-F5344CB8AC3E}">
        <p14:creationId xmlns:p14="http://schemas.microsoft.com/office/powerpoint/2010/main" val="1438028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19</a:t>
            </a:fld>
            <a:endParaRPr lang="en-US"/>
          </a:p>
        </p:txBody>
      </p:sp>
    </p:spTree>
    <p:extLst>
      <p:ext uri="{BB962C8B-B14F-4D97-AF65-F5344CB8AC3E}">
        <p14:creationId xmlns:p14="http://schemas.microsoft.com/office/powerpoint/2010/main" val="4275355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a:p>
        </p:txBody>
      </p:sp>
    </p:spTree>
    <p:extLst>
      <p:ext uri="{BB962C8B-B14F-4D97-AF65-F5344CB8AC3E}">
        <p14:creationId xmlns:p14="http://schemas.microsoft.com/office/powerpoint/2010/main" val="311457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endParaRPr lang="en-US" sz="1800" dirty="0">
              <a:latin typeface="inheri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a:p>
        </p:txBody>
      </p:sp>
    </p:spTree>
    <p:extLst>
      <p:ext uri="{BB962C8B-B14F-4D97-AF65-F5344CB8AC3E}">
        <p14:creationId xmlns:p14="http://schemas.microsoft.com/office/powerpoint/2010/main" val="337440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a:p>
        </p:txBody>
      </p:sp>
    </p:spTree>
    <p:extLst>
      <p:ext uri="{BB962C8B-B14F-4D97-AF65-F5344CB8AC3E}">
        <p14:creationId xmlns:p14="http://schemas.microsoft.com/office/powerpoint/2010/main" val="70620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a:p>
        </p:txBody>
      </p:sp>
    </p:spTree>
    <p:extLst>
      <p:ext uri="{BB962C8B-B14F-4D97-AF65-F5344CB8AC3E}">
        <p14:creationId xmlns:p14="http://schemas.microsoft.com/office/powerpoint/2010/main" val="1516353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a:p>
        </p:txBody>
      </p:sp>
    </p:spTree>
    <p:extLst>
      <p:ext uri="{BB962C8B-B14F-4D97-AF65-F5344CB8AC3E}">
        <p14:creationId xmlns:p14="http://schemas.microsoft.com/office/powerpoint/2010/main" val="3217516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a:p>
        </p:txBody>
      </p:sp>
    </p:spTree>
    <p:extLst>
      <p:ext uri="{BB962C8B-B14F-4D97-AF65-F5344CB8AC3E}">
        <p14:creationId xmlns:p14="http://schemas.microsoft.com/office/powerpoint/2010/main" val="3761053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a:p>
        </p:txBody>
      </p:sp>
    </p:spTree>
    <p:extLst>
      <p:ext uri="{BB962C8B-B14F-4D97-AF65-F5344CB8AC3E}">
        <p14:creationId xmlns:p14="http://schemas.microsoft.com/office/powerpoint/2010/main" val="2332699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33</a:t>
            </a:fld>
            <a:endParaRPr lang="en-US"/>
          </a:p>
        </p:txBody>
      </p:sp>
    </p:spTree>
    <p:extLst>
      <p:ext uri="{BB962C8B-B14F-4D97-AF65-F5344CB8AC3E}">
        <p14:creationId xmlns:p14="http://schemas.microsoft.com/office/powerpoint/2010/main" val="1793019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36</a:t>
            </a:fld>
            <a:endParaRPr lang="en-US"/>
          </a:p>
        </p:txBody>
      </p:sp>
    </p:spTree>
    <p:extLst>
      <p:ext uri="{BB962C8B-B14F-4D97-AF65-F5344CB8AC3E}">
        <p14:creationId xmlns:p14="http://schemas.microsoft.com/office/powerpoint/2010/main" val="344868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a:p>
        </p:txBody>
      </p:sp>
    </p:spTree>
    <p:extLst>
      <p:ext uri="{BB962C8B-B14F-4D97-AF65-F5344CB8AC3E}">
        <p14:creationId xmlns:p14="http://schemas.microsoft.com/office/powerpoint/2010/main" val="157634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a:p>
        </p:txBody>
      </p:sp>
    </p:spTree>
    <p:extLst>
      <p:ext uri="{BB962C8B-B14F-4D97-AF65-F5344CB8AC3E}">
        <p14:creationId xmlns:p14="http://schemas.microsoft.com/office/powerpoint/2010/main" val="2393763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a:p>
        </p:txBody>
      </p:sp>
    </p:spTree>
    <p:extLst>
      <p:ext uri="{BB962C8B-B14F-4D97-AF65-F5344CB8AC3E}">
        <p14:creationId xmlns:p14="http://schemas.microsoft.com/office/powerpoint/2010/main" val="31454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a:p>
        </p:txBody>
      </p:sp>
    </p:spTree>
    <p:extLst>
      <p:ext uri="{BB962C8B-B14F-4D97-AF65-F5344CB8AC3E}">
        <p14:creationId xmlns:p14="http://schemas.microsoft.com/office/powerpoint/2010/main" val="216895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7</a:t>
            </a:fld>
            <a:endParaRPr lang="en-US"/>
          </a:p>
        </p:txBody>
      </p:sp>
    </p:spTree>
    <p:extLst>
      <p:ext uri="{BB962C8B-B14F-4D97-AF65-F5344CB8AC3E}">
        <p14:creationId xmlns:p14="http://schemas.microsoft.com/office/powerpoint/2010/main" val="22845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8</a:t>
            </a:fld>
            <a:endParaRPr lang="en-US"/>
          </a:p>
        </p:txBody>
      </p:sp>
    </p:spTree>
    <p:extLst>
      <p:ext uri="{BB962C8B-B14F-4D97-AF65-F5344CB8AC3E}">
        <p14:creationId xmlns:p14="http://schemas.microsoft.com/office/powerpoint/2010/main" val="168238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a:p>
        </p:txBody>
      </p:sp>
    </p:spTree>
    <p:extLst>
      <p:ext uri="{BB962C8B-B14F-4D97-AF65-F5344CB8AC3E}">
        <p14:creationId xmlns:p14="http://schemas.microsoft.com/office/powerpoint/2010/main" val="3490543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speaker">
    <p:bg>
      <p:bgPr>
        <a:solidFill>
          <a:schemeClr val="bg1"/>
        </a:solidFill>
        <a:effectLst/>
      </p:bgPr>
    </p:bg>
    <p:spTree>
      <p:nvGrpSpPr>
        <p:cNvPr id="1" name=""/>
        <p:cNvGrpSpPr/>
        <p:nvPr/>
      </p:nvGrpSpPr>
      <p:grpSpPr>
        <a:xfrm>
          <a:off x="0" y="0"/>
          <a:ext cx="0" cy="0"/>
          <a:chOff x="0" y="0"/>
          <a:chExt cx="0" cy="0"/>
        </a:xfrm>
      </p:grpSpPr>
      <p:pic>
        <p:nvPicPr>
          <p:cNvPr id="12" name="JHSPH Torch">
            <a:extLst>
              <a:ext uri="{FF2B5EF4-FFF2-40B4-BE49-F238E27FC236}">
                <a16:creationId xmlns:a16="http://schemas.microsoft.com/office/drawing/2014/main" id="{090F78FE-4F9C-1648-A329-20068F9D39E5}"/>
              </a:ext>
              <a:ext uri="{C183D7F6-B498-43B3-948B-1728B52AA6E4}">
                <adec:decorative xmlns:adec="http://schemas.microsoft.com/office/drawing/2017/decorative" val="1"/>
              </a:ext>
            </a:extLst>
          </p:cNvPr>
          <p:cNvPicPr>
            <a:picLocks noChangeAspect="1"/>
          </p:cNvPicPr>
          <p:nvPr userDrawn="1"/>
        </p:nvPicPr>
        <p:blipFill rotWithShape="1">
          <a:blip r:embed="rId4">
            <a:alphaModFix amt="20000"/>
          </a:blip>
          <a:srcRect l="31" t="18803" r="15866" b="11896"/>
          <a:stretch/>
        </p:blipFill>
        <p:spPr>
          <a:xfrm>
            <a:off x="4769605" y="1250820"/>
            <a:ext cx="4374396" cy="3588661"/>
          </a:xfrm>
          <a:prstGeom prst="rect">
            <a:avLst/>
          </a:prstGeom>
        </p:spPr>
      </p:pic>
      <p:pic>
        <p:nvPicPr>
          <p:cNvPr id="15" name="Toolkit Logo" descr="BSPH Teaching Toolkit logo with cogwheel icons.">
            <a:extLst>
              <a:ext uri="{FF2B5EF4-FFF2-40B4-BE49-F238E27FC236}">
                <a16:creationId xmlns:a16="http://schemas.microsoft.com/office/drawing/2014/main" id="{37FA446E-D53D-6D45-99E8-06AF286630AF}"/>
              </a:ext>
              <a:ext uri="{C183D7F6-B498-43B3-948B-1728B52AA6E4}">
                <adec:decorative xmlns:adec="http://schemas.microsoft.com/office/drawing/2017/decorative" val="0"/>
              </a:ext>
            </a:extLst>
          </p:cNvPr>
          <p:cNvPicPr>
            <a:picLocks noChangeAspect="1"/>
          </p:cNvPicPr>
          <p:nvPr userDrawn="1"/>
        </p:nvPicPr>
        <p:blipFill>
          <a:blip r:embed="rId5"/>
          <a:srcRect/>
          <a:stretch/>
        </p:blipFill>
        <p:spPr>
          <a:xfrm>
            <a:off x="-1" y="0"/>
            <a:ext cx="3517397" cy="1221638"/>
          </a:xfrm>
          <a:prstGeom prst="rect">
            <a:avLst/>
          </a:prstGeom>
        </p:spPr>
      </p:pic>
      <p:pic>
        <p:nvPicPr>
          <p:cNvPr id="3" name="BSPH Logo" descr="Johns Hopkins Bloomberg School of Public Health horizontal logo with full name and shield.">
            <a:extLst>
              <a:ext uri="{FF2B5EF4-FFF2-40B4-BE49-F238E27FC236}">
                <a16:creationId xmlns:a16="http://schemas.microsoft.com/office/drawing/2014/main" id="{1B4C8863-E61A-6E7B-E51D-BDFCBE72AE16}"/>
              </a:ext>
              <a:ext uri="{C183D7F6-B498-43B3-948B-1728B52AA6E4}">
                <adec:decorative xmlns:adec="http://schemas.microsoft.com/office/drawing/2017/decorative" val="0"/>
              </a:ext>
            </a:extLst>
          </p:cNvPr>
          <p:cNvPicPr>
            <a:picLocks noChangeAspect="1"/>
          </p:cNvPicPr>
          <p:nvPr userDrawn="1"/>
        </p:nvPicPr>
        <p:blipFill>
          <a:blip r:embed="rId6"/>
          <a:srcRect/>
          <a:stretch/>
        </p:blipFill>
        <p:spPr>
          <a:xfrm>
            <a:off x="5778552" y="-102166"/>
            <a:ext cx="3662487" cy="1661576"/>
          </a:xfrm>
          <a:prstGeom prst="rect">
            <a:avLst/>
          </a:prstGeom>
        </p:spPr>
      </p:pic>
      <p:sp>
        <p:nvSpPr>
          <p:cNvPr id="11" name="Title">
            <a:extLst>
              <a:ext uri="{FF2B5EF4-FFF2-40B4-BE49-F238E27FC236}">
                <a16:creationId xmlns:a16="http://schemas.microsoft.com/office/drawing/2014/main" id="{83146688-4522-C14B-9258-3C0296D2831E}"/>
              </a:ext>
            </a:extLst>
          </p:cNvPr>
          <p:cNvSpPr>
            <a:spLocks noGrp="1" noChangeArrowheads="1"/>
          </p:cNvSpPr>
          <p:nvPr>
            <p:ph type="ctrTitle" hasCustomPrompt="1"/>
            <p:custDataLst>
              <p:tags r:id="rId1"/>
            </p:custDataLst>
          </p:nvPr>
        </p:nvSpPr>
        <p:spPr bwMode="auto">
          <a:xfrm>
            <a:off x="275167" y="1593000"/>
            <a:ext cx="8589722" cy="1101329"/>
          </a:xfrm>
          <a:prstGeom prst="rect">
            <a:avLst/>
          </a:prstGeom>
          <a:noFill/>
          <a:ln>
            <a:noFill/>
            <a:miter lim="800000"/>
            <a:headEnd/>
            <a:tailEnd/>
          </a:ln>
        </p:spPr>
        <p:txBody>
          <a:bodyPr lIns="91418" tIns="45710" rIns="91418" bIns="45710" anchor="b">
            <a:noAutofit/>
          </a:bodyPr>
          <a:lstStyle>
            <a:lvl1pPr algn="ctr">
              <a:defRPr sz="4000">
                <a:latin typeface="Avenir Next LT Pro Demi" panose="020B0704020202020204" pitchFamily="34" charset="0"/>
                <a:cs typeface="Calibri"/>
              </a:defRPr>
            </a:lvl1pPr>
          </a:lstStyle>
          <a:p>
            <a:r>
              <a:rPr lang="en-US"/>
              <a:t>Click to add presentation title</a:t>
            </a:r>
          </a:p>
        </p:txBody>
      </p:sp>
      <p:sp>
        <p:nvSpPr>
          <p:cNvPr id="7" name="Presenter Photo"/>
          <p:cNvSpPr>
            <a:spLocks noGrp="1"/>
          </p:cNvSpPr>
          <p:nvPr>
            <p:ph type="pic" sz="quarter" idx="11" hasCustomPrompt="1"/>
          </p:nvPr>
        </p:nvSpPr>
        <p:spPr>
          <a:xfrm>
            <a:off x="999354" y="2887619"/>
            <a:ext cx="1371600" cy="1371600"/>
          </a:xfrm>
          <a:prstGeom prst="rect">
            <a:avLst/>
          </a:prstGeom>
          <a:ln w="12700" cap="flat" cmpd="sng" algn="ctr">
            <a:no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Drag image to placeholder or click icon to add</a:t>
            </a:r>
          </a:p>
        </p:txBody>
      </p:sp>
      <p:sp>
        <p:nvSpPr>
          <p:cNvPr id="6" name="Presenter Name"/>
          <p:cNvSpPr>
            <a:spLocks noGrp="1" noChangeArrowheads="1"/>
          </p:cNvSpPr>
          <p:nvPr>
            <p:ph type="subTitle" idx="1" hasCustomPrompt="1"/>
            <p:custDataLst>
              <p:tags r:id="rId2"/>
            </p:custDataLst>
          </p:nvPr>
        </p:nvSpPr>
        <p:spPr bwMode="auto">
          <a:xfrm>
            <a:off x="2566217" y="2887619"/>
            <a:ext cx="6298671" cy="1070928"/>
          </a:xfrm>
          <a:prstGeom prst="rect">
            <a:avLst/>
          </a:prstGeom>
          <a:noFill/>
          <a:ln>
            <a:noFill/>
            <a:miter lim="800000"/>
            <a:headEnd/>
            <a:tailEnd/>
          </a:ln>
        </p:spPr>
        <p:txBody>
          <a:bodyPr lIns="91429" tIns="45715" rIns="91429" bIns="45715">
            <a:noAutofit/>
          </a:bodyPr>
          <a:lstStyle>
            <a:lvl1pPr marL="0" indent="0" algn="l">
              <a:spcBef>
                <a:spcPct val="0"/>
              </a:spcBef>
              <a:buFont typeface="Wingdings" pitchFamily="-84" charset="2"/>
              <a:buNone/>
              <a:defRPr sz="1800" baseline="0">
                <a:solidFill>
                  <a:schemeClr val="accent1"/>
                </a:solidFill>
                <a:latin typeface="Georgia" panose="02040502050405020303" pitchFamily="18" charset="0"/>
                <a:cs typeface="Calibri"/>
              </a:defRPr>
            </a:lvl1pPr>
          </a:lstStyle>
          <a:p>
            <a:r>
              <a:rPr lang="en-US"/>
              <a:t>Click to add presenter name</a:t>
            </a:r>
          </a:p>
        </p:txBody>
      </p:sp>
      <p:sp>
        <p:nvSpPr>
          <p:cNvPr id="16" name="Source">
            <a:extLst>
              <a:ext uri="{FF2B5EF4-FFF2-40B4-BE49-F238E27FC236}">
                <a16:creationId xmlns:a16="http://schemas.microsoft.com/office/drawing/2014/main" id="{522AA710-6261-3B11-8A35-4795AD10827F}"/>
              </a:ext>
            </a:extLst>
          </p:cNvPr>
          <p:cNvSpPr>
            <a:spLocks noGrp="1"/>
          </p:cNvSpPr>
          <p:nvPr>
            <p:ph idx="13" hasCustomPrompt="1"/>
          </p:nvPr>
        </p:nvSpPr>
        <p:spPr>
          <a:xfrm>
            <a:off x="2566218" y="4066621"/>
            <a:ext cx="6166544"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0" baseline="0">
                <a:solidFill>
                  <a:schemeClr val="tx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credit information</a:t>
            </a:r>
          </a:p>
        </p:txBody>
      </p:sp>
      <p:sp>
        <p:nvSpPr>
          <p:cNvPr id="2" name="Slide Number">
            <a:extLst>
              <a:ext uri="{FF2B5EF4-FFF2-40B4-BE49-F238E27FC236}">
                <a16:creationId xmlns:a16="http://schemas.microsoft.com/office/drawing/2014/main" id="{121299DB-AEF3-5F4A-AB50-7091CB3CC2C6}"/>
              </a:ext>
            </a:extLst>
          </p:cNvPr>
          <p:cNvSpPr>
            <a:spLocks noGrp="1"/>
          </p:cNvSpPr>
          <p:nvPr>
            <p:ph type="sldNum" sz="quarter" idx="12"/>
          </p:nvPr>
        </p:nvSpPr>
        <p:spPr>
          <a:ln>
            <a:noFill/>
          </a:ln>
        </p:spPr>
        <p:txBody>
          <a:bodyPr/>
          <a:lstStyle>
            <a:lvl1pPr>
              <a:defRPr>
                <a:solidFill>
                  <a:schemeClr val="tx1"/>
                </a:solidFill>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32316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liner half photo green">
    <p:bg>
      <p:bgPr>
        <a:solidFill>
          <a:srgbClr val="286140"/>
        </a:solid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BDE1333B-7FA9-D947-B686-90476FE38CED}"/>
              </a:ext>
            </a:extLst>
          </p:cNvPr>
          <p:cNvSpPr>
            <a:spLocks noGrp="1" noChangeArrowheads="1"/>
          </p:cNvSpPr>
          <p:nvPr>
            <p:ph type="ctrTitle" hasCustomPrompt="1"/>
            <p:custDataLst>
              <p:tags r:id="rId1"/>
            </p:custDataLst>
          </p:nvPr>
        </p:nvSpPr>
        <p:spPr bwMode="auto">
          <a:xfrm>
            <a:off x="14496" y="2114550"/>
            <a:ext cx="4543008" cy="914400"/>
          </a:xfrm>
          <a:prstGeom prst="rect">
            <a:avLst/>
          </a:prstGeom>
          <a:noFill/>
          <a:ln>
            <a:miter lim="800000"/>
            <a:headEnd/>
            <a:tailEnd/>
          </a:ln>
        </p:spPr>
        <p:txBody>
          <a:bodyPr vert="horz" lIns="91418" tIns="45710" rIns="91418" bIns="45710" rtlCol="0" anchor="ctr">
            <a:noAutofit/>
          </a:bodyPr>
          <a:lstStyle>
            <a:lvl1pPr>
              <a:defRPr lang="en-US" sz="2400" dirty="0">
                <a:solidFill>
                  <a:schemeClr val="bg1"/>
                </a:solidFill>
                <a:cs typeface="Calibri"/>
              </a:defRPr>
            </a:lvl1pPr>
          </a:lstStyle>
          <a:p>
            <a:pPr lvl="0" algn="ctr"/>
            <a:r>
              <a:rPr lang="en-US"/>
              <a:t>Click to add slide title</a:t>
            </a:r>
          </a:p>
        </p:txBody>
      </p:sp>
      <p:sp>
        <p:nvSpPr>
          <p:cNvPr id="4" name="Photo">
            <a:extLst>
              <a:ext uri="{FF2B5EF4-FFF2-40B4-BE49-F238E27FC236}">
                <a16:creationId xmlns:a16="http://schemas.microsoft.com/office/drawing/2014/main" id="{C3541F8D-03C9-504A-9502-AE03B38D0901}"/>
              </a:ext>
            </a:extLst>
          </p:cNvPr>
          <p:cNvSpPr>
            <a:spLocks noGrp="1"/>
          </p:cNvSpPr>
          <p:nvPr>
            <p:ph type="pic" sz="quarter" idx="10"/>
          </p:nvPr>
        </p:nvSpPr>
        <p:spPr>
          <a:xfrm>
            <a:off x="4572000" y="0"/>
            <a:ext cx="4572000" cy="5143500"/>
          </a:xfrm>
          <a:prstGeom prst="rect">
            <a:avLst/>
          </a:prstGeom>
          <a:ln w="9525"/>
        </p:spPr>
        <p:txBody>
          <a:bodyPr/>
          <a:lstStyle>
            <a:lvl1pPr marL="0" indent="0">
              <a:buFontTx/>
              <a:buNone/>
              <a:defRPr>
                <a:solidFill>
                  <a:schemeClr val="bg1"/>
                </a:solidFill>
              </a:defRPr>
            </a:lvl1pPr>
          </a:lstStyle>
          <a:p>
            <a:r>
              <a:rPr lang="en-US"/>
              <a:t>Click icon to add picture</a:t>
            </a:r>
          </a:p>
        </p:txBody>
      </p:sp>
      <p:sp>
        <p:nvSpPr>
          <p:cNvPr id="5" name="Source">
            <a:extLst>
              <a:ext uri="{FF2B5EF4-FFF2-40B4-BE49-F238E27FC236}">
                <a16:creationId xmlns:a16="http://schemas.microsoft.com/office/drawing/2014/main" id="{998601ED-A6CD-224F-8938-614DBFC60575}"/>
              </a:ext>
            </a:extLst>
          </p:cNvPr>
          <p:cNvSpPr>
            <a:spLocks noGrp="1"/>
          </p:cNvSpPr>
          <p:nvPr>
            <p:ph idx="12" hasCustomPrompt="1"/>
          </p:nvPr>
        </p:nvSpPr>
        <p:spPr>
          <a:xfrm>
            <a:off x="4622800" y="4768214"/>
            <a:ext cx="3662641"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A5D1829-4DF8-3342-88D6-4526B0459858}"/>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752063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col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p:cNvSpPr>
            <a:spLocks noGrp="1"/>
          </p:cNvSpPr>
          <p:nvPr>
            <p:ph type="body" sz="quarter" idx="15" hasCustomPrompt="1"/>
          </p:nvPr>
        </p:nvSpPr>
        <p:spPr>
          <a:xfrm>
            <a:off x="141692"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Caption">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5" name="Caption">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6852869" y="1198879"/>
            <a:ext cx="2138732" cy="285292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047864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3423"/>
            <a:ext cx="1646887" cy="3396024"/>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3422"/>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3422"/>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3422"/>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0575020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 col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39006"/>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33551"/>
            <a:ext cx="1646887" cy="2855896"/>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Caption">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33550"/>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33550"/>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33550"/>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706117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 col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3316"/>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87860"/>
            <a:ext cx="1646887" cy="2869791"/>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87860"/>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87860"/>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87860"/>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01322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horiz-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1"/>
            <a:ext cx="4391514" cy="164102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ox"/>
          <p:cNvSpPr>
            <a:spLocks noGrp="1"/>
          </p:cNvSpPr>
          <p:nvPr>
            <p:ph idx="15" hasCustomPrompt="1"/>
          </p:nvPr>
        </p:nvSpPr>
        <p:spPr>
          <a:xfrm>
            <a:off x="149313" y="2954953"/>
            <a:ext cx="4391514" cy="164102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1422"/>
            <a:ext cx="4376334" cy="163974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1" name="Box"/>
          <p:cNvSpPr>
            <a:spLocks noGrp="1"/>
          </p:cNvSpPr>
          <p:nvPr>
            <p:ph idx="14" hasCustomPrompt="1"/>
          </p:nvPr>
        </p:nvSpPr>
        <p:spPr>
          <a:xfrm>
            <a:off x="4615266" y="2956224"/>
            <a:ext cx="4392207" cy="163974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E8A549A6-7736-A545-9DCD-CB4DD032E598}"/>
              </a:ext>
            </a:extLst>
          </p:cNvPr>
          <p:cNvSpPr>
            <a:spLocks noGrp="1"/>
          </p:cNvSpPr>
          <p:nvPr>
            <p:ph idx="17"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965880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Photo">
            <a:extLst>
              <a:ext uri="{FF2B5EF4-FFF2-40B4-BE49-F238E27FC236}">
                <a16:creationId xmlns:a16="http://schemas.microsoft.com/office/drawing/2014/main" id="{02EA4496-355A-B54A-BBF9-F684A72148AE}"/>
              </a:ext>
            </a:extLst>
          </p:cNvPr>
          <p:cNvSpPr>
            <a:spLocks noGrp="1"/>
          </p:cNvSpPr>
          <p:nvPr>
            <p:ph sz="quarter" idx="15"/>
          </p:nvPr>
        </p:nvSpPr>
        <p:spPr>
          <a:xfrm>
            <a:off x="0" y="974725"/>
            <a:ext cx="9144000" cy="4168775"/>
          </a:xfrm>
          <a:ln>
            <a:noFill/>
          </a:ln>
        </p:spPr>
        <p:txBody>
          <a:bodyPr/>
          <a:lstStyle>
            <a:lvl1pPr marL="0" indent="0">
              <a:buFontTx/>
              <a:buNone/>
              <a:defRPr/>
            </a:lvl1pPr>
          </a:lstStyle>
          <a:p>
            <a:pPr lvl="0"/>
            <a:r>
              <a:rPr lang="en-US"/>
              <a:t>Click to edit Master text styles</a:t>
            </a:r>
          </a:p>
        </p:txBody>
      </p:sp>
      <p:sp>
        <p:nvSpPr>
          <p:cNvPr id="8" name="Source">
            <a:extLst>
              <a:ext uri="{FF2B5EF4-FFF2-40B4-BE49-F238E27FC236}">
                <a16:creationId xmlns:a16="http://schemas.microsoft.com/office/drawing/2014/main" id="{09009DDA-DCFC-F748-A811-BF00305DDAD9}"/>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1136790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Photo">
            <a:extLst>
              <a:ext uri="{FF2B5EF4-FFF2-40B4-BE49-F238E27FC236}">
                <a16:creationId xmlns:a16="http://schemas.microsoft.com/office/drawing/2014/main" id="{425F25A5-CCE4-394B-9E1E-17C6BF7265C4}"/>
              </a:ext>
            </a:extLst>
          </p:cNvPr>
          <p:cNvSpPr>
            <a:spLocks noGrp="1"/>
          </p:cNvSpPr>
          <p:nvPr>
            <p:ph sz="quarter" idx="15"/>
          </p:nvPr>
        </p:nvSpPr>
        <p:spPr>
          <a:xfrm>
            <a:off x="0" y="974725"/>
            <a:ext cx="4541958" cy="4168775"/>
          </a:xfrm>
          <a:ln>
            <a:noFill/>
          </a:ln>
        </p:spPr>
        <p:txBody>
          <a:bodyPr/>
          <a:lstStyle>
            <a:lvl1pPr marL="0" indent="0">
              <a:buFontTx/>
              <a:buNone/>
              <a:defRPr/>
            </a:lvl1pPr>
          </a:lstStyle>
          <a:p>
            <a:pPr lvl="0"/>
            <a:r>
              <a:rPr lang="en-US"/>
              <a:t>Click to edit Master text styles</a:t>
            </a:r>
          </a:p>
        </p:txBody>
      </p:sp>
      <p:sp>
        <p:nvSpPr>
          <p:cNvPr id="9" name="Photo">
            <a:extLst>
              <a:ext uri="{FF2B5EF4-FFF2-40B4-BE49-F238E27FC236}">
                <a16:creationId xmlns:a16="http://schemas.microsoft.com/office/drawing/2014/main" id="{6804ED59-039D-2442-97AD-5034913325E9}"/>
              </a:ext>
            </a:extLst>
          </p:cNvPr>
          <p:cNvSpPr>
            <a:spLocks noGrp="1"/>
          </p:cNvSpPr>
          <p:nvPr>
            <p:ph sz="quarter" idx="16"/>
          </p:nvPr>
        </p:nvSpPr>
        <p:spPr>
          <a:xfrm>
            <a:off x="4602043" y="974725"/>
            <a:ext cx="4544568" cy="4168775"/>
          </a:xfrm>
          <a:ln>
            <a:noFill/>
          </a:ln>
        </p:spPr>
        <p:txBody>
          <a:bodyPr/>
          <a:lstStyle>
            <a:lvl1pPr marL="0" indent="0">
              <a:buFontTx/>
              <a:buNone/>
              <a:defRPr/>
            </a:lvl1pPr>
          </a:lstStyle>
          <a:p>
            <a:pPr lvl="0"/>
            <a:r>
              <a:rPr lang="en-US"/>
              <a:t>Click to edit Master text styles</a:t>
            </a:r>
          </a:p>
        </p:txBody>
      </p:sp>
      <p:sp>
        <p:nvSpPr>
          <p:cNvPr id="8" name="Source">
            <a:extLst>
              <a:ext uri="{FF2B5EF4-FFF2-40B4-BE49-F238E27FC236}">
                <a16:creationId xmlns:a16="http://schemas.microsoft.com/office/drawing/2014/main" id="{09009DDA-DCFC-F748-A811-BF00305DDAD9}"/>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58000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Photo"/>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7" name="Source">
            <a:extLst>
              <a:ext uri="{FF2B5EF4-FFF2-40B4-BE49-F238E27FC236}">
                <a16:creationId xmlns:a16="http://schemas.microsoft.com/office/drawing/2014/main" id="{A20D78D4-2BDB-A44F-8D2A-AD311AE30537}"/>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053859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31" name="Caption">
            <a:extLst>
              <a:ext uri="{FF2B5EF4-FFF2-40B4-BE49-F238E27FC236}">
                <a16:creationId xmlns:a16="http://schemas.microsoft.com/office/drawing/2014/main" id="{0B291257-14F2-C248-84BA-AD4EFADDB1D6}"/>
              </a:ext>
            </a:extLst>
          </p:cNvPr>
          <p:cNvSpPr>
            <a:spLocks noGrp="1"/>
          </p:cNvSpPr>
          <p:nvPr>
            <p:ph type="body" sz="quarter" idx="18"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9" name="Right Arrow 8">
            <a:extLst>
              <a:ext uri="{FF2B5EF4-FFF2-40B4-BE49-F238E27FC236}">
                <a16:creationId xmlns:a16="http://schemas.microsoft.com/office/drawing/2014/main" id="{661D48DD-9EF2-0F40-B08B-683BBD9164CC}"/>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userDrawn="1"/>
        </p:nvSpPr>
        <p:spPr>
          <a:xfrm>
            <a:off x="60912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344164-5899-5244-B23C-DC7EEC1D4E04}"/>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userDrawn="1"/>
        </p:nvSpPr>
        <p:spPr>
          <a:xfrm>
            <a:off x="320280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userDrawn="1"/>
        </p:nvSpPr>
        <p:spPr>
          <a:xfrm>
            <a:off x="449964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userDrawn="1"/>
        </p:nvSpPr>
        <p:spPr>
          <a:xfrm>
            <a:off x="5757858"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F9D1CFC-8A28-A149-AAB9-12E2CB8682C6}"/>
              </a:ext>
              <a:ext uri="{C183D7F6-B498-43B3-948B-1728B52AA6E4}">
                <adec:decorative xmlns:adec="http://schemas.microsoft.com/office/drawing/2017/decorative" val="1"/>
              </a:ext>
            </a:extLst>
          </p:cNvPr>
          <p:cNvSpPr/>
          <p:nvPr userDrawn="1"/>
        </p:nvSpPr>
        <p:spPr>
          <a:xfrm>
            <a:off x="70277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34AB63-7426-CE44-97D2-9D4E65BC6236}"/>
              </a:ext>
              <a:ext uri="{C183D7F6-B498-43B3-948B-1728B52AA6E4}">
                <adec:decorative xmlns:adec="http://schemas.microsoft.com/office/drawing/2017/decorative" val="1"/>
              </a:ext>
            </a:extLst>
          </p:cNvPr>
          <p:cNvSpPr/>
          <p:nvPr userDrawn="1"/>
        </p:nvSpPr>
        <p:spPr>
          <a:xfrm>
            <a:off x="8351698"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ox">
            <a:extLst>
              <a:ext uri="{FF2B5EF4-FFF2-40B4-BE49-F238E27FC236}">
                <a16:creationId xmlns:a16="http://schemas.microsoft.com/office/drawing/2014/main" id="{6205D643-7A60-A84A-B374-4CB13DD533A0}"/>
              </a:ext>
            </a:extLst>
          </p:cNvPr>
          <p:cNvSpPr>
            <a:spLocks noGrp="1"/>
          </p:cNvSpPr>
          <p:nvPr>
            <p:ph idx="19" hasCustomPrompt="1"/>
          </p:nvPr>
        </p:nvSpPr>
        <p:spPr>
          <a:xfrm>
            <a:off x="149314" y="1732477"/>
            <a:ext cx="1135576" cy="1197205"/>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8" name="Box">
            <a:extLst>
              <a:ext uri="{FF2B5EF4-FFF2-40B4-BE49-F238E27FC236}">
                <a16:creationId xmlns:a16="http://schemas.microsoft.com/office/drawing/2014/main" id="{588271D9-D75E-0C48-A1E6-FAC86CAFBC69}"/>
              </a:ext>
            </a:extLst>
          </p:cNvPr>
          <p:cNvSpPr>
            <a:spLocks noGrp="1"/>
          </p:cNvSpPr>
          <p:nvPr>
            <p:ph idx="26" hasCustomPrompt="1"/>
          </p:nvPr>
        </p:nvSpPr>
        <p:spPr>
          <a:xfrm>
            <a:off x="132926" y="3339098"/>
            <a:ext cx="1135576" cy="126824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9" name="Box">
            <a:extLst>
              <a:ext uri="{FF2B5EF4-FFF2-40B4-BE49-F238E27FC236}">
                <a16:creationId xmlns:a16="http://schemas.microsoft.com/office/drawing/2014/main" id="{CDF93FB9-980C-B746-9693-9DC87C1860B9}"/>
              </a:ext>
            </a:extLst>
          </p:cNvPr>
          <p:cNvSpPr>
            <a:spLocks noGrp="1"/>
          </p:cNvSpPr>
          <p:nvPr>
            <p:ph idx="21" hasCustomPrompt="1"/>
          </p:nvPr>
        </p:nvSpPr>
        <p:spPr>
          <a:xfrm>
            <a:off x="142976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0" name="Box">
            <a:extLst>
              <a:ext uri="{FF2B5EF4-FFF2-40B4-BE49-F238E27FC236}">
                <a16:creationId xmlns:a16="http://schemas.microsoft.com/office/drawing/2014/main" id="{2C697431-B967-2A4C-BBBB-15E891965323}"/>
              </a:ext>
            </a:extLst>
          </p:cNvPr>
          <p:cNvSpPr>
            <a:spLocks noGrp="1"/>
          </p:cNvSpPr>
          <p:nvPr>
            <p:ph idx="28" hasCustomPrompt="1"/>
          </p:nvPr>
        </p:nvSpPr>
        <p:spPr>
          <a:xfrm>
            <a:off x="1420109"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a:extLst>
              <a:ext uri="{FF2B5EF4-FFF2-40B4-BE49-F238E27FC236}">
                <a16:creationId xmlns:a16="http://schemas.microsoft.com/office/drawing/2014/main" id="{51F9A926-A6B1-B848-96D6-AE921E59A94D}"/>
              </a:ext>
            </a:extLst>
          </p:cNvPr>
          <p:cNvSpPr>
            <a:spLocks noGrp="1"/>
          </p:cNvSpPr>
          <p:nvPr>
            <p:ph idx="22" hasCustomPrompt="1"/>
          </p:nvPr>
        </p:nvSpPr>
        <p:spPr>
          <a:xfrm>
            <a:off x="271021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2" name="Box">
            <a:extLst>
              <a:ext uri="{FF2B5EF4-FFF2-40B4-BE49-F238E27FC236}">
                <a16:creationId xmlns:a16="http://schemas.microsoft.com/office/drawing/2014/main" id="{4BF1F99F-14B0-EC4C-BACA-9DED8099869A}"/>
              </a:ext>
            </a:extLst>
          </p:cNvPr>
          <p:cNvSpPr>
            <a:spLocks noGrp="1"/>
          </p:cNvSpPr>
          <p:nvPr>
            <p:ph idx="29" hasCustomPrompt="1"/>
          </p:nvPr>
        </p:nvSpPr>
        <p:spPr>
          <a:xfrm>
            <a:off x="2707292"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3" name="Box">
            <a:extLst>
              <a:ext uri="{FF2B5EF4-FFF2-40B4-BE49-F238E27FC236}">
                <a16:creationId xmlns:a16="http://schemas.microsoft.com/office/drawing/2014/main" id="{CCE259BB-E37C-AA46-81E3-AEB3D5ACC7C0}"/>
              </a:ext>
            </a:extLst>
          </p:cNvPr>
          <p:cNvSpPr>
            <a:spLocks noGrp="1"/>
          </p:cNvSpPr>
          <p:nvPr>
            <p:ph idx="23" hasCustomPrompt="1"/>
          </p:nvPr>
        </p:nvSpPr>
        <p:spPr>
          <a:xfrm>
            <a:off x="399066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Box">
            <a:extLst>
              <a:ext uri="{FF2B5EF4-FFF2-40B4-BE49-F238E27FC236}">
                <a16:creationId xmlns:a16="http://schemas.microsoft.com/office/drawing/2014/main" id="{FC6167BB-3A78-754F-BF1C-FE9D9CC31429}"/>
              </a:ext>
            </a:extLst>
          </p:cNvPr>
          <p:cNvSpPr>
            <a:spLocks noGrp="1"/>
          </p:cNvSpPr>
          <p:nvPr>
            <p:ph idx="30" hasCustomPrompt="1"/>
          </p:nvPr>
        </p:nvSpPr>
        <p:spPr>
          <a:xfrm>
            <a:off x="3994475"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a:extLst>
              <a:ext uri="{FF2B5EF4-FFF2-40B4-BE49-F238E27FC236}">
                <a16:creationId xmlns:a16="http://schemas.microsoft.com/office/drawing/2014/main" id="{7C1FE663-AD46-1C4F-9F27-6999C8456FF5}"/>
              </a:ext>
            </a:extLst>
          </p:cNvPr>
          <p:cNvSpPr>
            <a:spLocks noGrp="1"/>
          </p:cNvSpPr>
          <p:nvPr>
            <p:ph idx="24" hasCustomPrompt="1"/>
          </p:nvPr>
        </p:nvSpPr>
        <p:spPr>
          <a:xfrm>
            <a:off x="5271114" y="1727079"/>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Box">
            <a:extLst>
              <a:ext uri="{FF2B5EF4-FFF2-40B4-BE49-F238E27FC236}">
                <a16:creationId xmlns:a16="http://schemas.microsoft.com/office/drawing/2014/main" id="{D60C9512-DA83-084E-AE2B-89FDE4BCC97A}"/>
              </a:ext>
            </a:extLst>
          </p:cNvPr>
          <p:cNvSpPr>
            <a:spLocks noGrp="1"/>
          </p:cNvSpPr>
          <p:nvPr>
            <p:ph idx="31" hasCustomPrompt="1"/>
          </p:nvPr>
        </p:nvSpPr>
        <p:spPr>
          <a:xfrm>
            <a:off x="5281658" y="3340319"/>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Box">
            <a:extLst>
              <a:ext uri="{FF2B5EF4-FFF2-40B4-BE49-F238E27FC236}">
                <a16:creationId xmlns:a16="http://schemas.microsoft.com/office/drawing/2014/main" id="{99617CA0-5381-6D44-B57C-45C0CA0C7D35}"/>
              </a:ext>
            </a:extLst>
          </p:cNvPr>
          <p:cNvSpPr>
            <a:spLocks noGrp="1"/>
          </p:cNvSpPr>
          <p:nvPr>
            <p:ph idx="25" hasCustomPrompt="1"/>
          </p:nvPr>
        </p:nvSpPr>
        <p:spPr>
          <a:xfrm>
            <a:off x="655156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Box">
            <a:extLst>
              <a:ext uri="{FF2B5EF4-FFF2-40B4-BE49-F238E27FC236}">
                <a16:creationId xmlns:a16="http://schemas.microsoft.com/office/drawing/2014/main" id="{E813AD74-D063-B64F-B684-BB1A65C7EB3A}"/>
              </a:ext>
            </a:extLst>
          </p:cNvPr>
          <p:cNvSpPr>
            <a:spLocks noGrp="1"/>
          </p:cNvSpPr>
          <p:nvPr>
            <p:ph idx="32" hasCustomPrompt="1"/>
          </p:nvPr>
        </p:nvSpPr>
        <p:spPr>
          <a:xfrm>
            <a:off x="6568841"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Box">
            <a:extLst>
              <a:ext uri="{FF2B5EF4-FFF2-40B4-BE49-F238E27FC236}">
                <a16:creationId xmlns:a16="http://schemas.microsoft.com/office/drawing/2014/main" id="{32A29C7C-813A-8342-A541-4B918F0E996F}"/>
              </a:ext>
            </a:extLst>
          </p:cNvPr>
          <p:cNvSpPr>
            <a:spLocks noGrp="1"/>
          </p:cNvSpPr>
          <p:nvPr>
            <p:ph idx="20" hasCustomPrompt="1"/>
          </p:nvPr>
        </p:nvSpPr>
        <p:spPr>
          <a:xfrm>
            <a:off x="7832017"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Box">
            <a:extLst>
              <a:ext uri="{FF2B5EF4-FFF2-40B4-BE49-F238E27FC236}">
                <a16:creationId xmlns:a16="http://schemas.microsoft.com/office/drawing/2014/main" id="{161E1AFF-1C00-BD45-9342-775E6AC0FE0E}"/>
              </a:ext>
            </a:extLst>
          </p:cNvPr>
          <p:cNvSpPr>
            <a:spLocks noGrp="1"/>
          </p:cNvSpPr>
          <p:nvPr>
            <p:ph idx="27" hasCustomPrompt="1"/>
          </p:nvPr>
        </p:nvSpPr>
        <p:spPr>
          <a:xfrm>
            <a:off x="7856024"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773613"/>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034360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ertical large photo">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845D2855-4BDC-2949-A7F8-15C653BAFD76}"/>
              </a:ext>
            </a:extLst>
          </p:cNvPr>
          <p:cNvSpPr>
            <a:spLocks noGrp="1"/>
          </p:cNvSpPr>
          <p:nvPr>
            <p:ph type="title" hasCustomPrompt="1"/>
          </p:nvPr>
        </p:nvSpPr>
        <p:spPr>
          <a:xfrm>
            <a:off x="149315" y="66526"/>
            <a:ext cx="2191563" cy="1243172"/>
          </a:xfrm>
        </p:spPr>
        <p:txBody>
          <a:bodyPr/>
          <a:lstStyle>
            <a:lvl1pPr>
              <a:defRPr>
                <a:latin typeface="Avenir Next LT Pro Demi" panose="020B0704020202020204" pitchFamily="34" charset="0"/>
              </a:defRPr>
            </a:lvl1pPr>
          </a:lstStyle>
          <a:p>
            <a:r>
              <a:rPr lang="en-US"/>
              <a:t>Click to add title</a:t>
            </a:r>
          </a:p>
        </p:txBody>
      </p:sp>
      <p:sp>
        <p:nvSpPr>
          <p:cNvPr id="6" name="Subtitle">
            <a:extLst>
              <a:ext uri="{FF2B5EF4-FFF2-40B4-BE49-F238E27FC236}">
                <a16:creationId xmlns:a16="http://schemas.microsoft.com/office/drawing/2014/main" id="{73F8CCE4-3BC7-E04F-94AE-1C9657EF5270}"/>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Photo"/>
          <p:cNvSpPr>
            <a:spLocks noGrp="1"/>
          </p:cNvSpPr>
          <p:nvPr>
            <p:ph type="pic" sz="quarter" idx="11" hasCustomPrompt="1"/>
          </p:nvPr>
        </p:nvSpPr>
        <p:spPr>
          <a:xfrm>
            <a:off x="2539364" y="0"/>
            <a:ext cx="6604635" cy="5143500"/>
          </a:xfrm>
          <a:prstGeom prst="rect">
            <a:avLst/>
          </a:prstGeom>
        </p:spPr>
        <p:txBody>
          <a:bodyPr vert="horz"/>
          <a:lstStyle>
            <a:lvl1pPr marL="0" indent="0">
              <a:buNone/>
              <a:defRPr sz="1800" baseline="0"/>
            </a:lvl1pPr>
          </a:lstStyle>
          <a:p>
            <a:r>
              <a:rPr lang="en-US"/>
              <a:t>Click icon to add image or drag and drop image to placeholder</a:t>
            </a:r>
          </a:p>
        </p:txBody>
      </p:sp>
      <p:sp>
        <p:nvSpPr>
          <p:cNvPr id="8" name="Source">
            <a:extLst>
              <a:ext uri="{FF2B5EF4-FFF2-40B4-BE49-F238E27FC236}">
                <a16:creationId xmlns:a16="http://schemas.microsoft.com/office/drawing/2014/main" id="{904D3AB3-06BD-EC46-AEC4-64AAD3E51B9D}"/>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2" name="Slide Number">
            <a:extLst>
              <a:ext uri="{FF2B5EF4-FFF2-40B4-BE49-F238E27FC236}">
                <a16:creationId xmlns:a16="http://schemas.microsoft.com/office/drawing/2014/main" id="{C17433F5-B937-B647-A06F-CB66175E77BC}"/>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2353393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liner half photo orange">
    <p:bg>
      <p:bgPr>
        <a:solidFill>
          <a:srgbClr val="E08532"/>
        </a:solid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BDE1333B-7FA9-D947-B686-90476FE38CED}"/>
              </a:ext>
            </a:extLst>
          </p:cNvPr>
          <p:cNvSpPr>
            <a:spLocks noGrp="1" noChangeArrowheads="1"/>
          </p:cNvSpPr>
          <p:nvPr>
            <p:ph type="ctrTitle" hasCustomPrompt="1"/>
            <p:custDataLst>
              <p:tags r:id="rId1"/>
            </p:custDataLst>
          </p:nvPr>
        </p:nvSpPr>
        <p:spPr bwMode="auto">
          <a:xfrm>
            <a:off x="14496" y="2114550"/>
            <a:ext cx="4543008" cy="914400"/>
          </a:xfrm>
          <a:prstGeom prst="rect">
            <a:avLst/>
          </a:prstGeom>
          <a:noFill/>
          <a:ln>
            <a:miter lim="800000"/>
            <a:headEnd/>
            <a:tailEnd/>
          </a:ln>
        </p:spPr>
        <p:txBody>
          <a:bodyPr vert="horz" lIns="91418" tIns="45710" rIns="91418" bIns="45710" rtlCol="0" anchor="ctr">
            <a:noAutofit/>
          </a:bodyPr>
          <a:lstStyle>
            <a:lvl1pPr>
              <a:defRPr lang="en-US" sz="2400" dirty="0">
                <a:solidFill>
                  <a:schemeClr val="bg1"/>
                </a:solidFill>
                <a:cs typeface="Calibri"/>
              </a:defRPr>
            </a:lvl1pPr>
          </a:lstStyle>
          <a:p>
            <a:pPr lvl="0" algn="ctr"/>
            <a:r>
              <a:rPr lang="en-US"/>
              <a:t>Click to add slide title</a:t>
            </a:r>
          </a:p>
        </p:txBody>
      </p:sp>
      <p:sp>
        <p:nvSpPr>
          <p:cNvPr id="4" name="Photo">
            <a:extLst>
              <a:ext uri="{FF2B5EF4-FFF2-40B4-BE49-F238E27FC236}">
                <a16:creationId xmlns:a16="http://schemas.microsoft.com/office/drawing/2014/main" id="{C3541F8D-03C9-504A-9502-AE03B38D0901}"/>
              </a:ext>
            </a:extLst>
          </p:cNvPr>
          <p:cNvSpPr>
            <a:spLocks noGrp="1"/>
          </p:cNvSpPr>
          <p:nvPr>
            <p:ph type="pic" sz="quarter" idx="10"/>
          </p:nvPr>
        </p:nvSpPr>
        <p:spPr>
          <a:xfrm>
            <a:off x="4572000" y="0"/>
            <a:ext cx="4572000" cy="5143500"/>
          </a:xfrm>
          <a:prstGeom prst="rect">
            <a:avLst/>
          </a:prstGeom>
          <a:ln w="9525"/>
        </p:spPr>
        <p:txBody>
          <a:bodyPr/>
          <a:lstStyle>
            <a:lvl1pPr marL="0" indent="0">
              <a:buFontTx/>
              <a:buNone/>
              <a:defRPr>
                <a:solidFill>
                  <a:schemeClr val="bg1"/>
                </a:solidFill>
              </a:defRPr>
            </a:lvl1pPr>
          </a:lstStyle>
          <a:p>
            <a:r>
              <a:rPr lang="en-US"/>
              <a:t>Click icon to add picture</a:t>
            </a:r>
          </a:p>
        </p:txBody>
      </p:sp>
      <p:sp>
        <p:nvSpPr>
          <p:cNvPr id="5" name="Source">
            <a:extLst>
              <a:ext uri="{FF2B5EF4-FFF2-40B4-BE49-F238E27FC236}">
                <a16:creationId xmlns:a16="http://schemas.microsoft.com/office/drawing/2014/main" id="{79550BE7-1E12-C742-A5C6-D540895F8661}"/>
              </a:ext>
            </a:extLst>
          </p:cNvPr>
          <p:cNvSpPr>
            <a:spLocks noGrp="1"/>
          </p:cNvSpPr>
          <p:nvPr>
            <p:ph idx="12" hasCustomPrompt="1"/>
          </p:nvPr>
        </p:nvSpPr>
        <p:spPr>
          <a:xfrm>
            <a:off x="4622801" y="4768214"/>
            <a:ext cx="366264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B0AD15-F6A9-9945-96E6-D233F7A746AF}"/>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090799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erticle bulle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6" name="Box"/>
          <p:cNvSpPr>
            <a:spLocks noGrp="1"/>
          </p:cNvSpPr>
          <p:nvPr>
            <p:ph idx="1" hasCustomPrompt="1"/>
          </p:nvPr>
        </p:nvSpPr>
        <p:spPr>
          <a:xfrm>
            <a:off x="2660810" y="133351"/>
            <a:ext cx="6352855" cy="4453388"/>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Source">
            <a:extLst>
              <a:ext uri="{FF2B5EF4-FFF2-40B4-BE49-F238E27FC236}">
                <a16:creationId xmlns:a16="http://schemas.microsoft.com/office/drawing/2014/main" id="{927F2F75-61C2-7F4D-B62A-0F7C84901C38}"/>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0B9C482-9F3A-D44D-B933-0895BD3D6A8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65186517"/>
      </p:ext>
    </p:extLst>
  </p:cSld>
  <p:clrMapOvr>
    <a:masterClrMapping/>
  </p:clrMapOvr>
  <p:extLst>
    <p:ext uri="{DCECCB84-F9BA-43D5-87BE-67443E8EF086}">
      <p15:sldGuideLst xmlns:p15="http://schemas.microsoft.com/office/powerpoint/2012/main">
        <p15:guide id="1" orient="horz" pos="2940" userDrawn="1">
          <p15:clr>
            <a:srgbClr val="FBAE40"/>
          </p15:clr>
        </p15:guide>
        <p15:guide id="2" pos="3674"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erticle bullet top captio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7" name="Caption">
            <a:extLst>
              <a:ext uri="{FF2B5EF4-FFF2-40B4-BE49-F238E27FC236}">
                <a16:creationId xmlns:a16="http://schemas.microsoft.com/office/drawing/2014/main" id="{BF0B0AC2-CB02-3441-9CFB-637D27B1BC44}"/>
              </a:ext>
            </a:extLst>
          </p:cNvPr>
          <p:cNvSpPr>
            <a:spLocks noGrp="1"/>
          </p:cNvSpPr>
          <p:nvPr>
            <p:ph type="body" sz="quarter" idx="17" hasCustomPrompt="1"/>
          </p:nvPr>
        </p:nvSpPr>
        <p:spPr>
          <a:xfrm>
            <a:off x="2660810" y="133350"/>
            <a:ext cx="635285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subtitle</a:t>
            </a:r>
          </a:p>
        </p:txBody>
      </p:sp>
      <p:sp>
        <p:nvSpPr>
          <p:cNvPr id="6" name="Box"/>
          <p:cNvSpPr>
            <a:spLocks noGrp="1"/>
          </p:cNvSpPr>
          <p:nvPr>
            <p:ph idx="1" hasCustomPrompt="1"/>
          </p:nvPr>
        </p:nvSpPr>
        <p:spPr>
          <a:xfrm>
            <a:off x="2660810" y="615462"/>
            <a:ext cx="6352855" cy="3971274"/>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Source">
            <a:extLst>
              <a:ext uri="{FF2B5EF4-FFF2-40B4-BE49-F238E27FC236}">
                <a16:creationId xmlns:a16="http://schemas.microsoft.com/office/drawing/2014/main" id="{36165B48-FFD2-4145-8F08-E540D52C377E}"/>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4011FEB-98C2-574D-A4C2-E73E660161CC}"/>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70756452"/>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erticle bullet bottom captio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6" name="Box"/>
          <p:cNvSpPr>
            <a:spLocks noGrp="1"/>
          </p:cNvSpPr>
          <p:nvPr>
            <p:ph idx="1" hasCustomPrompt="1"/>
          </p:nvPr>
        </p:nvSpPr>
        <p:spPr>
          <a:xfrm>
            <a:off x="2660810" y="133350"/>
            <a:ext cx="6352855" cy="4046855"/>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Caption">
            <a:extLst>
              <a:ext uri="{FF2B5EF4-FFF2-40B4-BE49-F238E27FC236}">
                <a16:creationId xmlns:a16="http://schemas.microsoft.com/office/drawing/2014/main" id="{170E650C-7BC4-504B-B5E1-CD2B065D7BE1}"/>
              </a:ext>
            </a:extLst>
          </p:cNvPr>
          <p:cNvSpPr>
            <a:spLocks noGrp="1"/>
          </p:cNvSpPr>
          <p:nvPr>
            <p:ph type="body" sz="quarter" idx="17" hasCustomPrompt="1"/>
          </p:nvPr>
        </p:nvSpPr>
        <p:spPr>
          <a:xfrm>
            <a:off x="2660810" y="4200659"/>
            <a:ext cx="635285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1" name="Source">
            <a:extLst>
              <a:ext uri="{FF2B5EF4-FFF2-40B4-BE49-F238E27FC236}">
                <a16:creationId xmlns:a16="http://schemas.microsoft.com/office/drawing/2014/main" id="{C9DCADE6-0E0E-FA47-818D-FA310DA45624}"/>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7810D85-70E0-A244-91F9-3B441F4C644C}"/>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55545132"/>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erticle bullet 2 col">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133350"/>
            <a:ext cx="3106944" cy="4453390"/>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ox">
            <a:extLst>
              <a:ext uri="{FF2B5EF4-FFF2-40B4-BE49-F238E27FC236}">
                <a16:creationId xmlns:a16="http://schemas.microsoft.com/office/drawing/2014/main" id="{FEBC8032-C187-4042-83C3-7E9A8BC37CEF}"/>
              </a:ext>
            </a:extLst>
          </p:cNvPr>
          <p:cNvSpPr>
            <a:spLocks noGrp="1"/>
          </p:cNvSpPr>
          <p:nvPr>
            <p:ph idx="20" hasCustomPrompt="1"/>
          </p:nvPr>
        </p:nvSpPr>
        <p:spPr>
          <a:xfrm>
            <a:off x="5906393" y="133349"/>
            <a:ext cx="3106944" cy="4453390"/>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Source">
            <a:extLst>
              <a:ext uri="{FF2B5EF4-FFF2-40B4-BE49-F238E27FC236}">
                <a16:creationId xmlns:a16="http://schemas.microsoft.com/office/drawing/2014/main" id="{09381382-8F19-FB4E-BF17-77735A328C5D}"/>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449127-7A5A-2B4F-AF5F-1185952D7945}"/>
              </a:ext>
            </a:extLst>
          </p:cNvPr>
          <p:cNvSpPr>
            <a:spLocks noGrp="1"/>
          </p:cNvSpPr>
          <p:nvPr>
            <p:ph type="sldNum" sz="quarter" idx="21"/>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56670181"/>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verticle bullet 2 col top captio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1" name="Caption">
            <a:extLst>
              <a:ext uri="{FF2B5EF4-FFF2-40B4-BE49-F238E27FC236}">
                <a16:creationId xmlns:a16="http://schemas.microsoft.com/office/drawing/2014/main" id="{869B4F58-4CDC-2144-927E-9EA537048354}"/>
              </a:ext>
            </a:extLst>
          </p:cNvPr>
          <p:cNvSpPr>
            <a:spLocks noGrp="1"/>
          </p:cNvSpPr>
          <p:nvPr>
            <p:ph type="body" sz="quarter" idx="17" hasCustomPrompt="1"/>
          </p:nvPr>
        </p:nvSpPr>
        <p:spPr>
          <a:xfrm>
            <a:off x="2660810" y="133350"/>
            <a:ext cx="310694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615464"/>
            <a:ext cx="3106944" cy="3971276"/>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Caption">
            <a:extLst>
              <a:ext uri="{FF2B5EF4-FFF2-40B4-BE49-F238E27FC236}">
                <a16:creationId xmlns:a16="http://schemas.microsoft.com/office/drawing/2014/main" id="{B674A30E-6509-0A40-92D9-053CCD45D384}"/>
              </a:ext>
            </a:extLst>
          </p:cNvPr>
          <p:cNvSpPr>
            <a:spLocks noGrp="1"/>
          </p:cNvSpPr>
          <p:nvPr>
            <p:ph type="body" sz="quarter" idx="21" hasCustomPrompt="1"/>
          </p:nvPr>
        </p:nvSpPr>
        <p:spPr>
          <a:xfrm>
            <a:off x="5906393" y="133350"/>
            <a:ext cx="310694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3" name="Box">
            <a:extLst>
              <a:ext uri="{FF2B5EF4-FFF2-40B4-BE49-F238E27FC236}">
                <a16:creationId xmlns:a16="http://schemas.microsoft.com/office/drawing/2014/main" id="{FEBC8032-C187-4042-83C3-7E9A8BC37CEF}"/>
              </a:ext>
            </a:extLst>
          </p:cNvPr>
          <p:cNvSpPr>
            <a:spLocks noGrp="1"/>
          </p:cNvSpPr>
          <p:nvPr>
            <p:ph idx="20" hasCustomPrompt="1"/>
          </p:nvPr>
        </p:nvSpPr>
        <p:spPr>
          <a:xfrm>
            <a:off x="5906393" y="615463"/>
            <a:ext cx="3106944" cy="3971276"/>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Source">
            <a:extLst>
              <a:ext uri="{FF2B5EF4-FFF2-40B4-BE49-F238E27FC236}">
                <a16:creationId xmlns:a16="http://schemas.microsoft.com/office/drawing/2014/main" id="{6317246C-0721-764A-A9F2-B4C69CFB3AE0}"/>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0C1AADE-E6C0-904B-9516-1E7498EA3F8E}"/>
              </a:ext>
            </a:extLst>
          </p:cNvPr>
          <p:cNvSpPr>
            <a:spLocks noGrp="1"/>
          </p:cNvSpPr>
          <p:nvPr>
            <p:ph type="sldNum" sz="quarter" idx="22"/>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42705514"/>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erticle bullet 2 col bottom captio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133350"/>
            <a:ext cx="3106944" cy="3981452"/>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ox">
            <a:extLst>
              <a:ext uri="{FF2B5EF4-FFF2-40B4-BE49-F238E27FC236}">
                <a16:creationId xmlns:a16="http://schemas.microsoft.com/office/drawing/2014/main" id="{FEBC8032-C187-4042-83C3-7E9A8BC37CEF}"/>
              </a:ext>
            </a:extLst>
          </p:cNvPr>
          <p:cNvSpPr>
            <a:spLocks noGrp="1"/>
          </p:cNvSpPr>
          <p:nvPr>
            <p:ph idx="20" hasCustomPrompt="1"/>
          </p:nvPr>
        </p:nvSpPr>
        <p:spPr>
          <a:xfrm>
            <a:off x="5906393" y="133349"/>
            <a:ext cx="3106944" cy="3981452"/>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5C39C08A-4462-C44E-A880-B694B5192231}"/>
              </a:ext>
            </a:extLst>
          </p:cNvPr>
          <p:cNvSpPr>
            <a:spLocks noGrp="1"/>
          </p:cNvSpPr>
          <p:nvPr>
            <p:ph type="body" sz="quarter" idx="17" hasCustomPrompt="1"/>
          </p:nvPr>
        </p:nvSpPr>
        <p:spPr>
          <a:xfrm>
            <a:off x="2660810" y="4190431"/>
            <a:ext cx="635285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4" name="Source">
            <a:extLst>
              <a:ext uri="{FF2B5EF4-FFF2-40B4-BE49-F238E27FC236}">
                <a16:creationId xmlns:a16="http://schemas.microsoft.com/office/drawing/2014/main" id="{09F910CD-F8FA-F649-9583-4256CE0EB7AD}"/>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90221ECA-E1AF-124D-9390-96DEA33D7569}"/>
              </a:ext>
            </a:extLst>
          </p:cNvPr>
          <p:cNvSpPr>
            <a:spLocks noGrp="1"/>
          </p:cNvSpPr>
          <p:nvPr>
            <p:ph type="sldNum" sz="quarter" idx="21"/>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88945956"/>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erticle bullet 2 col wid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133350"/>
            <a:ext cx="6355080"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4" name="Box">
            <a:extLst>
              <a:ext uri="{FF2B5EF4-FFF2-40B4-BE49-F238E27FC236}">
                <a16:creationId xmlns:a16="http://schemas.microsoft.com/office/drawing/2014/main" id="{10DBC93F-DCA9-E145-9D20-F57AF65E7EE5}"/>
              </a:ext>
            </a:extLst>
          </p:cNvPr>
          <p:cNvSpPr>
            <a:spLocks noGrp="1"/>
          </p:cNvSpPr>
          <p:nvPr>
            <p:ph idx="20" hasCustomPrompt="1"/>
          </p:nvPr>
        </p:nvSpPr>
        <p:spPr>
          <a:xfrm>
            <a:off x="2652394" y="2405758"/>
            <a:ext cx="6355080"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Source">
            <a:extLst>
              <a:ext uri="{FF2B5EF4-FFF2-40B4-BE49-F238E27FC236}">
                <a16:creationId xmlns:a16="http://schemas.microsoft.com/office/drawing/2014/main" id="{021AEA16-6280-1349-9E46-7DC0644E7B1B}"/>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DAAC521-DAD1-2745-8E38-B6A04E6F5582}"/>
              </a:ext>
            </a:extLst>
          </p:cNvPr>
          <p:cNvSpPr>
            <a:spLocks noGrp="1"/>
          </p:cNvSpPr>
          <p:nvPr>
            <p:ph type="sldNum" sz="quarter" idx="21"/>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73077340"/>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verticle bullet 4 box wid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1" name="Caption">
            <a:extLst>
              <a:ext uri="{FF2B5EF4-FFF2-40B4-BE49-F238E27FC236}">
                <a16:creationId xmlns:a16="http://schemas.microsoft.com/office/drawing/2014/main" id="{1811B59D-59EF-5247-8ADB-C36870F5EC15}"/>
              </a:ext>
            </a:extLst>
          </p:cNvPr>
          <p:cNvSpPr>
            <a:spLocks noGrp="1"/>
          </p:cNvSpPr>
          <p:nvPr>
            <p:ph type="body" sz="quarter" idx="17" hasCustomPrompt="1"/>
          </p:nvPr>
        </p:nvSpPr>
        <p:spPr>
          <a:xfrm>
            <a:off x="2660810" y="133350"/>
            <a:ext cx="635285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subtitle</a:t>
            </a:r>
          </a:p>
        </p:txBody>
      </p:sp>
      <p:sp>
        <p:nvSpPr>
          <p:cNvPr id="13" name="Box">
            <a:extLst>
              <a:ext uri="{FF2B5EF4-FFF2-40B4-BE49-F238E27FC236}">
                <a16:creationId xmlns:a16="http://schemas.microsoft.com/office/drawing/2014/main" id="{82EB0AC5-E134-2F40-B272-685BB281E1BE}"/>
              </a:ext>
            </a:extLst>
          </p:cNvPr>
          <p:cNvSpPr>
            <a:spLocks noGrp="1"/>
          </p:cNvSpPr>
          <p:nvPr>
            <p:ph idx="1" hasCustomPrompt="1"/>
          </p:nvPr>
        </p:nvSpPr>
        <p:spPr>
          <a:xfrm>
            <a:off x="2660810" y="615462"/>
            <a:ext cx="6352855" cy="1691333"/>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6" name="Caption">
            <a:extLst>
              <a:ext uri="{FF2B5EF4-FFF2-40B4-BE49-F238E27FC236}">
                <a16:creationId xmlns:a16="http://schemas.microsoft.com/office/drawing/2014/main" id="{CA123584-3F6D-784C-9E4F-8CA6F5BBC326}"/>
              </a:ext>
            </a:extLst>
          </p:cNvPr>
          <p:cNvSpPr>
            <a:spLocks noGrp="1"/>
          </p:cNvSpPr>
          <p:nvPr>
            <p:ph type="body" sz="quarter" idx="25" hasCustomPrompt="1"/>
          </p:nvPr>
        </p:nvSpPr>
        <p:spPr>
          <a:xfrm>
            <a:off x="2656330" y="2424160"/>
            <a:ext cx="635285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subtitle</a:t>
            </a:r>
          </a:p>
        </p:txBody>
      </p:sp>
      <p:sp>
        <p:nvSpPr>
          <p:cNvPr id="17" name="Box">
            <a:extLst>
              <a:ext uri="{FF2B5EF4-FFF2-40B4-BE49-F238E27FC236}">
                <a16:creationId xmlns:a16="http://schemas.microsoft.com/office/drawing/2014/main" id="{C312117C-C727-D846-8F0B-47CFFD132198}"/>
              </a:ext>
            </a:extLst>
          </p:cNvPr>
          <p:cNvSpPr>
            <a:spLocks noGrp="1"/>
          </p:cNvSpPr>
          <p:nvPr>
            <p:ph idx="23" hasCustomPrompt="1"/>
          </p:nvPr>
        </p:nvSpPr>
        <p:spPr>
          <a:xfrm>
            <a:off x="2645955" y="2900920"/>
            <a:ext cx="6355080" cy="1691332"/>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02ACC24-737E-E64D-838D-6C60EB302B1E}"/>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0933817"/>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verticle bullet 2 col wid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0" name="Caption">
            <a:extLst>
              <a:ext uri="{FF2B5EF4-FFF2-40B4-BE49-F238E27FC236}">
                <a16:creationId xmlns:a16="http://schemas.microsoft.com/office/drawing/2014/main" id="{8FC52B27-8752-6142-B35B-9B69B01A006F}"/>
              </a:ext>
            </a:extLst>
          </p:cNvPr>
          <p:cNvSpPr>
            <a:spLocks noGrp="1"/>
          </p:cNvSpPr>
          <p:nvPr>
            <p:ph type="body" sz="quarter" idx="17" hasCustomPrompt="1"/>
          </p:nvPr>
        </p:nvSpPr>
        <p:spPr>
          <a:xfrm>
            <a:off x="2660810" y="133350"/>
            <a:ext cx="6352855" cy="386080"/>
          </a:xfrm>
          <a:prstGeom prst="rect">
            <a:avLst/>
          </a:prstGeom>
          <a:solidFill>
            <a:srgbClr val="418EDF">
              <a:alpha val="40000"/>
            </a:srgb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606972"/>
            <a:ext cx="6355080" cy="1940147"/>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4" name="Box">
            <a:extLst>
              <a:ext uri="{FF2B5EF4-FFF2-40B4-BE49-F238E27FC236}">
                <a16:creationId xmlns:a16="http://schemas.microsoft.com/office/drawing/2014/main" id="{10DBC93F-DCA9-E145-9D20-F57AF65E7EE5}"/>
              </a:ext>
            </a:extLst>
          </p:cNvPr>
          <p:cNvSpPr>
            <a:spLocks noGrp="1"/>
          </p:cNvSpPr>
          <p:nvPr>
            <p:ph idx="20" hasCustomPrompt="1"/>
          </p:nvPr>
        </p:nvSpPr>
        <p:spPr>
          <a:xfrm>
            <a:off x="2652394" y="2659292"/>
            <a:ext cx="6355080" cy="1940147"/>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Source">
            <a:extLst>
              <a:ext uri="{FF2B5EF4-FFF2-40B4-BE49-F238E27FC236}">
                <a16:creationId xmlns:a16="http://schemas.microsoft.com/office/drawing/2014/main" id="{021AEA16-6280-1349-9E46-7DC0644E7B1B}"/>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DAAC521-DAD1-2745-8E38-B6A04E6F5582}"/>
              </a:ext>
            </a:extLst>
          </p:cNvPr>
          <p:cNvSpPr>
            <a:spLocks noGrp="1"/>
          </p:cNvSpPr>
          <p:nvPr>
            <p:ph type="sldNum" sz="quarter" idx="21"/>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86650179"/>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erticle bullet 2 col stacked top">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133350"/>
            <a:ext cx="3106943"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a:extLst>
              <a:ext uri="{FF2B5EF4-FFF2-40B4-BE49-F238E27FC236}">
                <a16:creationId xmlns:a16="http://schemas.microsoft.com/office/drawing/2014/main" id="{5E4AB30B-0FD2-6B48-B41C-7A5D8D919019}"/>
              </a:ext>
            </a:extLst>
          </p:cNvPr>
          <p:cNvSpPr>
            <a:spLocks noGrp="1"/>
          </p:cNvSpPr>
          <p:nvPr>
            <p:ph idx="21" hasCustomPrompt="1"/>
          </p:nvPr>
        </p:nvSpPr>
        <p:spPr>
          <a:xfrm>
            <a:off x="5911678" y="133350"/>
            <a:ext cx="3106943"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0" name="Box">
            <a:extLst>
              <a:ext uri="{FF2B5EF4-FFF2-40B4-BE49-F238E27FC236}">
                <a16:creationId xmlns:a16="http://schemas.microsoft.com/office/drawing/2014/main" id="{7D2094D8-727F-884C-B534-4721A403446C}"/>
              </a:ext>
            </a:extLst>
          </p:cNvPr>
          <p:cNvSpPr>
            <a:spLocks noGrp="1"/>
          </p:cNvSpPr>
          <p:nvPr>
            <p:ph idx="20" hasCustomPrompt="1"/>
          </p:nvPr>
        </p:nvSpPr>
        <p:spPr>
          <a:xfrm>
            <a:off x="2652394" y="2405758"/>
            <a:ext cx="6355080"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6" name="Source">
            <a:extLst>
              <a:ext uri="{FF2B5EF4-FFF2-40B4-BE49-F238E27FC236}">
                <a16:creationId xmlns:a16="http://schemas.microsoft.com/office/drawing/2014/main" id="{C7A9D561-E47D-9647-95B7-65C3DD45AA54}"/>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2DEE139-40C3-C149-A025-3CC8CB95B784}"/>
              </a:ext>
            </a:extLst>
          </p:cNvPr>
          <p:cNvSpPr>
            <a:spLocks noGrp="1"/>
          </p:cNvSpPr>
          <p:nvPr>
            <p:ph type="sldNum" sz="quarter" idx="22"/>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76886777"/>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T A LAYOUT">
    <p:bg>
      <p:bgPr>
        <a:solidFill>
          <a:srgbClr val="9BBB59"/>
        </a:solidFill>
        <a:effectLst/>
      </p:bgPr>
    </p:bg>
    <p:spTree>
      <p:nvGrpSpPr>
        <p:cNvPr id="1" name=""/>
        <p:cNvGrpSpPr/>
        <p:nvPr/>
      </p:nvGrpSpPr>
      <p:grpSpPr>
        <a:xfrm>
          <a:off x="0" y="0"/>
          <a:ext cx="0" cy="0"/>
          <a:chOff x="0" y="0"/>
          <a:chExt cx="0" cy="0"/>
        </a:xfrm>
      </p:grpSpPr>
      <p:sp>
        <p:nvSpPr>
          <p:cNvPr id="6" name="Notice Only">
            <a:extLst>
              <a:ext uri="{FF2B5EF4-FFF2-40B4-BE49-F238E27FC236}">
                <a16:creationId xmlns:a16="http://schemas.microsoft.com/office/drawing/2014/main" id="{1B2CBA6A-CED2-3245-BC84-ABF64722021C}"/>
              </a:ext>
            </a:extLst>
          </p:cNvPr>
          <p:cNvSpPr/>
          <p:nvPr userDrawn="1"/>
        </p:nvSpPr>
        <p:spPr>
          <a:xfrm>
            <a:off x="1674206" y="1248311"/>
            <a:ext cx="5795588" cy="2369880"/>
          </a:xfrm>
          <a:prstGeom prst="rect">
            <a:avLst/>
          </a:prstGeom>
          <a:solidFill>
            <a:srgbClr val="9BBB59"/>
          </a:solidFill>
          <a:ln>
            <a:solidFill>
              <a:srgbClr val="062D72"/>
            </a:solidFill>
          </a:ln>
        </p:spPr>
        <p:txBody>
          <a:bodyPr wrap="square">
            <a:noAutofit/>
          </a:bodyPr>
          <a:lstStyle/>
          <a:p>
            <a:pPr algn="ctr"/>
            <a:r>
              <a:rPr lang="en-US" sz="2400" b="1">
                <a:solidFill>
                  <a:schemeClr val="tx1"/>
                </a:solidFill>
                <a:latin typeface="Georgia" panose="02040502050405020303" pitchFamily="18" charset="0"/>
              </a:rPr>
              <a:t>THIS SLIDE IS FOR NOTICE ONLY</a:t>
            </a:r>
            <a:br>
              <a:rPr lang="en-US" sz="2400">
                <a:solidFill>
                  <a:schemeClr val="tx1"/>
                </a:solidFill>
                <a:latin typeface="Georgia" panose="02040502050405020303" pitchFamily="18" charset="0"/>
              </a:rPr>
            </a:br>
            <a:r>
              <a:rPr lang="en-US" sz="1600">
                <a:solidFill>
                  <a:schemeClr val="tx1"/>
                </a:solidFill>
                <a:latin typeface="Georgia" panose="02040502050405020303" pitchFamily="18" charset="0"/>
              </a:rPr>
              <a:t>and is not intended to be used in a presentation</a:t>
            </a:r>
            <a:br>
              <a:rPr lang="en-US" sz="1600">
                <a:solidFill>
                  <a:schemeClr val="tx1"/>
                </a:solidFill>
                <a:latin typeface="Georgia" panose="02040502050405020303" pitchFamily="18" charset="0"/>
              </a:rPr>
            </a:br>
            <a:br>
              <a:rPr lang="en-US">
                <a:solidFill>
                  <a:schemeClr val="tx1"/>
                </a:solidFill>
                <a:latin typeface="Georgia" panose="02040502050405020303" pitchFamily="18" charset="0"/>
              </a:rPr>
            </a:br>
            <a:r>
              <a:rPr lang="en-US">
                <a:solidFill>
                  <a:schemeClr val="tx1"/>
                </a:solidFill>
                <a:latin typeface="Georgia" panose="02040502050405020303" pitchFamily="18" charset="0"/>
              </a:rPr>
              <a:t>This</a:t>
            </a:r>
            <a:r>
              <a:rPr lang="en-US" baseline="0">
                <a:solidFill>
                  <a:schemeClr val="tx1"/>
                </a:solidFill>
                <a:latin typeface="Georgia" panose="02040502050405020303" pitchFamily="18" charset="0"/>
              </a:rPr>
              <a:t> PowerPoint template was developed by:</a:t>
            </a:r>
            <a:br>
              <a:rPr lang="en-US"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The Center for Teaching and Learning at the</a:t>
            </a:r>
            <a:br>
              <a:rPr lang="en-US" i="1"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Johns Hopkins Bloomberg School of Public Health</a:t>
            </a:r>
            <a:br>
              <a:rPr lang="en-US" i="1" baseline="0">
                <a:solidFill>
                  <a:schemeClr val="tx1"/>
                </a:solidFill>
                <a:latin typeface="Georgia" panose="02040502050405020303" pitchFamily="18" charset="0"/>
              </a:rPr>
            </a:br>
            <a:br>
              <a:rPr lang="en-US" i="1" baseline="0">
                <a:solidFill>
                  <a:schemeClr val="tx1"/>
                </a:solidFill>
                <a:latin typeface="Georgia" panose="02040502050405020303" pitchFamily="18" charset="0"/>
              </a:rPr>
            </a:br>
            <a:r>
              <a:rPr lang="en-US" b="1">
                <a:solidFill>
                  <a:schemeClr val="tx1"/>
                </a:solidFill>
                <a:latin typeface="Georgia" panose="02040502050405020303" pitchFamily="18" charset="0"/>
              </a:rPr>
              <a:t>Last</a:t>
            </a:r>
            <a:r>
              <a:rPr lang="en-US" b="1" baseline="0">
                <a:solidFill>
                  <a:schemeClr val="tx1"/>
                </a:solidFill>
                <a:latin typeface="Georgia" panose="02040502050405020303" pitchFamily="18" charset="0"/>
              </a:rPr>
              <a:t> modified: 2 June 2023</a:t>
            </a:r>
            <a:endParaRPr lang="en-US" b="1">
              <a:solidFill>
                <a:schemeClr val="tx1"/>
              </a:solidFill>
              <a:latin typeface="Georgia" panose="02040502050405020303" pitchFamily="18" charset="0"/>
            </a:endParaRPr>
          </a:p>
        </p:txBody>
      </p:sp>
    </p:spTree>
    <p:extLst>
      <p:ext uri="{BB962C8B-B14F-4D97-AF65-F5344CB8AC3E}">
        <p14:creationId xmlns:p14="http://schemas.microsoft.com/office/powerpoint/2010/main" val="29732845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erticle bullet 2 col stacked bottom">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133350"/>
            <a:ext cx="6355080"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0" name="Box">
            <a:extLst>
              <a:ext uri="{FF2B5EF4-FFF2-40B4-BE49-F238E27FC236}">
                <a16:creationId xmlns:a16="http://schemas.microsoft.com/office/drawing/2014/main" id="{7D2094D8-727F-884C-B534-4721A403446C}"/>
              </a:ext>
            </a:extLst>
          </p:cNvPr>
          <p:cNvSpPr>
            <a:spLocks noGrp="1"/>
          </p:cNvSpPr>
          <p:nvPr>
            <p:ph idx="20" hasCustomPrompt="1"/>
          </p:nvPr>
        </p:nvSpPr>
        <p:spPr>
          <a:xfrm>
            <a:off x="2652394" y="2405758"/>
            <a:ext cx="3113406"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a:extLst>
              <a:ext uri="{FF2B5EF4-FFF2-40B4-BE49-F238E27FC236}">
                <a16:creationId xmlns:a16="http://schemas.microsoft.com/office/drawing/2014/main" id="{616E69F8-6862-C642-934F-74BF0576856F}"/>
              </a:ext>
            </a:extLst>
          </p:cNvPr>
          <p:cNvSpPr>
            <a:spLocks noGrp="1"/>
          </p:cNvSpPr>
          <p:nvPr>
            <p:ph idx="21" hasCustomPrompt="1"/>
          </p:nvPr>
        </p:nvSpPr>
        <p:spPr>
          <a:xfrm>
            <a:off x="5894068" y="2405758"/>
            <a:ext cx="3113406"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6" name="Source">
            <a:extLst>
              <a:ext uri="{FF2B5EF4-FFF2-40B4-BE49-F238E27FC236}">
                <a16:creationId xmlns:a16="http://schemas.microsoft.com/office/drawing/2014/main" id="{C7A9D561-E47D-9647-95B7-65C3DD45AA54}"/>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19DA7242-61BC-2648-A081-C49539DD22CC}"/>
              </a:ext>
            </a:extLst>
          </p:cNvPr>
          <p:cNvSpPr>
            <a:spLocks noGrp="1"/>
          </p:cNvSpPr>
          <p:nvPr>
            <p:ph type="sldNum" sz="quarter" idx="22"/>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485018487"/>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erticle bullet 4 box">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1" y="133350"/>
            <a:ext cx="3106943"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4" name="Box">
            <a:extLst>
              <a:ext uri="{FF2B5EF4-FFF2-40B4-BE49-F238E27FC236}">
                <a16:creationId xmlns:a16="http://schemas.microsoft.com/office/drawing/2014/main" id="{10DBC93F-DCA9-E145-9D20-F57AF65E7EE5}"/>
              </a:ext>
            </a:extLst>
          </p:cNvPr>
          <p:cNvSpPr>
            <a:spLocks noGrp="1"/>
          </p:cNvSpPr>
          <p:nvPr>
            <p:ph idx="20" hasCustomPrompt="1"/>
          </p:nvPr>
        </p:nvSpPr>
        <p:spPr>
          <a:xfrm>
            <a:off x="2652394" y="2405759"/>
            <a:ext cx="3115360"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a:extLst>
              <a:ext uri="{FF2B5EF4-FFF2-40B4-BE49-F238E27FC236}">
                <a16:creationId xmlns:a16="http://schemas.microsoft.com/office/drawing/2014/main" id="{5E4AB30B-0FD2-6B48-B41C-7A5D8D919019}"/>
              </a:ext>
            </a:extLst>
          </p:cNvPr>
          <p:cNvSpPr>
            <a:spLocks noGrp="1"/>
          </p:cNvSpPr>
          <p:nvPr>
            <p:ph idx="21" hasCustomPrompt="1"/>
          </p:nvPr>
        </p:nvSpPr>
        <p:spPr>
          <a:xfrm>
            <a:off x="5905328" y="133350"/>
            <a:ext cx="3106943"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a:extLst>
              <a:ext uri="{FF2B5EF4-FFF2-40B4-BE49-F238E27FC236}">
                <a16:creationId xmlns:a16="http://schemas.microsoft.com/office/drawing/2014/main" id="{42458099-3A90-C247-84C6-E7D22E142591}"/>
              </a:ext>
            </a:extLst>
          </p:cNvPr>
          <p:cNvSpPr>
            <a:spLocks noGrp="1"/>
          </p:cNvSpPr>
          <p:nvPr>
            <p:ph idx="22" hasCustomPrompt="1"/>
          </p:nvPr>
        </p:nvSpPr>
        <p:spPr>
          <a:xfrm>
            <a:off x="5892627" y="2405758"/>
            <a:ext cx="3108960" cy="2193681"/>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17792715"/>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erticle bullet 4 box wid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vert="horz" lIns="91440" tIns="45720" rIns="91440" bIns="45720" rtlCol="0" anchor="t">
            <a:noAutofit/>
          </a:bodyPr>
          <a:lstStyle>
            <a:lvl1pPr>
              <a:defRPr lang="en-US" dirty="0"/>
            </a:lvl1pPr>
          </a:lstStyle>
          <a:p>
            <a:pPr lvl="0"/>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2" name="Box">
            <a:extLst>
              <a:ext uri="{FF2B5EF4-FFF2-40B4-BE49-F238E27FC236}">
                <a16:creationId xmlns:a16="http://schemas.microsoft.com/office/drawing/2014/main" id="{64242F61-8EA4-184F-A007-5A8550FDE1B1}"/>
              </a:ext>
            </a:extLst>
          </p:cNvPr>
          <p:cNvSpPr>
            <a:spLocks noGrp="1"/>
          </p:cNvSpPr>
          <p:nvPr>
            <p:ph idx="19" hasCustomPrompt="1"/>
          </p:nvPr>
        </p:nvSpPr>
        <p:spPr>
          <a:xfrm>
            <a:off x="2660810" y="133351"/>
            <a:ext cx="6355080" cy="1005840"/>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0" name="Box">
            <a:extLst>
              <a:ext uri="{FF2B5EF4-FFF2-40B4-BE49-F238E27FC236}">
                <a16:creationId xmlns:a16="http://schemas.microsoft.com/office/drawing/2014/main" id="{6561FD89-36AF-9849-BEFA-913F923250CF}"/>
              </a:ext>
            </a:extLst>
          </p:cNvPr>
          <p:cNvSpPr>
            <a:spLocks noGrp="1"/>
          </p:cNvSpPr>
          <p:nvPr>
            <p:ph idx="21" hasCustomPrompt="1"/>
          </p:nvPr>
        </p:nvSpPr>
        <p:spPr>
          <a:xfrm>
            <a:off x="2660810" y="1284371"/>
            <a:ext cx="6355080" cy="1005840"/>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4" name="Box">
            <a:extLst>
              <a:ext uri="{FF2B5EF4-FFF2-40B4-BE49-F238E27FC236}">
                <a16:creationId xmlns:a16="http://schemas.microsoft.com/office/drawing/2014/main" id="{10DBC93F-DCA9-E145-9D20-F57AF65E7EE5}"/>
              </a:ext>
            </a:extLst>
          </p:cNvPr>
          <p:cNvSpPr>
            <a:spLocks noGrp="1"/>
          </p:cNvSpPr>
          <p:nvPr>
            <p:ph idx="20" hasCustomPrompt="1"/>
          </p:nvPr>
        </p:nvSpPr>
        <p:spPr>
          <a:xfrm>
            <a:off x="2652394" y="2435391"/>
            <a:ext cx="6355080" cy="1005840"/>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7" name="Box">
            <a:extLst>
              <a:ext uri="{FF2B5EF4-FFF2-40B4-BE49-F238E27FC236}">
                <a16:creationId xmlns:a16="http://schemas.microsoft.com/office/drawing/2014/main" id="{C312117C-C727-D846-8F0B-47CFFD132198}"/>
              </a:ext>
            </a:extLst>
          </p:cNvPr>
          <p:cNvSpPr>
            <a:spLocks noGrp="1"/>
          </p:cNvSpPr>
          <p:nvPr>
            <p:ph idx="23" hasCustomPrompt="1"/>
          </p:nvPr>
        </p:nvSpPr>
        <p:spPr>
          <a:xfrm>
            <a:off x="2645955" y="3586412"/>
            <a:ext cx="6355080" cy="1005840"/>
          </a:xfrm>
          <a:prstGeom prst="rect">
            <a:avLst/>
          </a:prstGeom>
          <a:ln w="9525" cmpd="sng">
            <a:solidFill>
              <a:srgbClr val="6CACE4">
                <a:alpha val="20000"/>
              </a:srgbClr>
            </a:solidFill>
          </a:ln>
        </p:spPr>
        <p:txBody>
          <a:bodyPr/>
          <a:lstStyle>
            <a:lvl1pPr marL="292608" indent="-292608">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spcBef>
                <a:spcPts val="0"/>
              </a:spcBef>
              <a:buClr>
                <a:srgbClr val="F98419"/>
              </a:buClr>
              <a:buSzPct val="80000"/>
              <a:buFont typeface="Arial" panose="020B0604020202020204" pitchFamily="34" charset="0"/>
              <a:buChar char="►"/>
              <a:defRPr sz="1600"/>
            </a:lvl2pPr>
            <a:lvl3pPr marL="803275" indent="-230188">
              <a:spcBef>
                <a:spcPts val="0"/>
              </a:spcBef>
              <a:buClr>
                <a:srgbClr val="F98419"/>
              </a:buClr>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02ACC24-737E-E64D-838D-6C60EB302B1E}"/>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126766549"/>
      </p:ext>
    </p:extLst>
  </p:cSld>
  <p:clrMapOvr>
    <a:masterClrMapping/>
  </p:clrMapOvr>
  <p:extLst>
    <p:ext uri="{DCECCB84-F9BA-43D5-87BE-67443E8EF086}">
      <p15:sldGuideLst xmlns:p15="http://schemas.microsoft.com/office/powerpoint/2012/main">
        <p15:guide id="1" orient="horz" pos="2940">
          <p15:clr>
            <a:srgbClr val="FBAE40"/>
          </p15:clr>
        </p15:guide>
        <p15:guide id="2" pos="367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ertical quot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00C02B0-5386-2149-A92A-172E36DF48A9}"/>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a:t>Click to add title</a:t>
            </a:r>
          </a:p>
        </p:txBody>
      </p:sp>
      <p:sp>
        <p:nvSpPr>
          <p:cNvPr id="8" name="Subtitle">
            <a:extLst>
              <a:ext uri="{FF2B5EF4-FFF2-40B4-BE49-F238E27FC236}">
                <a16:creationId xmlns:a16="http://schemas.microsoft.com/office/drawing/2014/main" id="{1A9871A0-BF4B-744E-BDBA-A39D3EB40A6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6" name="Quote">
            <a:extLst>
              <a:ext uri="{FF2B5EF4-FFF2-40B4-BE49-F238E27FC236}">
                <a16:creationId xmlns:a16="http://schemas.microsoft.com/office/drawing/2014/main" id="{E125DA28-47C7-B041-953D-A1467317A640}"/>
              </a:ext>
            </a:extLst>
          </p:cNvPr>
          <p:cNvSpPr>
            <a:spLocks noGrp="1"/>
          </p:cNvSpPr>
          <p:nvPr>
            <p:ph type="body" sz="quarter" idx="11" hasCustomPrompt="1"/>
          </p:nvPr>
        </p:nvSpPr>
        <p:spPr>
          <a:xfrm>
            <a:off x="2656331" y="159477"/>
            <a:ext cx="6352855" cy="4427257"/>
          </a:xfrm>
          <a:prstGeom prst="rect">
            <a:avLst/>
          </a:prstGeom>
          <a:solidFill>
            <a:srgbClr val="418EDF">
              <a:alpha val="40000"/>
            </a:srgbClr>
          </a:solidFill>
          <a:ln>
            <a:solidFill>
              <a:schemeClr val="bg1">
                <a:lumMod val="75000"/>
              </a:schemeClr>
            </a:solidFill>
            <a:prstDash val="sysDash"/>
          </a:ln>
        </p:spPr>
        <p:txBody>
          <a:bodyPr vert="horz" anchor="ctr"/>
          <a:lstStyle>
            <a:lvl1pPr marL="0" indent="0">
              <a:spcBef>
                <a:spcPts val="2400"/>
              </a:spcBef>
              <a:buNone/>
              <a:defRPr sz="1600">
                <a:latin typeface="Georgia" panose="02040502050405020303" pitchFamily="18" charset="0"/>
                <a:cs typeface="Times New Roman"/>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quote</a:t>
            </a:r>
          </a:p>
        </p:txBody>
      </p:sp>
      <p:sp>
        <p:nvSpPr>
          <p:cNvPr id="9" name="Source">
            <a:extLst>
              <a:ext uri="{FF2B5EF4-FFF2-40B4-BE49-F238E27FC236}">
                <a16:creationId xmlns:a16="http://schemas.microsoft.com/office/drawing/2014/main" id="{CE4AE711-244E-204B-ADA0-EE357F6F001B}"/>
              </a:ext>
            </a:extLst>
          </p:cNvPr>
          <p:cNvSpPr>
            <a:spLocks noGrp="1"/>
          </p:cNvSpPr>
          <p:nvPr>
            <p:ph idx="12" hasCustomPrompt="1"/>
          </p:nvPr>
        </p:nvSpPr>
        <p:spPr>
          <a:xfrm>
            <a:off x="2656330" y="4768214"/>
            <a:ext cx="5613729"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8B849A8-504F-204C-9B64-F22FABEBAEB8}"/>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83714183"/>
      </p:ext>
    </p:extLst>
  </p:cSld>
  <p:clrMapOvr>
    <a:masterClrMapping/>
  </p:clrMapOvr>
  <p:extLst>
    <p:ext uri="{DCECCB84-F9BA-43D5-87BE-67443E8EF086}">
      <p15:sldGuideLst xmlns:p15="http://schemas.microsoft.com/office/powerpoint/2012/main">
        <p15:guide id="1" orient="horz" pos="2940" userDrawn="1">
          <p15:clr>
            <a:srgbClr val="FBAE40"/>
          </p15:clr>
        </p15:guide>
        <p15:guide id="2" pos="2880" userDrawn="1">
          <p15:clr>
            <a:srgbClr val="FBAE40"/>
          </p15:clr>
        </p15:guide>
        <p15:guide id="3" orient="horz" pos="84" userDrawn="1">
          <p15:clr>
            <a:srgbClr val="FBAE40"/>
          </p15:clr>
        </p15:guide>
        <p15:guide id="4" pos="5664" userDrawn="1">
          <p15:clr>
            <a:srgbClr val="FBAE40"/>
          </p15:clr>
        </p15:guide>
        <p15:guide id="5" pos="16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rmal">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7" name="Box">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no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773613"/>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6430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2"/>
            <a:ext cx="4379420" cy="3393200"/>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1422"/>
            <a:ext cx="4376334" cy="3391930"/>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7721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col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733550"/>
            <a:ext cx="4376334" cy="285980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1531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198878"/>
            <a:ext cx="4379420" cy="339447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4141343"/>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200150"/>
            <a:ext cx="4376334" cy="339320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4142501"/>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27E2FAF6-E048-FA43-85A3-66709CDB3F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42217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 tabl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0150"/>
            <a:ext cx="4376334" cy="339320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27020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 tabl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1308"/>
            <a:ext cx="4379420" cy="339204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733550"/>
            <a:ext cx="4376334" cy="285980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96937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 title and caption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52400" y="1696073"/>
            <a:ext cx="4378412" cy="384175"/>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ox"/>
          <p:cNvSpPr>
            <a:spLocks noGrp="1"/>
          </p:cNvSpPr>
          <p:nvPr>
            <p:ph idx="1" hasCustomPrompt="1"/>
          </p:nvPr>
        </p:nvSpPr>
        <p:spPr>
          <a:xfrm>
            <a:off x="149314" y="2126479"/>
            <a:ext cx="4381414" cy="2464572"/>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1"/>
            <a:ext cx="4376334" cy="383017"/>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ox"/>
          <p:cNvSpPr>
            <a:spLocks noGrp="1"/>
          </p:cNvSpPr>
          <p:nvPr>
            <p:ph idx="12" hasCustomPrompt="1"/>
          </p:nvPr>
        </p:nvSpPr>
        <p:spPr>
          <a:xfrm>
            <a:off x="4610186" y="2126479"/>
            <a:ext cx="4397288" cy="2464571"/>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2126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1 speaker">
    <p:bg>
      <p:bgPr>
        <a:solidFill>
          <a:schemeClr val="bg1"/>
        </a:solidFill>
        <a:effectLst/>
      </p:bgPr>
    </p:bg>
    <p:spTree>
      <p:nvGrpSpPr>
        <p:cNvPr id="1" name=""/>
        <p:cNvGrpSpPr/>
        <p:nvPr/>
      </p:nvGrpSpPr>
      <p:grpSpPr>
        <a:xfrm>
          <a:off x="0" y="0"/>
          <a:ext cx="0" cy="0"/>
          <a:chOff x="0" y="0"/>
          <a:chExt cx="0" cy="0"/>
        </a:xfrm>
      </p:grpSpPr>
      <p:pic>
        <p:nvPicPr>
          <p:cNvPr id="12" name="JHSPH Torch">
            <a:extLst>
              <a:ext uri="{FF2B5EF4-FFF2-40B4-BE49-F238E27FC236}">
                <a16:creationId xmlns:a16="http://schemas.microsoft.com/office/drawing/2014/main" id="{090F78FE-4F9C-1648-A329-20068F9D39E5}"/>
              </a:ext>
              <a:ext uri="{C183D7F6-B498-43B3-948B-1728B52AA6E4}">
                <adec:decorative xmlns:adec="http://schemas.microsoft.com/office/drawing/2017/decorative" val="1"/>
              </a:ext>
            </a:extLst>
          </p:cNvPr>
          <p:cNvPicPr>
            <a:picLocks noChangeAspect="1"/>
          </p:cNvPicPr>
          <p:nvPr userDrawn="1"/>
        </p:nvPicPr>
        <p:blipFill rotWithShape="1">
          <a:blip r:embed="rId4">
            <a:alphaModFix amt="20000"/>
          </a:blip>
          <a:srcRect l="31" t="18803" r="15866" b="11896"/>
          <a:stretch/>
        </p:blipFill>
        <p:spPr>
          <a:xfrm>
            <a:off x="4769605" y="1250820"/>
            <a:ext cx="4374396" cy="3588661"/>
          </a:xfrm>
          <a:prstGeom prst="rect">
            <a:avLst/>
          </a:prstGeom>
        </p:spPr>
      </p:pic>
      <p:sp>
        <p:nvSpPr>
          <p:cNvPr id="11" name="Title">
            <a:extLst>
              <a:ext uri="{FF2B5EF4-FFF2-40B4-BE49-F238E27FC236}">
                <a16:creationId xmlns:a16="http://schemas.microsoft.com/office/drawing/2014/main" id="{83146688-4522-C14B-9258-3C0296D2831E}"/>
              </a:ext>
            </a:extLst>
          </p:cNvPr>
          <p:cNvSpPr>
            <a:spLocks noGrp="1" noChangeArrowheads="1"/>
          </p:cNvSpPr>
          <p:nvPr>
            <p:ph type="ctrTitle" hasCustomPrompt="1"/>
            <p:custDataLst>
              <p:tags r:id="rId1"/>
            </p:custDataLst>
          </p:nvPr>
        </p:nvSpPr>
        <p:spPr bwMode="auto">
          <a:xfrm>
            <a:off x="275167" y="1593000"/>
            <a:ext cx="8589722" cy="1101329"/>
          </a:xfrm>
          <a:prstGeom prst="rect">
            <a:avLst/>
          </a:prstGeom>
          <a:noFill/>
          <a:ln>
            <a:noFill/>
            <a:miter lim="800000"/>
            <a:headEnd/>
            <a:tailEnd/>
          </a:ln>
        </p:spPr>
        <p:txBody>
          <a:bodyPr lIns="91418" tIns="45710" rIns="91418" bIns="45710" anchor="b">
            <a:noAutofit/>
          </a:bodyPr>
          <a:lstStyle>
            <a:lvl1pPr algn="ctr">
              <a:defRPr sz="4000">
                <a:latin typeface="Avenir Next LT Pro Demi" panose="020B0704020202020204" pitchFamily="34" charset="0"/>
                <a:cs typeface="Calibri"/>
              </a:defRPr>
            </a:lvl1pPr>
          </a:lstStyle>
          <a:p>
            <a:r>
              <a:rPr lang="en-US" dirty="0"/>
              <a:t>Click to add title</a:t>
            </a:r>
          </a:p>
        </p:txBody>
      </p:sp>
      <p:sp>
        <p:nvSpPr>
          <p:cNvPr id="7" name="Presenter Photo"/>
          <p:cNvSpPr>
            <a:spLocks noGrp="1"/>
          </p:cNvSpPr>
          <p:nvPr>
            <p:ph type="pic" sz="quarter" idx="11" hasCustomPrompt="1"/>
          </p:nvPr>
        </p:nvSpPr>
        <p:spPr>
          <a:xfrm>
            <a:off x="999354" y="2887619"/>
            <a:ext cx="1371600" cy="1371600"/>
          </a:xfrm>
          <a:prstGeom prst="rect">
            <a:avLst/>
          </a:prstGeom>
          <a:ln w="12700" cap="flat" cmpd="sng" algn="ctr">
            <a:no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Drag image to placeholder or click icon to add</a:t>
            </a:r>
          </a:p>
        </p:txBody>
      </p:sp>
      <p:sp>
        <p:nvSpPr>
          <p:cNvPr id="6" name="Presenter Name"/>
          <p:cNvSpPr>
            <a:spLocks noGrp="1" noChangeArrowheads="1"/>
          </p:cNvSpPr>
          <p:nvPr>
            <p:ph type="subTitle" idx="1" hasCustomPrompt="1"/>
            <p:custDataLst>
              <p:tags r:id="rId2"/>
            </p:custDataLst>
          </p:nvPr>
        </p:nvSpPr>
        <p:spPr bwMode="auto">
          <a:xfrm>
            <a:off x="2566217" y="2887619"/>
            <a:ext cx="6298671" cy="1070928"/>
          </a:xfrm>
          <a:prstGeom prst="rect">
            <a:avLst/>
          </a:prstGeom>
          <a:noFill/>
          <a:ln>
            <a:noFill/>
            <a:miter lim="800000"/>
            <a:headEnd/>
            <a:tailEnd/>
          </a:ln>
        </p:spPr>
        <p:txBody>
          <a:bodyPr lIns="91429" tIns="45715" rIns="91429" bIns="45715">
            <a:noAutofit/>
          </a:bodyPr>
          <a:lstStyle>
            <a:lvl1pPr marL="0" indent="0" algn="l">
              <a:spcBef>
                <a:spcPct val="0"/>
              </a:spcBef>
              <a:buFont typeface="Wingdings" pitchFamily="-84" charset="2"/>
              <a:buNone/>
              <a:defRPr sz="1800" baseline="0">
                <a:solidFill>
                  <a:schemeClr val="accent1"/>
                </a:solidFill>
                <a:latin typeface="Georgia" panose="02040502050405020303" pitchFamily="18" charset="0"/>
                <a:cs typeface="Calibri"/>
              </a:defRPr>
            </a:lvl1pPr>
          </a:lstStyle>
          <a:p>
            <a:r>
              <a:rPr lang="en-US" dirty="0"/>
              <a:t>Click to add guest speaker name</a:t>
            </a:r>
          </a:p>
        </p:txBody>
      </p:sp>
      <p:sp>
        <p:nvSpPr>
          <p:cNvPr id="16" name="Source">
            <a:extLst>
              <a:ext uri="{FF2B5EF4-FFF2-40B4-BE49-F238E27FC236}">
                <a16:creationId xmlns:a16="http://schemas.microsoft.com/office/drawing/2014/main" id="{522AA710-6261-3B11-8A35-4795AD10827F}"/>
              </a:ext>
            </a:extLst>
          </p:cNvPr>
          <p:cNvSpPr>
            <a:spLocks noGrp="1"/>
          </p:cNvSpPr>
          <p:nvPr>
            <p:ph idx="13" hasCustomPrompt="1"/>
          </p:nvPr>
        </p:nvSpPr>
        <p:spPr>
          <a:xfrm>
            <a:off x="2566218" y="4066621"/>
            <a:ext cx="6166544"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0" baseline="0">
                <a:solidFill>
                  <a:schemeClr val="tx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credit information</a:t>
            </a:r>
          </a:p>
        </p:txBody>
      </p:sp>
      <p:sp>
        <p:nvSpPr>
          <p:cNvPr id="2" name="Slide Number">
            <a:extLst>
              <a:ext uri="{FF2B5EF4-FFF2-40B4-BE49-F238E27FC236}">
                <a16:creationId xmlns:a16="http://schemas.microsoft.com/office/drawing/2014/main" id="{121299DB-AEF3-5F4A-AB50-7091CB3CC2C6}"/>
              </a:ext>
            </a:extLst>
          </p:cNvPr>
          <p:cNvSpPr>
            <a:spLocks noGrp="1"/>
          </p:cNvSpPr>
          <p:nvPr>
            <p:ph type="sldNum" sz="quarter" idx="12"/>
          </p:nvPr>
        </p:nvSpPr>
        <p:spPr>
          <a:ln>
            <a:noFill/>
          </a:ln>
        </p:spPr>
        <p:txBody>
          <a:bodyPr/>
          <a:lstStyle>
            <a:lvl1pPr>
              <a:defRPr>
                <a:solidFill>
                  <a:schemeClr val="tx1"/>
                </a:solidFill>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008125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733550"/>
            <a:ext cx="4376334" cy="285980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7660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rmal with subtitl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854A1D1E-F570-DD47-9954-1C8B8C8BCD23}"/>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8692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rmal wide with top capti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ox">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A13E9811-B15D-DB4A-A025-045406E1FDC6}"/>
              </a:ext>
            </a:extLst>
          </p:cNvPr>
          <p:cNvSpPr>
            <a:spLocks noGrp="1"/>
          </p:cNvSpPr>
          <p:nvPr>
            <p:ph idx="14"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84008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rmal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3" y="1200151"/>
            <a:ext cx="8842287"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A13E9811-B15D-DB4A-A025-045406E1FDC6}"/>
              </a:ext>
            </a:extLst>
          </p:cNvPr>
          <p:cNvSpPr>
            <a:spLocks noGrp="1"/>
          </p:cNvSpPr>
          <p:nvPr>
            <p:ph idx="14"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4367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Quote"/>
          <p:cNvSpPr>
            <a:spLocks noGrp="1"/>
          </p:cNvSpPr>
          <p:nvPr>
            <p:ph idx="13" hasCustomPrompt="1"/>
          </p:nvPr>
        </p:nvSpPr>
        <p:spPr>
          <a:xfrm>
            <a:off x="149314" y="1200152"/>
            <a:ext cx="4379420" cy="3393200"/>
          </a:xfrm>
          <a:solidFill>
            <a:srgbClr val="418EDF">
              <a:alpha val="40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first-level bullet</a:t>
            </a:r>
          </a:p>
        </p:txBody>
      </p:sp>
      <p:sp>
        <p:nvSpPr>
          <p:cNvPr id="7" name="Box"/>
          <p:cNvSpPr>
            <a:spLocks noGrp="1"/>
          </p:cNvSpPr>
          <p:nvPr>
            <p:ph idx="12" hasCustomPrompt="1"/>
          </p:nvPr>
        </p:nvSpPr>
        <p:spPr>
          <a:xfrm>
            <a:off x="4615267" y="1201422"/>
            <a:ext cx="4376334" cy="3391930"/>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8311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3" name="Quote">
            <a:extLst>
              <a:ext uri="{FF2B5EF4-FFF2-40B4-BE49-F238E27FC236}">
                <a16:creationId xmlns:a16="http://schemas.microsoft.com/office/drawing/2014/main" id="{A3FCDE5C-6B97-0243-B26A-C140F4426B9F}"/>
              </a:ext>
            </a:extLst>
          </p:cNvPr>
          <p:cNvSpPr>
            <a:spLocks noGrp="1"/>
          </p:cNvSpPr>
          <p:nvPr>
            <p:ph idx="13" hasCustomPrompt="1"/>
          </p:nvPr>
        </p:nvSpPr>
        <p:spPr>
          <a:xfrm>
            <a:off x="325315" y="1362808"/>
            <a:ext cx="5319347" cy="3068515"/>
          </a:xfrm>
          <a:no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first-level bullet</a:t>
            </a:r>
          </a:p>
        </p:txBody>
      </p:sp>
      <p:sp>
        <p:nvSpPr>
          <p:cNvPr id="7" name="Box"/>
          <p:cNvSpPr>
            <a:spLocks noGrp="1"/>
          </p:cNvSpPr>
          <p:nvPr>
            <p:ph idx="12" hasCustomPrompt="1"/>
          </p:nvPr>
        </p:nvSpPr>
        <p:spPr>
          <a:xfrm>
            <a:off x="4615267" y="1201422"/>
            <a:ext cx="4376334" cy="3391930"/>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
        <p:nvSpPr>
          <p:cNvPr id="12" name="Speech Bubble: Rectangle with Corners Rounded 6">
            <a:extLst>
              <a:ext uri="{FF2B5EF4-FFF2-40B4-BE49-F238E27FC236}">
                <a16:creationId xmlns:a16="http://schemas.microsoft.com/office/drawing/2014/main" id="{57C85359-8772-D948-8EC2-CDAD41A9EF43}"/>
              </a:ext>
              <a:ext uri="{C183D7F6-B498-43B3-948B-1728B52AA6E4}">
                <adec:decorative xmlns:adec="http://schemas.microsoft.com/office/drawing/2017/decorative" val="1"/>
              </a:ext>
            </a:extLst>
          </p:cNvPr>
          <p:cNvSpPr/>
          <p:nvPr userDrawn="1"/>
        </p:nvSpPr>
        <p:spPr>
          <a:xfrm>
            <a:off x="149313" y="1201423"/>
            <a:ext cx="5671042" cy="3391930"/>
          </a:xfrm>
          <a:prstGeom prst="wedgeRoundRectCallout">
            <a:avLst>
              <a:gd name="adj1" fmla="val 62953"/>
              <a:gd name="adj2" fmla="val 4749"/>
              <a:gd name="adj3" fmla="val 16667"/>
            </a:avLst>
          </a:prstGeom>
          <a:solidFill>
            <a:srgbClr val="418EDF">
              <a:alpha val="39608"/>
            </a:srgbClr>
          </a:solidFill>
          <a:ln w="635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latin typeface="Georgia" panose="02040502050405020303" pitchFamily="18" charset="0"/>
              <a:cs typeface="Calibri"/>
            </a:endParaRPr>
          </a:p>
        </p:txBody>
      </p:sp>
    </p:spTree>
    <p:extLst>
      <p:ext uri="{BB962C8B-B14F-4D97-AF65-F5344CB8AC3E}">
        <p14:creationId xmlns:p14="http://schemas.microsoft.com/office/powerpoint/2010/main" val="3912636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 quote on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2"/>
            <a:ext cx="4379420" cy="3393200"/>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Quote"/>
          <p:cNvSpPr>
            <a:spLocks noGrp="1"/>
          </p:cNvSpPr>
          <p:nvPr>
            <p:ph idx="12" hasCustomPrompt="1"/>
          </p:nvPr>
        </p:nvSpPr>
        <p:spPr>
          <a:xfrm>
            <a:off x="4615267" y="1201422"/>
            <a:ext cx="4376334" cy="3391930"/>
          </a:xfrm>
          <a:prstGeom prst="rect">
            <a:avLst/>
          </a:prstGeom>
          <a:solidFill>
            <a:srgbClr val="418EDF">
              <a:alpha val="40000"/>
            </a:srgbClr>
          </a:solidFill>
          <a:ln>
            <a:noFill/>
          </a:ln>
        </p:spPr>
        <p:txBody>
          <a:bodyPr vert="horz" lIns="91440" tIns="45720" rIns="91440" bIns="45720" rtlCol="0" anchor="ctr">
            <a:normAutofit/>
          </a:bodyPr>
          <a:lstStyle>
            <a:lvl1pPr marL="0" indent="0">
              <a:buFontTx/>
              <a:buNone/>
              <a:defRPr lang="en-US" sz="1600" kern="1200" baseline="0" dirty="0" smtClean="0">
                <a:solidFill>
                  <a:schemeClr val="tx1"/>
                </a:solidFill>
                <a:latin typeface="Georgia" panose="02040502050405020303" pitchFamily="18" charset="0"/>
                <a:ea typeface="+mn-ea"/>
                <a:cs typeface="+mn-cs"/>
              </a:defRPr>
            </a:lvl1pPr>
            <a:lvl2pPr marL="284162" indent="0">
              <a:buFontTx/>
              <a:buNone/>
              <a:defRPr>
                <a:latin typeface="Georgia" panose="02040502050405020303" pitchFamily="18" charset="0"/>
              </a:defRPr>
            </a:lvl2pPr>
            <a:lvl3pPr marL="568325" indent="0">
              <a:buFontTx/>
              <a:buNone/>
              <a:defRPr>
                <a:latin typeface="Georgia" panose="02040502050405020303" pitchFamily="18" charset="0"/>
              </a:defRPr>
            </a:lvl3pPr>
          </a:lstStyle>
          <a:p>
            <a:pPr lvl="0"/>
            <a:r>
              <a:rPr lang="en-US"/>
              <a:t>Click to add first-level bullet</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F907EE-2A75-D94C-BB94-E68F459CB90B}"/>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886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stacked above 1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ox"/>
          <p:cNvSpPr>
            <a:spLocks noGrp="1"/>
          </p:cNvSpPr>
          <p:nvPr>
            <p:ph idx="13" hasCustomPrompt="1"/>
          </p:nvPr>
        </p:nvSpPr>
        <p:spPr>
          <a:xfrm>
            <a:off x="4610187" y="1200151"/>
            <a:ext cx="4381414"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ox">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98443134-A840-5445-A8FC-0029D8A11D27}"/>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04003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stacked below one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3" y="1200151"/>
            <a:ext cx="8842287"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149313" y="2926081"/>
            <a:ext cx="4381414"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2926081"/>
            <a:ext cx="4381414"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67852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on left, 1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149313" y="2926081"/>
            <a:ext cx="4381414"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1200151"/>
            <a:ext cx="4381414" cy="339089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0268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2 speaker">
    <p:bg>
      <p:bgPr>
        <a:solidFill>
          <a:schemeClr val="bg1"/>
        </a:solidFill>
        <a:effectLst/>
      </p:bgPr>
    </p:bg>
    <p:spTree>
      <p:nvGrpSpPr>
        <p:cNvPr id="1" name=""/>
        <p:cNvGrpSpPr/>
        <p:nvPr/>
      </p:nvGrpSpPr>
      <p:grpSpPr>
        <a:xfrm>
          <a:off x="0" y="0"/>
          <a:ext cx="0" cy="0"/>
          <a:chOff x="0" y="0"/>
          <a:chExt cx="0" cy="0"/>
        </a:xfrm>
      </p:grpSpPr>
      <p:pic>
        <p:nvPicPr>
          <p:cNvPr id="12" name="JHSPH Torch">
            <a:extLst>
              <a:ext uri="{FF2B5EF4-FFF2-40B4-BE49-F238E27FC236}">
                <a16:creationId xmlns:a16="http://schemas.microsoft.com/office/drawing/2014/main" id="{090F78FE-4F9C-1648-A329-20068F9D39E5}"/>
              </a:ext>
              <a:ext uri="{C183D7F6-B498-43B3-948B-1728B52AA6E4}">
                <adec:decorative xmlns:adec="http://schemas.microsoft.com/office/drawing/2017/decorative" val="1"/>
              </a:ext>
            </a:extLst>
          </p:cNvPr>
          <p:cNvPicPr>
            <a:picLocks noChangeAspect="1"/>
          </p:cNvPicPr>
          <p:nvPr userDrawn="1"/>
        </p:nvPicPr>
        <p:blipFill rotWithShape="1">
          <a:blip r:embed="rId4">
            <a:alphaModFix amt="20000"/>
          </a:blip>
          <a:srcRect l="31" t="18803" r="15866" b="11896"/>
          <a:stretch/>
        </p:blipFill>
        <p:spPr>
          <a:xfrm>
            <a:off x="4769605" y="1250820"/>
            <a:ext cx="4374396" cy="3588661"/>
          </a:xfrm>
          <a:prstGeom prst="rect">
            <a:avLst/>
          </a:prstGeom>
          <a:ln>
            <a:noFill/>
          </a:ln>
        </p:spPr>
      </p:pic>
      <p:pic>
        <p:nvPicPr>
          <p:cNvPr id="15" name="Toolkit Logo" descr="BSPH Teaching Toolkit logo with cogwheel icons.">
            <a:extLst>
              <a:ext uri="{FF2B5EF4-FFF2-40B4-BE49-F238E27FC236}">
                <a16:creationId xmlns:a16="http://schemas.microsoft.com/office/drawing/2014/main" id="{37FA446E-D53D-6D45-99E8-06AF286630AF}"/>
              </a:ext>
              <a:ext uri="{C183D7F6-B498-43B3-948B-1728B52AA6E4}">
                <adec:decorative xmlns:adec="http://schemas.microsoft.com/office/drawing/2017/decorative" val="0"/>
              </a:ext>
            </a:extLst>
          </p:cNvPr>
          <p:cNvPicPr>
            <a:picLocks noChangeAspect="1"/>
          </p:cNvPicPr>
          <p:nvPr userDrawn="1"/>
        </p:nvPicPr>
        <p:blipFill>
          <a:blip r:embed="rId5"/>
          <a:srcRect/>
          <a:stretch/>
        </p:blipFill>
        <p:spPr>
          <a:xfrm>
            <a:off x="-1" y="0"/>
            <a:ext cx="3517397" cy="1221638"/>
          </a:xfrm>
          <a:prstGeom prst="rect">
            <a:avLst/>
          </a:prstGeom>
        </p:spPr>
      </p:pic>
      <p:pic>
        <p:nvPicPr>
          <p:cNvPr id="3" name="BSPH Logo" descr="Johns Hopkins Bloomberg School of Public Health horizontal logo with full name and shield.">
            <a:extLst>
              <a:ext uri="{FF2B5EF4-FFF2-40B4-BE49-F238E27FC236}">
                <a16:creationId xmlns:a16="http://schemas.microsoft.com/office/drawing/2014/main" id="{1B4C8863-E61A-6E7B-E51D-BDFCBE72AE16}"/>
              </a:ext>
              <a:ext uri="{C183D7F6-B498-43B3-948B-1728B52AA6E4}">
                <adec:decorative xmlns:adec="http://schemas.microsoft.com/office/drawing/2017/decorative" val="0"/>
              </a:ext>
            </a:extLst>
          </p:cNvPr>
          <p:cNvPicPr>
            <a:picLocks noChangeAspect="1"/>
          </p:cNvPicPr>
          <p:nvPr userDrawn="1"/>
        </p:nvPicPr>
        <p:blipFill>
          <a:blip r:embed="rId6"/>
          <a:srcRect/>
          <a:stretch/>
        </p:blipFill>
        <p:spPr>
          <a:xfrm>
            <a:off x="5778552" y="-102166"/>
            <a:ext cx="3662487" cy="1661576"/>
          </a:xfrm>
          <a:prstGeom prst="rect">
            <a:avLst/>
          </a:prstGeom>
        </p:spPr>
      </p:pic>
      <p:sp>
        <p:nvSpPr>
          <p:cNvPr id="11" name="Title">
            <a:extLst>
              <a:ext uri="{FF2B5EF4-FFF2-40B4-BE49-F238E27FC236}">
                <a16:creationId xmlns:a16="http://schemas.microsoft.com/office/drawing/2014/main" id="{83146688-4522-C14B-9258-3C0296D2831E}"/>
              </a:ext>
            </a:extLst>
          </p:cNvPr>
          <p:cNvSpPr>
            <a:spLocks noGrp="1" noChangeArrowheads="1"/>
          </p:cNvSpPr>
          <p:nvPr>
            <p:ph type="ctrTitle" hasCustomPrompt="1"/>
            <p:custDataLst>
              <p:tags r:id="rId1"/>
            </p:custDataLst>
          </p:nvPr>
        </p:nvSpPr>
        <p:spPr bwMode="auto">
          <a:xfrm>
            <a:off x="275167" y="1593000"/>
            <a:ext cx="8589722" cy="1101329"/>
          </a:xfrm>
          <a:prstGeom prst="rect">
            <a:avLst/>
          </a:prstGeom>
          <a:noFill/>
          <a:ln>
            <a:noFill/>
            <a:miter lim="800000"/>
            <a:headEnd/>
            <a:tailEnd/>
          </a:ln>
        </p:spPr>
        <p:txBody>
          <a:bodyPr lIns="91418" tIns="45710" rIns="91418" bIns="45710" anchor="b">
            <a:noAutofit/>
          </a:bodyPr>
          <a:lstStyle>
            <a:lvl1pPr algn="ctr">
              <a:defRPr sz="4000">
                <a:latin typeface="Avenir Next LT Pro Demi" panose="020B0704020202020204" pitchFamily="34" charset="0"/>
                <a:cs typeface="Calibri"/>
              </a:defRPr>
            </a:lvl1pPr>
          </a:lstStyle>
          <a:p>
            <a:r>
              <a:rPr lang="en-US"/>
              <a:t>Click to add presentation title</a:t>
            </a:r>
          </a:p>
        </p:txBody>
      </p:sp>
      <p:sp>
        <p:nvSpPr>
          <p:cNvPr id="16" name="Source">
            <a:extLst>
              <a:ext uri="{FF2B5EF4-FFF2-40B4-BE49-F238E27FC236}">
                <a16:creationId xmlns:a16="http://schemas.microsoft.com/office/drawing/2014/main" id="{522AA710-6261-3B11-8A35-4795AD10827F}"/>
              </a:ext>
            </a:extLst>
          </p:cNvPr>
          <p:cNvSpPr>
            <a:spLocks noGrp="1"/>
          </p:cNvSpPr>
          <p:nvPr>
            <p:ph idx="13" hasCustomPrompt="1"/>
          </p:nvPr>
        </p:nvSpPr>
        <p:spPr>
          <a:xfrm>
            <a:off x="406400" y="2784117"/>
            <a:ext cx="8326362" cy="209448"/>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0" baseline="0">
                <a:solidFill>
                  <a:schemeClr val="tx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subtitle or Other</a:t>
            </a:r>
          </a:p>
        </p:txBody>
      </p:sp>
      <p:sp>
        <p:nvSpPr>
          <p:cNvPr id="7" name="Presenter Photo"/>
          <p:cNvSpPr>
            <a:spLocks noGrp="1"/>
          </p:cNvSpPr>
          <p:nvPr>
            <p:ph type="pic" sz="quarter" idx="11" hasCustomPrompt="1"/>
          </p:nvPr>
        </p:nvSpPr>
        <p:spPr>
          <a:xfrm>
            <a:off x="430734" y="3107267"/>
            <a:ext cx="1074979" cy="1067286"/>
          </a:xfrm>
          <a:prstGeom prst="rect">
            <a:avLst/>
          </a:prstGeom>
          <a:ln w="12700" cap="flat" cmpd="sng" algn="ctr">
            <a:no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dirty="0"/>
              <a:t>Drag image to placeholder or click icon to add</a:t>
            </a:r>
          </a:p>
        </p:txBody>
      </p:sp>
      <p:sp>
        <p:nvSpPr>
          <p:cNvPr id="6" name="Presenter Name"/>
          <p:cNvSpPr>
            <a:spLocks noGrp="1" noChangeArrowheads="1"/>
          </p:cNvSpPr>
          <p:nvPr>
            <p:ph type="subTitle" idx="1" hasCustomPrompt="1"/>
            <p:custDataLst>
              <p:tags r:id="rId2"/>
            </p:custDataLst>
          </p:nvPr>
        </p:nvSpPr>
        <p:spPr bwMode="auto">
          <a:xfrm>
            <a:off x="1598210" y="3105051"/>
            <a:ext cx="2302750" cy="1793180"/>
          </a:xfrm>
          <a:prstGeom prst="rect">
            <a:avLst/>
          </a:prstGeom>
          <a:noFill/>
          <a:ln>
            <a:noFill/>
            <a:miter lim="800000"/>
            <a:headEnd/>
            <a:tailEnd/>
          </a:ln>
        </p:spPr>
        <p:txBody>
          <a:bodyPr lIns="91429" tIns="45715" rIns="91429" bIns="45715">
            <a:noAutofit/>
          </a:bodyPr>
          <a:lstStyle>
            <a:lvl1pPr marL="0" indent="0" algn="l">
              <a:spcBef>
                <a:spcPct val="0"/>
              </a:spcBef>
              <a:buFont typeface="Wingdings" pitchFamily="-84" charset="2"/>
              <a:buNone/>
              <a:defRPr sz="1600" baseline="0">
                <a:solidFill>
                  <a:schemeClr val="accent1"/>
                </a:solidFill>
                <a:latin typeface="Georgia" panose="02040502050405020303" pitchFamily="18" charset="0"/>
                <a:cs typeface="Calibri"/>
              </a:defRPr>
            </a:lvl1pPr>
          </a:lstStyle>
          <a:p>
            <a:r>
              <a:rPr lang="en-US" dirty="0"/>
              <a:t>Click to add presenter name</a:t>
            </a:r>
          </a:p>
        </p:txBody>
      </p:sp>
      <p:sp>
        <p:nvSpPr>
          <p:cNvPr id="4" name="Presenter 2 Photo">
            <a:extLst>
              <a:ext uri="{FF2B5EF4-FFF2-40B4-BE49-F238E27FC236}">
                <a16:creationId xmlns:a16="http://schemas.microsoft.com/office/drawing/2014/main" id="{986C8D6E-714A-E56F-DD93-2419FBA545C8}"/>
              </a:ext>
            </a:extLst>
          </p:cNvPr>
          <p:cNvSpPr>
            <a:spLocks noGrp="1"/>
          </p:cNvSpPr>
          <p:nvPr>
            <p:ph type="pic" sz="quarter" idx="14" hasCustomPrompt="1"/>
          </p:nvPr>
        </p:nvSpPr>
        <p:spPr>
          <a:xfrm>
            <a:off x="4314239" y="3105051"/>
            <a:ext cx="1074979" cy="1067286"/>
          </a:xfrm>
          <a:prstGeom prst="rect">
            <a:avLst/>
          </a:prstGeom>
          <a:ln w="12700" cap="flat" cmpd="sng" algn="ctr">
            <a:noFill/>
            <a:prstDash val="solid"/>
            <a:miter lim="800000"/>
            <a:headEnd type="none" w="med" len="med"/>
            <a:tailEnd type="none" w="med" len="med"/>
          </a:ln>
        </p:spPr>
        <p:txBody>
          <a:bodyPr/>
          <a:lstStyle>
            <a:lvl1pPr>
              <a:buNone/>
              <a:defRPr sz="1400">
                <a:solidFill>
                  <a:srgbClr val="FFFFFF"/>
                </a:solidFill>
                <a:latin typeface="+mj-lt"/>
                <a:cs typeface="Arial"/>
              </a:defRPr>
            </a:lvl1pPr>
          </a:lstStyle>
          <a:p>
            <a:r>
              <a:rPr lang="en-US"/>
              <a:t>Drag image to placeholder or click icon to add</a:t>
            </a:r>
          </a:p>
        </p:txBody>
      </p:sp>
      <p:sp>
        <p:nvSpPr>
          <p:cNvPr id="2" name="Slide Number">
            <a:extLst>
              <a:ext uri="{FF2B5EF4-FFF2-40B4-BE49-F238E27FC236}">
                <a16:creationId xmlns:a16="http://schemas.microsoft.com/office/drawing/2014/main" id="{121299DB-AEF3-5F4A-AB50-7091CB3CC2C6}"/>
              </a:ext>
            </a:extLst>
          </p:cNvPr>
          <p:cNvSpPr>
            <a:spLocks noGrp="1"/>
          </p:cNvSpPr>
          <p:nvPr>
            <p:ph type="sldNum" sz="quarter" idx="12"/>
          </p:nvPr>
        </p:nvSpPr>
        <p:spPr/>
        <p:txBody>
          <a:bodyPr/>
          <a:lstStyle>
            <a:lvl1pPr>
              <a:defRPr>
                <a:solidFill>
                  <a:schemeClr val="tx1"/>
                </a:solidFill>
              </a:defRPr>
            </a:lvl1pPr>
          </a:lstStyle>
          <a:p>
            <a:fld id="{8ABDC324-684B-9C44-A484-D2B69E2467CF}" type="slidenum">
              <a:rPr lang="en-US" smtClean="0"/>
              <a:pPr/>
              <a:t>‹#›</a:t>
            </a:fld>
            <a:endParaRPr lang="en-US"/>
          </a:p>
        </p:txBody>
      </p:sp>
      <p:cxnSp>
        <p:nvCxnSpPr>
          <p:cNvPr id="8" name="Rule">
            <a:extLst>
              <a:ext uri="{FF2B5EF4-FFF2-40B4-BE49-F238E27FC236}">
                <a16:creationId xmlns:a16="http://schemas.microsoft.com/office/drawing/2014/main" id="{02C04A84-22E8-CCA6-648B-D24304C1915F}"/>
              </a:ext>
              <a:ext uri="{C183D7F6-B498-43B3-948B-1728B52AA6E4}">
                <adec:decorative xmlns:adec="http://schemas.microsoft.com/office/drawing/2017/decorative" val="1"/>
              </a:ext>
            </a:extLst>
          </p:cNvPr>
          <p:cNvCxnSpPr>
            <a:cxnSpLocks noChangeShapeType="1"/>
          </p:cNvCxnSpPr>
          <p:nvPr userDrawn="1"/>
        </p:nvCxnSpPr>
        <p:spPr bwMode="auto">
          <a:xfrm>
            <a:off x="444500" y="2752068"/>
            <a:ext cx="5303541" cy="0"/>
          </a:xfrm>
          <a:prstGeom prst="line">
            <a:avLst/>
          </a:prstGeom>
          <a:noFill/>
          <a:ln w="9525">
            <a:solidFill>
              <a:srgbClr val="418EDF">
                <a:alpha val="30000"/>
              </a:srgbClr>
            </a:solidFill>
            <a:round/>
            <a:headEnd type="none" w="sm" len="sm"/>
            <a:tailEnd type="none" w="sm" len="sm"/>
          </a:ln>
        </p:spPr>
      </p:cxnSp>
      <p:sp>
        <p:nvSpPr>
          <p:cNvPr id="10" name="TextBox 9">
            <a:extLst>
              <a:ext uri="{FF2B5EF4-FFF2-40B4-BE49-F238E27FC236}">
                <a16:creationId xmlns:a16="http://schemas.microsoft.com/office/drawing/2014/main" id="{AFFFFA3B-DEF3-46F3-DA69-75D5677767D7}"/>
              </a:ext>
            </a:extLst>
          </p:cNvPr>
          <p:cNvSpPr txBox="1"/>
          <p:nvPr userDrawn="1"/>
        </p:nvSpPr>
        <p:spPr>
          <a:xfrm>
            <a:off x="5419470" y="3105051"/>
            <a:ext cx="1431235" cy="1354217"/>
          </a:xfrm>
          <a:prstGeom prst="rect">
            <a:avLst/>
          </a:prstGeom>
          <a:noFill/>
        </p:spPr>
        <p:txBody>
          <a:bodyPr wrap="square" rtlCol="0">
            <a:spAutoFit/>
          </a:bodyPr>
          <a:lstStyle/>
          <a:p>
            <a:pPr marL="288925" marR="0" lvl="0" indent="-288925" algn="l" defTabSz="457200" rtl="0" eaLnBrk="1" fontAlgn="auto" latinLnBrk="0" hangingPunct="1">
              <a:lnSpc>
                <a:spcPct val="100000"/>
              </a:lnSpc>
              <a:spcBef>
                <a:spcPts val="2400"/>
              </a:spcBef>
              <a:spcAft>
                <a:spcPts val="0"/>
              </a:spcAft>
              <a:buClr>
                <a:srgbClr val="F98419"/>
              </a:buClr>
              <a:buSzPct val="8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Click to add presenter name</a:t>
            </a:r>
          </a:p>
          <a:p>
            <a:endParaRPr lang="en-US" dirty="0"/>
          </a:p>
        </p:txBody>
      </p:sp>
    </p:spTree>
    <p:extLst>
      <p:ext uri="{BB962C8B-B14F-4D97-AF65-F5344CB8AC3E}">
        <p14:creationId xmlns:p14="http://schemas.microsoft.com/office/powerpoint/2010/main" val="3989920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on left, 2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339089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1200151"/>
            <a:ext cx="4381414"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4610186" y="2926081"/>
            <a:ext cx="4397288" cy="1664969"/>
          </a:xfrm>
          <a:ln>
            <a:noFill/>
          </a:ln>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74839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ox"/>
          <p:cNvSpPr>
            <a:spLocks noGrp="1"/>
          </p:cNvSpPr>
          <p:nvPr>
            <p:ph idx="1" hasCustomPrompt="1"/>
          </p:nvPr>
        </p:nvSpPr>
        <p:spPr>
          <a:xfrm>
            <a:off x="149314" y="1200151"/>
            <a:ext cx="2832014" cy="339447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Box"/>
          <p:cNvSpPr>
            <a:spLocks noGrp="1"/>
          </p:cNvSpPr>
          <p:nvPr>
            <p:ph idx="13" hasCustomPrompt="1"/>
          </p:nvPr>
        </p:nvSpPr>
        <p:spPr>
          <a:xfrm>
            <a:off x="3154450" y="1200151"/>
            <a:ext cx="2832014" cy="339447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2" name="Box"/>
          <p:cNvSpPr>
            <a:spLocks noGrp="1"/>
          </p:cNvSpPr>
          <p:nvPr>
            <p:ph idx="12" hasCustomPrompt="1"/>
          </p:nvPr>
        </p:nvSpPr>
        <p:spPr>
          <a:xfrm>
            <a:off x="6159587" y="1200151"/>
            <a:ext cx="2832014" cy="339447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DC7D71D7-8E0A-1B4F-ADA2-1A44518C473C}"/>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59336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p:cNvSpPr>
            <a:spLocks noGrp="1"/>
          </p:cNvSpPr>
          <p:nvPr>
            <p:ph type="body" sz="quarter" idx="15" hasCustomPrompt="1"/>
          </p:nvPr>
        </p:nvSpPr>
        <p:spPr>
          <a:xfrm>
            <a:off x="141693" y="1200151"/>
            <a:ext cx="2839636"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p:cNvSpPr>
            <a:spLocks noGrp="1"/>
          </p:cNvSpPr>
          <p:nvPr>
            <p:ph idx="1" hasCustomPrompt="1"/>
          </p:nvPr>
        </p:nvSpPr>
        <p:spPr>
          <a:xfrm>
            <a:off x="149314" y="1745580"/>
            <a:ext cx="2832014" cy="285684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8" name="Caption"/>
          <p:cNvSpPr>
            <a:spLocks noGrp="1"/>
          </p:cNvSpPr>
          <p:nvPr>
            <p:ph type="body" sz="quarter" idx="19" hasCustomPrompt="1"/>
          </p:nvPr>
        </p:nvSpPr>
        <p:spPr>
          <a:xfrm>
            <a:off x="3149601" y="1200151"/>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ox"/>
          <p:cNvSpPr>
            <a:spLocks noGrp="1"/>
          </p:cNvSpPr>
          <p:nvPr>
            <p:ph idx="13" hasCustomPrompt="1"/>
          </p:nvPr>
        </p:nvSpPr>
        <p:spPr>
          <a:xfrm>
            <a:off x="3154451" y="1745580"/>
            <a:ext cx="2832014" cy="285684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p:cNvSpPr>
            <a:spLocks noGrp="1"/>
          </p:cNvSpPr>
          <p:nvPr>
            <p:ph type="body" sz="quarter" idx="20" hasCustomPrompt="1"/>
          </p:nvPr>
        </p:nvSpPr>
        <p:spPr>
          <a:xfrm>
            <a:off x="6149428" y="1200151"/>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p:cNvSpPr>
            <a:spLocks noGrp="1"/>
          </p:cNvSpPr>
          <p:nvPr>
            <p:ph idx="12" hasCustomPrompt="1"/>
          </p:nvPr>
        </p:nvSpPr>
        <p:spPr>
          <a:xfrm>
            <a:off x="6159587" y="1745580"/>
            <a:ext cx="2832014" cy="285684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4" name="Source">
            <a:extLst>
              <a:ext uri="{FF2B5EF4-FFF2-40B4-BE49-F238E27FC236}">
                <a16:creationId xmlns:a16="http://schemas.microsoft.com/office/drawing/2014/main" id="{16128668-BD60-7E44-98F0-A1984EAD04B8}"/>
              </a:ext>
            </a:extLst>
          </p:cNvPr>
          <p:cNvSpPr>
            <a:spLocks noGrp="1"/>
          </p:cNvSpPr>
          <p:nvPr>
            <p:ph idx="2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AC8A6A1-1096-3B41-8E67-16AA81B19F7F}"/>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56851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ox"/>
          <p:cNvSpPr>
            <a:spLocks noGrp="1"/>
          </p:cNvSpPr>
          <p:nvPr>
            <p:ph idx="1" hasCustomPrompt="1"/>
          </p:nvPr>
        </p:nvSpPr>
        <p:spPr>
          <a:xfrm>
            <a:off x="149314" y="1200151"/>
            <a:ext cx="2832014" cy="285684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7" name="Caption"/>
          <p:cNvSpPr>
            <a:spLocks noGrp="1"/>
          </p:cNvSpPr>
          <p:nvPr>
            <p:ph type="body" sz="quarter" idx="15" hasCustomPrompt="1"/>
          </p:nvPr>
        </p:nvSpPr>
        <p:spPr>
          <a:xfrm>
            <a:off x="142220" y="4140200"/>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ox"/>
          <p:cNvSpPr>
            <a:spLocks noGrp="1"/>
          </p:cNvSpPr>
          <p:nvPr>
            <p:ph idx="13" hasCustomPrompt="1"/>
          </p:nvPr>
        </p:nvSpPr>
        <p:spPr>
          <a:xfrm>
            <a:off x="3154451" y="1200151"/>
            <a:ext cx="2832014" cy="285684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8" name="Caption"/>
          <p:cNvSpPr>
            <a:spLocks noGrp="1"/>
          </p:cNvSpPr>
          <p:nvPr>
            <p:ph type="body" sz="quarter" idx="19" hasCustomPrompt="1"/>
          </p:nvPr>
        </p:nvSpPr>
        <p:spPr>
          <a:xfrm>
            <a:off x="3149600" y="4140200"/>
            <a:ext cx="2832015"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p:cNvSpPr>
            <a:spLocks noGrp="1"/>
          </p:cNvSpPr>
          <p:nvPr>
            <p:ph idx="12" hasCustomPrompt="1"/>
          </p:nvPr>
        </p:nvSpPr>
        <p:spPr>
          <a:xfrm>
            <a:off x="6159587" y="1200151"/>
            <a:ext cx="2832014" cy="2856842"/>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p:cNvSpPr>
            <a:spLocks noGrp="1"/>
          </p:cNvSpPr>
          <p:nvPr>
            <p:ph type="body" sz="quarter" idx="20" hasCustomPrompt="1"/>
          </p:nvPr>
        </p:nvSpPr>
        <p:spPr>
          <a:xfrm>
            <a:off x="6149428" y="4140200"/>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Source">
            <a:extLst>
              <a:ext uri="{FF2B5EF4-FFF2-40B4-BE49-F238E27FC236}">
                <a16:creationId xmlns:a16="http://schemas.microsoft.com/office/drawing/2014/main" id="{7DED2B87-6241-2942-B898-13C525101BE7}"/>
              </a:ext>
            </a:extLst>
          </p:cNvPr>
          <p:cNvSpPr>
            <a:spLocks noGrp="1"/>
          </p:cNvSpPr>
          <p:nvPr>
            <p:ph idx="2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25532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6852869" y="1198879"/>
            <a:ext cx="2138732" cy="340147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75209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 and 4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5" name="Caption">
            <a:extLst>
              <a:ext uri="{FF2B5EF4-FFF2-40B4-BE49-F238E27FC236}">
                <a16:creationId xmlns:a16="http://schemas.microsoft.com/office/drawing/2014/main" id="{6493E223-62E1-5543-8067-3FFB76481E55}"/>
              </a:ext>
            </a:extLst>
          </p:cNvPr>
          <p:cNvSpPr>
            <a:spLocks noGrp="1"/>
          </p:cNvSpPr>
          <p:nvPr>
            <p:ph type="body" sz="quarter" idx="15" hasCustomPrompt="1"/>
          </p:nvPr>
        </p:nvSpPr>
        <p:spPr>
          <a:xfrm>
            <a:off x="141692" y="1201421"/>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9" name="Box">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34822"/>
            <a:ext cx="2136686" cy="2866808"/>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CC34C4B7-5BEB-4543-84E4-5640460752CF}"/>
              </a:ext>
            </a:extLst>
          </p:cNvPr>
          <p:cNvSpPr>
            <a:spLocks noGrp="1"/>
          </p:cNvSpPr>
          <p:nvPr>
            <p:ph type="body" sz="quarter" idx="21" hasCustomPrompt="1"/>
          </p:nvPr>
        </p:nvSpPr>
        <p:spPr>
          <a:xfrm>
            <a:off x="2377512" y="1201421"/>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33550"/>
            <a:ext cx="2138732" cy="2866808"/>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Caption">
            <a:extLst>
              <a:ext uri="{FF2B5EF4-FFF2-40B4-BE49-F238E27FC236}">
                <a16:creationId xmlns:a16="http://schemas.microsoft.com/office/drawing/2014/main" id="{5DA989E4-90E9-574F-80F4-FC480B877201}"/>
              </a:ext>
            </a:extLst>
          </p:cNvPr>
          <p:cNvSpPr>
            <a:spLocks noGrp="1"/>
          </p:cNvSpPr>
          <p:nvPr>
            <p:ph type="body" sz="quarter" idx="25" hasCustomPrompt="1"/>
          </p:nvPr>
        </p:nvSpPr>
        <p:spPr>
          <a:xfrm>
            <a:off x="4623126" y="120015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33550"/>
            <a:ext cx="2138732" cy="2866808"/>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a:extLst>
              <a:ext uri="{FF2B5EF4-FFF2-40B4-BE49-F238E27FC236}">
                <a16:creationId xmlns:a16="http://schemas.microsoft.com/office/drawing/2014/main" id="{C1C122F1-C751-7344-9C5D-C7B96C7DD50E}"/>
              </a:ext>
            </a:extLst>
          </p:cNvPr>
          <p:cNvSpPr>
            <a:spLocks noGrp="1"/>
          </p:cNvSpPr>
          <p:nvPr>
            <p:ph type="body" sz="quarter" idx="19" hasCustomPrompt="1"/>
          </p:nvPr>
        </p:nvSpPr>
        <p:spPr>
          <a:xfrm>
            <a:off x="6852868" y="120015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6852869" y="1733550"/>
            <a:ext cx="2138732" cy="2866808"/>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F0DDDC4-A9A2-F24C-8E5C-5E86ECC70CD8}"/>
              </a:ext>
            </a:extLst>
          </p:cNvPr>
          <p:cNvSpPr>
            <a:spLocks noGrp="1"/>
          </p:cNvSpPr>
          <p:nvPr>
            <p:ph type="sldNum" sz="quarter" idx="2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90007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6" name="Caption"/>
          <p:cNvSpPr>
            <a:spLocks noGrp="1"/>
          </p:cNvSpPr>
          <p:nvPr>
            <p:ph type="body" sz="quarter" idx="15" hasCustomPrompt="1"/>
          </p:nvPr>
        </p:nvSpPr>
        <p:spPr>
          <a:xfrm>
            <a:off x="141692"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Caption">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5" name="Caption">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6852869" y="1198879"/>
            <a:ext cx="2138732" cy="285292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4055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3423"/>
            <a:ext cx="1646887" cy="3396024"/>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3422"/>
            <a:ext cx="1646887" cy="3396023"/>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3422"/>
            <a:ext cx="1646887" cy="3396023"/>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3422"/>
            <a:ext cx="1646887" cy="3396023"/>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38874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col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dirty="0"/>
              <a:t>Click to add caption</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39006"/>
            <a:ext cx="1646887" cy="2855895"/>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dirty="0"/>
              <a:t>Click to add first-level bullet</a:t>
            </a:r>
          </a:p>
          <a:p>
            <a:pPr lvl="1"/>
            <a:r>
              <a:rPr lang="en-US" dirty="0"/>
              <a:t>Second level</a:t>
            </a:r>
          </a:p>
          <a:p>
            <a:pPr lvl="2"/>
            <a:r>
              <a:rPr lang="en-US" dirty="0"/>
              <a:t>Third level</a:t>
            </a:r>
          </a:p>
        </p:txBody>
      </p:sp>
      <p:sp>
        <p:nvSpPr>
          <p:cNvPr id="17" name="Caption">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33551"/>
            <a:ext cx="1646887" cy="2855896"/>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Caption">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33550"/>
            <a:ext cx="1646887" cy="2855895"/>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33550"/>
            <a:ext cx="1646887" cy="2855895"/>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33550"/>
            <a:ext cx="1646887" cy="2855895"/>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a:ln>
            <a:noFill/>
          </a:ln>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37687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col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3316"/>
            <a:ext cx="1646887" cy="2869790"/>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87860"/>
            <a:ext cx="1646887" cy="2869791"/>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87860"/>
            <a:ext cx="1646887" cy="2869790"/>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87860"/>
            <a:ext cx="1646887" cy="2869790"/>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87860"/>
            <a:ext cx="1646887" cy="2869790"/>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a:ln>
            <a:noFill/>
          </a:ln>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166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liner dark blue">
    <p:bg>
      <p:bgPr>
        <a:solidFill>
          <a:srgbClr val="062D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6B26C-6273-9840-B5AA-1C606EFB6EAB}"/>
              </a:ext>
            </a:extLst>
          </p:cNvPr>
          <p:cNvSpPr>
            <a:spLocks noGrp="1"/>
          </p:cNvSpPr>
          <p:nvPr>
            <p:ph type="title" hasCustomPrompt="1"/>
          </p:nvPr>
        </p:nvSpPr>
        <p:spPr>
          <a:xfrm>
            <a:off x="142919" y="2143125"/>
            <a:ext cx="8858161" cy="857250"/>
          </a:xfrm>
        </p:spPr>
        <p:txBody>
          <a:bodyPr/>
          <a:lstStyle>
            <a:lvl1pPr algn="ctr">
              <a:defRPr>
                <a:solidFill>
                  <a:schemeClr val="bg1"/>
                </a:solidFill>
              </a:defRPr>
            </a:lvl1pPr>
          </a:lstStyle>
          <a:p>
            <a:r>
              <a:rPr lang="en-US"/>
              <a:t>Click to add slide title</a:t>
            </a:r>
          </a:p>
        </p:txBody>
      </p:sp>
      <p:sp>
        <p:nvSpPr>
          <p:cNvPr id="3" name="Source">
            <a:extLst>
              <a:ext uri="{FF2B5EF4-FFF2-40B4-BE49-F238E27FC236}">
                <a16:creationId xmlns:a16="http://schemas.microsoft.com/office/drawing/2014/main" id="{0A7E4179-6CF5-024A-87A2-BB006ADC58F2}"/>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AB46CEA-C2A9-4745-B672-A31849E8E9FE}"/>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191820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horiz-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1"/>
            <a:ext cx="4391514" cy="1641020"/>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ox"/>
          <p:cNvSpPr>
            <a:spLocks noGrp="1"/>
          </p:cNvSpPr>
          <p:nvPr>
            <p:ph idx="15" hasCustomPrompt="1"/>
          </p:nvPr>
        </p:nvSpPr>
        <p:spPr>
          <a:xfrm>
            <a:off x="149313" y="2954953"/>
            <a:ext cx="4391514" cy="1641020"/>
          </a:xfrm>
          <a:ln>
            <a:no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1422"/>
            <a:ext cx="4376334" cy="163974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1" name="Box"/>
          <p:cNvSpPr>
            <a:spLocks noGrp="1"/>
          </p:cNvSpPr>
          <p:nvPr>
            <p:ph idx="14" hasCustomPrompt="1"/>
          </p:nvPr>
        </p:nvSpPr>
        <p:spPr>
          <a:xfrm>
            <a:off x="4615266" y="2956224"/>
            <a:ext cx="4392207" cy="1639749"/>
          </a:xfrm>
          <a:prstGeom prst="rect">
            <a:avLst/>
          </a:prstGeom>
          <a:ln>
            <a:no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E8A549A6-7736-A545-9DCD-CB4DD032E598}"/>
              </a:ext>
            </a:extLst>
          </p:cNvPr>
          <p:cNvSpPr>
            <a:spLocks noGrp="1"/>
          </p:cNvSpPr>
          <p:nvPr>
            <p:ph idx="17"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a:ln>
            <a:noFill/>
          </a:ln>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20074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Photo">
            <a:extLst>
              <a:ext uri="{FF2B5EF4-FFF2-40B4-BE49-F238E27FC236}">
                <a16:creationId xmlns:a16="http://schemas.microsoft.com/office/drawing/2014/main" id="{02EA4496-355A-B54A-BBF9-F684A72148AE}"/>
              </a:ext>
            </a:extLst>
          </p:cNvPr>
          <p:cNvSpPr>
            <a:spLocks noGrp="1"/>
          </p:cNvSpPr>
          <p:nvPr>
            <p:ph sz="quarter" idx="15"/>
          </p:nvPr>
        </p:nvSpPr>
        <p:spPr>
          <a:xfrm>
            <a:off x="0" y="974725"/>
            <a:ext cx="9144000" cy="4168775"/>
          </a:xfrm>
          <a:ln>
            <a:noFill/>
          </a:ln>
        </p:spPr>
        <p:txBody>
          <a:bodyPr/>
          <a:lstStyle>
            <a:lvl1pPr marL="0" indent="0">
              <a:buFontTx/>
              <a:buNone/>
              <a:defRPr/>
            </a:lvl1pPr>
          </a:lstStyle>
          <a:p>
            <a:pPr lvl="0"/>
            <a:r>
              <a:rPr lang="en-US"/>
              <a:t>Click to edit Master text styles</a:t>
            </a:r>
          </a:p>
        </p:txBody>
      </p:sp>
      <p:sp>
        <p:nvSpPr>
          <p:cNvPr id="8" name="Source">
            <a:extLst>
              <a:ext uri="{FF2B5EF4-FFF2-40B4-BE49-F238E27FC236}">
                <a16:creationId xmlns:a16="http://schemas.microsoft.com/office/drawing/2014/main" id="{09009DDA-DCFC-F748-A811-BF00305DDAD9}"/>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88132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Photo">
            <a:extLst>
              <a:ext uri="{FF2B5EF4-FFF2-40B4-BE49-F238E27FC236}">
                <a16:creationId xmlns:a16="http://schemas.microsoft.com/office/drawing/2014/main" id="{425F25A5-CCE4-394B-9E1E-17C6BF7265C4}"/>
              </a:ext>
            </a:extLst>
          </p:cNvPr>
          <p:cNvSpPr>
            <a:spLocks noGrp="1"/>
          </p:cNvSpPr>
          <p:nvPr>
            <p:ph sz="quarter" idx="15"/>
          </p:nvPr>
        </p:nvSpPr>
        <p:spPr>
          <a:xfrm>
            <a:off x="0" y="974725"/>
            <a:ext cx="4541958" cy="4168775"/>
          </a:xfrm>
          <a:ln>
            <a:noFill/>
          </a:ln>
        </p:spPr>
        <p:txBody>
          <a:bodyPr/>
          <a:lstStyle>
            <a:lvl1pPr marL="0" indent="0">
              <a:buFontTx/>
              <a:buNone/>
              <a:defRPr/>
            </a:lvl1pPr>
          </a:lstStyle>
          <a:p>
            <a:pPr lvl="0"/>
            <a:r>
              <a:rPr lang="en-US"/>
              <a:t>Click to edit Master text styles</a:t>
            </a:r>
          </a:p>
        </p:txBody>
      </p:sp>
      <p:sp>
        <p:nvSpPr>
          <p:cNvPr id="9" name="Photo">
            <a:extLst>
              <a:ext uri="{FF2B5EF4-FFF2-40B4-BE49-F238E27FC236}">
                <a16:creationId xmlns:a16="http://schemas.microsoft.com/office/drawing/2014/main" id="{6804ED59-039D-2442-97AD-5034913325E9}"/>
              </a:ext>
            </a:extLst>
          </p:cNvPr>
          <p:cNvSpPr>
            <a:spLocks noGrp="1"/>
          </p:cNvSpPr>
          <p:nvPr>
            <p:ph sz="quarter" idx="16"/>
          </p:nvPr>
        </p:nvSpPr>
        <p:spPr>
          <a:xfrm>
            <a:off x="4602043" y="974725"/>
            <a:ext cx="4544568" cy="4168775"/>
          </a:xfrm>
          <a:ln>
            <a:noFill/>
          </a:ln>
        </p:spPr>
        <p:txBody>
          <a:bodyPr/>
          <a:lstStyle>
            <a:lvl1pPr marL="0" indent="0">
              <a:buFontTx/>
              <a:buNone/>
              <a:defRPr/>
            </a:lvl1pPr>
          </a:lstStyle>
          <a:p>
            <a:pPr lvl="0"/>
            <a:r>
              <a:rPr lang="en-US"/>
              <a:t>Click to edit Master text styles</a:t>
            </a:r>
          </a:p>
        </p:txBody>
      </p:sp>
      <p:sp>
        <p:nvSpPr>
          <p:cNvPr id="8" name="Source">
            <a:extLst>
              <a:ext uri="{FF2B5EF4-FFF2-40B4-BE49-F238E27FC236}">
                <a16:creationId xmlns:a16="http://schemas.microsoft.com/office/drawing/2014/main" id="{09009DDA-DCFC-F748-A811-BF00305DDAD9}"/>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a:ln>
            <a:noFill/>
          </a:ln>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1998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a:ln>
            <a:noFill/>
          </a:ln>
        </p:spPr>
        <p:txBody>
          <a:bodyPr/>
          <a:lstStyle>
            <a:lvl1pPr>
              <a:defRPr baseline="0">
                <a:solidFill>
                  <a:schemeClr val="tx1"/>
                </a:solidFill>
              </a:defRPr>
            </a:lvl1pPr>
          </a:lstStyle>
          <a:p>
            <a:r>
              <a:rPr lang="en-US"/>
              <a:t>Add title in Outline view</a:t>
            </a:r>
          </a:p>
        </p:txBody>
      </p:sp>
      <p:sp>
        <p:nvSpPr>
          <p:cNvPr id="4" name="Photo"/>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7" name="Source">
            <a:extLst>
              <a:ext uri="{FF2B5EF4-FFF2-40B4-BE49-F238E27FC236}">
                <a16:creationId xmlns:a16="http://schemas.microsoft.com/office/drawing/2014/main" id="{A20D78D4-2BDB-A44F-8D2A-AD311AE30537}"/>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a:ln>
            <a:noFill/>
          </a:ln>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1560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31" name="Caption">
            <a:extLst>
              <a:ext uri="{FF2B5EF4-FFF2-40B4-BE49-F238E27FC236}">
                <a16:creationId xmlns:a16="http://schemas.microsoft.com/office/drawing/2014/main" id="{0B291257-14F2-C248-84BA-AD4EFADDB1D6}"/>
              </a:ext>
            </a:extLst>
          </p:cNvPr>
          <p:cNvSpPr>
            <a:spLocks noGrp="1"/>
          </p:cNvSpPr>
          <p:nvPr>
            <p:ph type="body" sz="quarter" idx="18"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9" name="Right Arrow 8">
            <a:extLst>
              <a:ext uri="{FF2B5EF4-FFF2-40B4-BE49-F238E27FC236}">
                <a16:creationId xmlns:a16="http://schemas.microsoft.com/office/drawing/2014/main" id="{661D48DD-9EF2-0F40-B08B-683BBD9164CC}"/>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userDrawn="1"/>
        </p:nvSpPr>
        <p:spPr>
          <a:xfrm>
            <a:off x="60912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344164-5899-5244-B23C-DC7EEC1D4E04}"/>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userDrawn="1"/>
        </p:nvSpPr>
        <p:spPr>
          <a:xfrm>
            <a:off x="320280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userDrawn="1"/>
        </p:nvSpPr>
        <p:spPr>
          <a:xfrm>
            <a:off x="449964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userDrawn="1"/>
        </p:nvSpPr>
        <p:spPr>
          <a:xfrm>
            <a:off x="5757858"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F9D1CFC-8A28-A149-AAB9-12E2CB8682C6}"/>
              </a:ext>
              <a:ext uri="{C183D7F6-B498-43B3-948B-1728B52AA6E4}">
                <adec:decorative xmlns:adec="http://schemas.microsoft.com/office/drawing/2017/decorative" val="1"/>
              </a:ext>
            </a:extLst>
          </p:cNvPr>
          <p:cNvSpPr/>
          <p:nvPr userDrawn="1"/>
        </p:nvSpPr>
        <p:spPr>
          <a:xfrm>
            <a:off x="70277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34AB63-7426-CE44-97D2-9D4E65BC6236}"/>
              </a:ext>
              <a:ext uri="{C183D7F6-B498-43B3-948B-1728B52AA6E4}">
                <adec:decorative xmlns:adec="http://schemas.microsoft.com/office/drawing/2017/decorative" val="1"/>
              </a:ext>
            </a:extLst>
          </p:cNvPr>
          <p:cNvSpPr/>
          <p:nvPr userDrawn="1"/>
        </p:nvSpPr>
        <p:spPr>
          <a:xfrm>
            <a:off x="8351698"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ox">
            <a:extLst>
              <a:ext uri="{FF2B5EF4-FFF2-40B4-BE49-F238E27FC236}">
                <a16:creationId xmlns:a16="http://schemas.microsoft.com/office/drawing/2014/main" id="{6205D643-7A60-A84A-B374-4CB13DD533A0}"/>
              </a:ext>
            </a:extLst>
          </p:cNvPr>
          <p:cNvSpPr>
            <a:spLocks noGrp="1"/>
          </p:cNvSpPr>
          <p:nvPr>
            <p:ph idx="19" hasCustomPrompt="1"/>
          </p:nvPr>
        </p:nvSpPr>
        <p:spPr>
          <a:xfrm>
            <a:off x="149314" y="1732477"/>
            <a:ext cx="1135576" cy="1197205"/>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8" name="Box">
            <a:extLst>
              <a:ext uri="{FF2B5EF4-FFF2-40B4-BE49-F238E27FC236}">
                <a16:creationId xmlns:a16="http://schemas.microsoft.com/office/drawing/2014/main" id="{588271D9-D75E-0C48-A1E6-FAC86CAFBC69}"/>
              </a:ext>
            </a:extLst>
          </p:cNvPr>
          <p:cNvSpPr>
            <a:spLocks noGrp="1"/>
          </p:cNvSpPr>
          <p:nvPr>
            <p:ph idx="26" hasCustomPrompt="1"/>
          </p:nvPr>
        </p:nvSpPr>
        <p:spPr>
          <a:xfrm>
            <a:off x="132926" y="3339098"/>
            <a:ext cx="1135576" cy="1268248"/>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9" name="Box">
            <a:extLst>
              <a:ext uri="{FF2B5EF4-FFF2-40B4-BE49-F238E27FC236}">
                <a16:creationId xmlns:a16="http://schemas.microsoft.com/office/drawing/2014/main" id="{CDF93FB9-980C-B746-9693-9DC87C1860B9}"/>
              </a:ext>
            </a:extLst>
          </p:cNvPr>
          <p:cNvSpPr>
            <a:spLocks noGrp="1"/>
          </p:cNvSpPr>
          <p:nvPr>
            <p:ph idx="21" hasCustomPrompt="1"/>
          </p:nvPr>
        </p:nvSpPr>
        <p:spPr>
          <a:xfrm>
            <a:off x="1429764" y="1735328"/>
            <a:ext cx="1135576" cy="1202604"/>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0" name="Box">
            <a:extLst>
              <a:ext uri="{FF2B5EF4-FFF2-40B4-BE49-F238E27FC236}">
                <a16:creationId xmlns:a16="http://schemas.microsoft.com/office/drawing/2014/main" id="{2C697431-B967-2A4C-BBBB-15E891965323}"/>
              </a:ext>
            </a:extLst>
          </p:cNvPr>
          <p:cNvSpPr>
            <a:spLocks noGrp="1"/>
          </p:cNvSpPr>
          <p:nvPr>
            <p:ph idx="28" hasCustomPrompt="1"/>
          </p:nvPr>
        </p:nvSpPr>
        <p:spPr>
          <a:xfrm>
            <a:off x="1420109" y="3348568"/>
            <a:ext cx="1135576" cy="1261628"/>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a:extLst>
              <a:ext uri="{FF2B5EF4-FFF2-40B4-BE49-F238E27FC236}">
                <a16:creationId xmlns:a16="http://schemas.microsoft.com/office/drawing/2014/main" id="{51F9A926-A6B1-B848-96D6-AE921E59A94D}"/>
              </a:ext>
            </a:extLst>
          </p:cNvPr>
          <p:cNvSpPr>
            <a:spLocks noGrp="1"/>
          </p:cNvSpPr>
          <p:nvPr>
            <p:ph idx="22" hasCustomPrompt="1"/>
          </p:nvPr>
        </p:nvSpPr>
        <p:spPr>
          <a:xfrm>
            <a:off x="2710214" y="1735328"/>
            <a:ext cx="1135576" cy="1202604"/>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2" name="Box">
            <a:extLst>
              <a:ext uri="{FF2B5EF4-FFF2-40B4-BE49-F238E27FC236}">
                <a16:creationId xmlns:a16="http://schemas.microsoft.com/office/drawing/2014/main" id="{4BF1F99F-14B0-EC4C-BACA-9DED8099869A}"/>
              </a:ext>
            </a:extLst>
          </p:cNvPr>
          <p:cNvSpPr>
            <a:spLocks noGrp="1"/>
          </p:cNvSpPr>
          <p:nvPr>
            <p:ph idx="29" hasCustomPrompt="1"/>
          </p:nvPr>
        </p:nvSpPr>
        <p:spPr>
          <a:xfrm>
            <a:off x="2707292" y="3348568"/>
            <a:ext cx="1135576" cy="1261628"/>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3" name="Box">
            <a:extLst>
              <a:ext uri="{FF2B5EF4-FFF2-40B4-BE49-F238E27FC236}">
                <a16:creationId xmlns:a16="http://schemas.microsoft.com/office/drawing/2014/main" id="{CCE259BB-E37C-AA46-81E3-AEB3D5ACC7C0}"/>
              </a:ext>
            </a:extLst>
          </p:cNvPr>
          <p:cNvSpPr>
            <a:spLocks noGrp="1"/>
          </p:cNvSpPr>
          <p:nvPr>
            <p:ph idx="23" hasCustomPrompt="1"/>
          </p:nvPr>
        </p:nvSpPr>
        <p:spPr>
          <a:xfrm>
            <a:off x="3990664" y="1735328"/>
            <a:ext cx="1135576" cy="1202604"/>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Box">
            <a:extLst>
              <a:ext uri="{FF2B5EF4-FFF2-40B4-BE49-F238E27FC236}">
                <a16:creationId xmlns:a16="http://schemas.microsoft.com/office/drawing/2014/main" id="{FC6167BB-3A78-754F-BF1C-FE9D9CC31429}"/>
              </a:ext>
            </a:extLst>
          </p:cNvPr>
          <p:cNvSpPr>
            <a:spLocks noGrp="1"/>
          </p:cNvSpPr>
          <p:nvPr>
            <p:ph idx="30" hasCustomPrompt="1"/>
          </p:nvPr>
        </p:nvSpPr>
        <p:spPr>
          <a:xfrm>
            <a:off x="3994475" y="3348568"/>
            <a:ext cx="1135576" cy="1261628"/>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a:extLst>
              <a:ext uri="{FF2B5EF4-FFF2-40B4-BE49-F238E27FC236}">
                <a16:creationId xmlns:a16="http://schemas.microsoft.com/office/drawing/2014/main" id="{7C1FE663-AD46-1C4F-9F27-6999C8456FF5}"/>
              </a:ext>
            </a:extLst>
          </p:cNvPr>
          <p:cNvSpPr>
            <a:spLocks noGrp="1"/>
          </p:cNvSpPr>
          <p:nvPr>
            <p:ph idx="24" hasCustomPrompt="1"/>
          </p:nvPr>
        </p:nvSpPr>
        <p:spPr>
          <a:xfrm>
            <a:off x="5271114" y="1727079"/>
            <a:ext cx="1135576" cy="1202604"/>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Box">
            <a:extLst>
              <a:ext uri="{FF2B5EF4-FFF2-40B4-BE49-F238E27FC236}">
                <a16:creationId xmlns:a16="http://schemas.microsoft.com/office/drawing/2014/main" id="{D60C9512-DA83-084E-AE2B-89FDE4BCC97A}"/>
              </a:ext>
            </a:extLst>
          </p:cNvPr>
          <p:cNvSpPr>
            <a:spLocks noGrp="1"/>
          </p:cNvSpPr>
          <p:nvPr>
            <p:ph idx="31" hasCustomPrompt="1"/>
          </p:nvPr>
        </p:nvSpPr>
        <p:spPr>
          <a:xfrm>
            <a:off x="5281658" y="3340319"/>
            <a:ext cx="1135576" cy="1261628"/>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Box">
            <a:extLst>
              <a:ext uri="{FF2B5EF4-FFF2-40B4-BE49-F238E27FC236}">
                <a16:creationId xmlns:a16="http://schemas.microsoft.com/office/drawing/2014/main" id="{99617CA0-5381-6D44-B57C-45C0CA0C7D35}"/>
              </a:ext>
            </a:extLst>
          </p:cNvPr>
          <p:cNvSpPr>
            <a:spLocks noGrp="1"/>
          </p:cNvSpPr>
          <p:nvPr>
            <p:ph idx="25" hasCustomPrompt="1"/>
          </p:nvPr>
        </p:nvSpPr>
        <p:spPr>
          <a:xfrm>
            <a:off x="6551564" y="1735328"/>
            <a:ext cx="1135576" cy="1202604"/>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Box">
            <a:extLst>
              <a:ext uri="{FF2B5EF4-FFF2-40B4-BE49-F238E27FC236}">
                <a16:creationId xmlns:a16="http://schemas.microsoft.com/office/drawing/2014/main" id="{E813AD74-D063-B64F-B684-BB1A65C7EB3A}"/>
              </a:ext>
            </a:extLst>
          </p:cNvPr>
          <p:cNvSpPr>
            <a:spLocks noGrp="1"/>
          </p:cNvSpPr>
          <p:nvPr>
            <p:ph idx="32" hasCustomPrompt="1"/>
          </p:nvPr>
        </p:nvSpPr>
        <p:spPr>
          <a:xfrm>
            <a:off x="6568841" y="3348568"/>
            <a:ext cx="1135576" cy="1261628"/>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Box">
            <a:extLst>
              <a:ext uri="{FF2B5EF4-FFF2-40B4-BE49-F238E27FC236}">
                <a16:creationId xmlns:a16="http://schemas.microsoft.com/office/drawing/2014/main" id="{32A29C7C-813A-8342-A541-4B918F0E996F}"/>
              </a:ext>
            </a:extLst>
          </p:cNvPr>
          <p:cNvSpPr>
            <a:spLocks noGrp="1"/>
          </p:cNvSpPr>
          <p:nvPr>
            <p:ph idx="20" hasCustomPrompt="1"/>
          </p:nvPr>
        </p:nvSpPr>
        <p:spPr>
          <a:xfrm>
            <a:off x="7832017" y="1735328"/>
            <a:ext cx="1135576" cy="1202604"/>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Box">
            <a:extLst>
              <a:ext uri="{FF2B5EF4-FFF2-40B4-BE49-F238E27FC236}">
                <a16:creationId xmlns:a16="http://schemas.microsoft.com/office/drawing/2014/main" id="{161E1AFF-1C00-BD45-9342-775E6AC0FE0E}"/>
              </a:ext>
            </a:extLst>
          </p:cNvPr>
          <p:cNvSpPr>
            <a:spLocks noGrp="1"/>
          </p:cNvSpPr>
          <p:nvPr>
            <p:ph idx="27" hasCustomPrompt="1"/>
          </p:nvPr>
        </p:nvSpPr>
        <p:spPr>
          <a:xfrm>
            <a:off x="7856024" y="3348568"/>
            <a:ext cx="1135576" cy="1261628"/>
          </a:xfrm>
          <a:ln>
            <a:noFill/>
          </a:ln>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773613"/>
            <a:ext cx="649266" cy="274637"/>
          </a:xfrm>
          <a:ln>
            <a:noFill/>
          </a:ln>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4674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rmal">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7" name="Box">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no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773613"/>
            <a:ext cx="649266" cy="274637"/>
          </a:xfrm>
          <a:ln>
            <a:noFill/>
          </a:ln>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44433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2"/>
            <a:ext cx="4379420" cy="3393200"/>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1422"/>
            <a:ext cx="4376334" cy="3391930"/>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4024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2 col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733550"/>
            <a:ext cx="4376334" cy="28598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35790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198878"/>
            <a:ext cx="4379420" cy="33944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4141343"/>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200150"/>
            <a:ext cx="4376334" cy="33932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4142501"/>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27E2FAF6-E048-FA43-85A3-66709CDB3F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577497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 tabl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0150"/>
            <a:ext cx="4376334" cy="33932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507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r spirit blue">
    <p:bg>
      <p:bgPr>
        <a:solidFill>
          <a:srgbClr val="558CDA"/>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66B26C-6273-9840-B5AA-1C606EFB6EAB}"/>
              </a:ext>
            </a:extLst>
          </p:cNvPr>
          <p:cNvSpPr>
            <a:spLocks noGrp="1"/>
          </p:cNvSpPr>
          <p:nvPr>
            <p:ph type="title" hasCustomPrompt="1"/>
          </p:nvPr>
        </p:nvSpPr>
        <p:spPr>
          <a:xfrm>
            <a:off x="142919" y="2143125"/>
            <a:ext cx="8858161" cy="857250"/>
          </a:xfrm>
        </p:spPr>
        <p:txBody>
          <a:bodyPr/>
          <a:lstStyle>
            <a:lvl1pPr algn="ctr">
              <a:defRPr>
                <a:solidFill>
                  <a:schemeClr val="bg1"/>
                </a:solidFill>
              </a:defRPr>
            </a:lvl1pPr>
          </a:lstStyle>
          <a:p>
            <a:r>
              <a:rPr lang="en-US"/>
              <a:t>Click to add slide title</a:t>
            </a:r>
          </a:p>
        </p:txBody>
      </p:sp>
      <p:sp>
        <p:nvSpPr>
          <p:cNvPr id="3" name="Source">
            <a:extLst>
              <a:ext uri="{FF2B5EF4-FFF2-40B4-BE49-F238E27FC236}">
                <a16:creationId xmlns:a16="http://schemas.microsoft.com/office/drawing/2014/main" id="{0A7E4179-6CF5-024A-87A2-BB006ADC58F2}"/>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AB1D1303-A381-C440-A140-FC52EB75A0AF}"/>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15266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 tabl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1308"/>
            <a:ext cx="4379420" cy="339204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733550"/>
            <a:ext cx="4376334" cy="28598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51437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 title and caption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52400" y="1696073"/>
            <a:ext cx="4378412" cy="384175"/>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ox"/>
          <p:cNvSpPr>
            <a:spLocks noGrp="1"/>
          </p:cNvSpPr>
          <p:nvPr>
            <p:ph idx="1" hasCustomPrompt="1"/>
          </p:nvPr>
        </p:nvSpPr>
        <p:spPr>
          <a:xfrm>
            <a:off x="149314" y="2126479"/>
            <a:ext cx="4381414" cy="246457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1"/>
            <a:ext cx="4376334" cy="383017"/>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ox"/>
          <p:cNvSpPr>
            <a:spLocks noGrp="1"/>
          </p:cNvSpPr>
          <p:nvPr>
            <p:ph idx="12" hasCustomPrompt="1"/>
          </p:nvPr>
        </p:nvSpPr>
        <p:spPr>
          <a:xfrm>
            <a:off x="4610186" y="2126479"/>
            <a:ext cx="4397288" cy="2464571"/>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46681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733550"/>
            <a:ext cx="4376334" cy="28598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23113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rmal with subtitl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854A1D1E-F570-DD47-9954-1C8B8C8BCD23}"/>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96759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rmal wide with top capti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ox">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A13E9811-B15D-DB4A-A025-045406E1FDC6}"/>
              </a:ext>
            </a:extLst>
          </p:cNvPr>
          <p:cNvSpPr>
            <a:spLocks noGrp="1"/>
          </p:cNvSpPr>
          <p:nvPr>
            <p:ph idx="14"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30408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rmal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A13E9811-B15D-DB4A-A025-045406E1FDC6}"/>
              </a:ext>
            </a:extLst>
          </p:cNvPr>
          <p:cNvSpPr>
            <a:spLocks noGrp="1"/>
          </p:cNvSpPr>
          <p:nvPr>
            <p:ph idx="14"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73558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Quote"/>
          <p:cNvSpPr>
            <a:spLocks noGrp="1"/>
          </p:cNvSpPr>
          <p:nvPr>
            <p:ph idx="13" hasCustomPrompt="1"/>
          </p:nvPr>
        </p:nvSpPr>
        <p:spPr>
          <a:xfrm>
            <a:off x="149314" y="1200152"/>
            <a:ext cx="4379420" cy="3393200"/>
          </a:xfrm>
          <a:solidFill>
            <a:srgbClr val="418EDF">
              <a:alpha val="40000"/>
            </a:srgbClr>
          </a:solidFill>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first-level bullet</a:t>
            </a:r>
          </a:p>
        </p:txBody>
      </p:sp>
      <p:sp>
        <p:nvSpPr>
          <p:cNvPr id="7" name="Box"/>
          <p:cNvSpPr>
            <a:spLocks noGrp="1"/>
          </p:cNvSpPr>
          <p:nvPr>
            <p:ph idx="12" hasCustomPrompt="1"/>
          </p:nvPr>
        </p:nvSpPr>
        <p:spPr>
          <a:xfrm>
            <a:off x="4615267" y="1201422"/>
            <a:ext cx="4376334" cy="3391930"/>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572688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3" name="Quote">
            <a:extLst>
              <a:ext uri="{FF2B5EF4-FFF2-40B4-BE49-F238E27FC236}">
                <a16:creationId xmlns:a16="http://schemas.microsoft.com/office/drawing/2014/main" id="{A3FCDE5C-6B97-0243-B26A-C140F4426B9F}"/>
              </a:ext>
            </a:extLst>
          </p:cNvPr>
          <p:cNvSpPr>
            <a:spLocks noGrp="1"/>
          </p:cNvSpPr>
          <p:nvPr>
            <p:ph idx="13" hasCustomPrompt="1"/>
          </p:nvPr>
        </p:nvSpPr>
        <p:spPr>
          <a:xfrm>
            <a:off x="325315" y="1362808"/>
            <a:ext cx="5319347" cy="3068515"/>
          </a:xfrm>
          <a:no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first-level bullet</a:t>
            </a:r>
          </a:p>
        </p:txBody>
      </p:sp>
      <p:sp>
        <p:nvSpPr>
          <p:cNvPr id="7" name="Box"/>
          <p:cNvSpPr>
            <a:spLocks noGrp="1"/>
          </p:cNvSpPr>
          <p:nvPr>
            <p:ph idx="12" hasCustomPrompt="1"/>
          </p:nvPr>
        </p:nvSpPr>
        <p:spPr>
          <a:xfrm>
            <a:off x="4615267" y="1201422"/>
            <a:ext cx="4376334" cy="3391930"/>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
        <p:nvSpPr>
          <p:cNvPr id="12" name="Speech Bubble: Rectangle with Corners Rounded 6">
            <a:extLst>
              <a:ext uri="{FF2B5EF4-FFF2-40B4-BE49-F238E27FC236}">
                <a16:creationId xmlns:a16="http://schemas.microsoft.com/office/drawing/2014/main" id="{57C85359-8772-D948-8EC2-CDAD41A9EF43}"/>
              </a:ext>
              <a:ext uri="{C183D7F6-B498-43B3-948B-1728B52AA6E4}">
                <adec:decorative xmlns:adec="http://schemas.microsoft.com/office/drawing/2017/decorative" val="1"/>
              </a:ext>
            </a:extLst>
          </p:cNvPr>
          <p:cNvSpPr/>
          <p:nvPr userDrawn="1"/>
        </p:nvSpPr>
        <p:spPr>
          <a:xfrm>
            <a:off x="149313" y="1201423"/>
            <a:ext cx="5671042" cy="3391930"/>
          </a:xfrm>
          <a:prstGeom prst="wedgeRoundRectCallout">
            <a:avLst>
              <a:gd name="adj1" fmla="val 62953"/>
              <a:gd name="adj2" fmla="val 4749"/>
              <a:gd name="adj3" fmla="val 16667"/>
            </a:avLst>
          </a:prstGeom>
          <a:solidFill>
            <a:srgbClr val="418EDF">
              <a:alpha val="39608"/>
            </a:srgbClr>
          </a:solidFill>
          <a:ln w="6350">
            <a:solidFill>
              <a:srgbClr val="6CACE4">
                <a:alpha val="25098"/>
              </a:srgbClr>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latin typeface="Georgia" panose="02040502050405020303" pitchFamily="18" charset="0"/>
              <a:cs typeface="Calibri"/>
            </a:endParaRPr>
          </a:p>
        </p:txBody>
      </p:sp>
    </p:spTree>
    <p:extLst>
      <p:ext uri="{BB962C8B-B14F-4D97-AF65-F5344CB8AC3E}">
        <p14:creationId xmlns:p14="http://schemas.microsoft.com/office/powerpoint/2010/main" val="857158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l quote on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2"/>
            <a:ext cx="4379420" cy="3393200"/>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Quote"/>
          <p:cNvSpPr>
            <a:spLocks noGrp="1"/>
          </p:cNvSpPr>
          <p:nvPr>
            <p:ph idx="12" hasCustomPrompt="1"/>
          </p:nvPr>
        </p:nvSpPr>
        <p:spPr>
          <a:xfrm>
            <a:off x="4615267" y="1201422"/>
            <a:ext cx="4376334" cy="3391930"/>
          </a:xfrm>
          <a:prstGeom prst="rect">
            <a:avLst/>
          </a:prstGeom>
          <a:solidFill>
            <a:srgbClr val="418EDF">
              <a:alpha val="40000"/>
            </a:srgbClr>
          </a:solidFill>
          <a:ln>
            <a:solidFill>
              <a:srgbClr val="6CACE4">
                <a:alpha val="20000"/>
              </a:srgbClr>
            </a:solidFill>
          </a:ln>
        </p:spPr>
        <p:txBody>
          <a:bodyPr vert="horz" lIns="91440" tIns="45720" rIns="91440" bIns="45720" rtlCol="0" anchor="ctr">
            <a:normAutofit/>
          </a:bodyPr>
          <a:lstStyle>
            <a:lvl1pPr marL="0" indent="0">
              <a:buFontTx/>
              <a:buNone/>
              <a:defRPr lang="en-US" sz="1600" kern="1200" baseline="0" dirty="0" smtClean="0">
                <a:solidFill>
                  <a:schemeClr val="tx1"/>
                </a:solidFill>
                <a:latin typeface="Georgia" panose="02040502050405020303" pitchFamily="18" charset="0"/>
                <a:ea typeface="+mn-ea"/>
                <a:cs typeface="+mn-cs"/>
              </a:defRPr>
            </a:lvl1pPr>
            <a:lvl2pPr marL="284162" indent="0">
              <a:buFontTx/>
              <a:buNone/>
              <a:defRPr>
                <a:latin typeface="Georgia" panose="02040502050405020303" pitchFamily="18" charset="0"/>
              </a:defRPr>
            </a:lvl2pPr>
            <a:lvl3pPr marL="568325" indent="0">
              <a:buFontTx/>
              <a:buNone/>
              <a:defRPr>
                <a:latin typeface="Georgia" panose="02040502050405020303" pitchFamily="18" charset="0"/>
              </a:defRPr>
            </a:lvl3pPr>
          </a:lstStyle>
          <a:p>
            <a:pPr lvl="0"/>
            <a:r>
              <a:rPr lang="en-US"/>
              <a:t>Click to add first-level bullet</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F907EE-2A75-D94C-BB94-E68F459CB90B}"/>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25008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stacked above 1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ox"/>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ox">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98443134-A840-5445-A8FC-0029D8A11D27}"/>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02556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liner orange">
    <p:bg>
      <p:bgPr>
        <a:solidFill>
          <a:srgbClr val="E0853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66B26C-6273-9840-B5AA-1C606EFB6EAB}"/>
              </a:ext>
            </a:extLst>
          </p:cNvPr>
          <p:cNvSpPr>
            <a:spLocks noGrp="1"/>
          </p:cNvSpPr>
          <p:nvPr>
            <p:ph type="title" hasCustomPrompt="1"/>
          </p:nvPr>
        </p:nvSpPr>
        <p:spPr>
          <a:xfrm>
            <a:off x="142919" y="2143125"/>
            <a:ext cx="8858161" cy="857250"/>
          </a:xfrm>
        </p:spPr>
        <p:txBody>
          <a:bodyPr/>
          <a:lstStyle>
            <a:lvl1pPr algn="ctr">
              <a:defRPr>
                <a:solidFill>
                  <a:schemeClr val="bg1"/>
                </a:solidFill>
              </a:defRPr>
            </a:lvl1pPr>
          </a:lstStyle>
          <a:p>
            <a:r>
              <a:rPr lang="en-US"/>
              <a:t>Click to add slide title</a:t>
            </a:r>
          </a:p>
        </p:txBody>
      </p:sp>
      <p:sp>
        <p:nvSpPr>
          <p:cNvPr id="3" name="Source">
            <a:extLst>
              <a:ext uri="{FF2B5EF4-FFF2-40B4-BE49-F238E27FC236}">
                <a16:creationId xmlns:a16="http://schemas.microsoft.com/office/drawing/2014/main" id="{0A7E4179-6CF5-024A-87A2-BB006ADC58F2}"/>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E733594A-1DD9-1D43-B7C1-36AAFD3C3D55}"/>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60116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stacked below one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79180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on left, 1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30753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on left, 2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4610186" y="2926081"/>
            <a:ext cx="4397288"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29053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ox"/>
          <p:cNvSpPr>
            <a:spLocks noGrp="1"/>
          </p:cNvSpPr>
          <p:nvPr>
            <p:ph idx="1" hasCustomPrompt="1"/>
          </p:nvPr>
        </p:nvSpPr>
        <p:spPr>
          <a:xfrm>
            <a:off x="149314" y="1200151"/>
            <a:ext cx="2832014" cy="339447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Box"/>
          <p:cNvSpPr>
            <a:spLocks noGrp="1"/>
          </p:cNvSpPr>
          <p:nvPr>
            <p:ph idx="13" hasCustomPrompt="1"/>
          </p:nvPr>
        </p:nvSpPr>
        <p:spPr>
          <a:xfrm>
            <a:off x="3154450" y="1200151"/>
            <a:ext cx="2832014" cy="339447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2" name="Box"/>
          <p:cNvSpPr>
            <a:spLocks noGrp="1"/>
          </p:cNvSpPr>
          <p:nvPr>
            <p:ph idx="12" hasCustomPrompt="1"/>
          </p:nvPr>
        </p:nvSpPr>
        <p:spPr>
          <a:xfrm>
            <a:off x="6159587" y="1200151"/>
            <a:ext cx="2832014" cy="339447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DC7D71D7-8E0A-1B4F-ADA2-1A44518C473C}"/>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27887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p:cNvSpPr>
            <a:spLocks noGrp="1"/>
          </p:cNvSpPr>
          <p:nvPr>
            <p:ph type="body" sz="quarter" idx="15" hasCustomPrompt="1"/>
          </p:nvPr>
        </p:nvSpPr>
        <p:spPr>
          <a:xfrm>
            <a:off x="141693" y="1200151"/>
            <a:ext cx="2839636"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p:cNvSpPr>
            <a:spLocks noGrp="1"/>
          </p:cNvSpPr>
          <p:nvPr>
            <p:ph idx="1" hasCustomPrompt="1"/>
          </p:nvPr>
        </p:nvSpPr>
        <p:spPr>
          <a:xfrm>
            <a:off x="149314" y="1745580"/>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8" name="Caption"/>
          <p:cNvSpPr>
            <a:spLocks noGrp="1"/>
          </p:cNvSpPr>
          <p:nvPr>
            <p:ph type="body" sz="quarter" idx="19" hasCustomPrompt="1"/>
          </p:nvPr>
        </p:nvSpPr>
        <p:spPr>
          <a:xfrm>
            <a:off x="3149601" y="1200151"/>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ox"/>
          <p:cNvSpPr>
            <a:spLocks noGrp="1"/>
          </p:cNvSpPr>
          <p:nvPr>
            <p:ph idx="13" hasCustomPrompt="1"/>
          </p:nvPr>
        </p:nvSpPr>
        <p:spPr>
          <a:xfrm>
            <a:off x="3154451" y="1745580"/>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p:cNvSpPr>
            <a:spLocks noGrp="1"/>
          </p:cNvSpPr>
          <p:nvPr>
            <p:ph type="body" sz="quarter" idx="20" hasCustomPrompt="1"/>
          </p:nvPr>
        </p:nvSpPr>
        <p:spPr>
          <a:xfrm>
            <a:off x="6149428" y="1200151"/>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p:cNvSpPr>
            <a:spLocks noGrp="1"/>
          </p:cNvSpPr>
          <p:nvPr>
            <p:ph idx="12" hasCustomPrompt="1"/>
          </p:nvPr>
        </p:nvSpPr>
        <p:spPr>
          <a:xfrm>
            <a:off x="6159587" y="1745580"/>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4" name="Source">
            <a:extLst>
              <a:ext uri="{FF2B5EF4-FFF2-40B4-BE49-F238E27FC236}">
                <a16:creationId xmlns:a16="http://schemas.microsoft.com/office/drawing/2014/main" id="{16128668-BD60-7E44-98F0-A1984EAD04B8}"/>
              </a:ext>
            </a:extLst>
          </p:cNvPr>
          <p:cNvSpPr>
            <a:spLocks noGrp="1"/>
          </p:cNvSpPr>
          <p:nvPr>
            <p:ph idx="2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AC8A6A1-1096-3B41-8E67-16AA81B19F7F}"/>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805127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ox"/>
          <p:cNvSpPr>
            <a:spLocks noGrp="1"/>
          </p:cNvSpPr>
          <p:nvPr>
            <p:ph idx="1" hasCustomPrompt="1"/>
          </p:nvPr>
        </p:nvSpPr>
        <p:spPr>
          <a:xfrm>
            <a:off x="149314" y="1200151"/>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7" name="Caption"/>
          <p:cNvSpPr>
            <a:spLocks noGrp="1"/>
          </p:cNvSpPr>
          <p:nvPr>
            <p:ph type="body" sz="quarter" idx="15" hasCustomPrompt="1"/>
          </p:nvPr>
        </p:nvSpPr>
        <p:spPr>
          <a:xfrm>
            <a:off x="142220" y="4140200"/>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ox"/>
          <p:cNvSpPr>
            <a:spLocks noGrp="1"/>
          </p:cNvSpPr>
          <p:nvPr>
            <p:ph idx="13" hasCustomPrompt="1"/>
          </p:nvPr>
        </p:nvSpPr>
        <p:spPr>
          <a:xfrm>
            <a:off x="3154451" y="1200151"/>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8" name="Caption"/>
          <p:cNvSpPr>
            <a:spLocks noGrp="1"/>
          </p:cNvSpPr>
          <p:nvPr>
            <p:ph type="body" sz="quarter" idx="19" hasCustomPrompt="1"/>
          </p:nvPr>
        </p:nvSpPr>
        <p:spPr>
          <a:xfrm>
            <a:off x="3149600" y="4140200"/>
            <a:ext cx="2832015"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p:cNvSpPr>
            <a:spLocks noGrp="1"/>
          </p:cNvSpPr>
          <p:nvPr>
            <p:ph idx="12" hasCustomPrompt="1"/>
          </p:nvPr>
        </p:nvSpPr>
        <p:spPr>
          <a:xfrm>
            <a:off x="6159587" y="1200151"/>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p:cNvSpPr>
            <a:spLocks noGrp="1"/>
          </p:cNvSpPr>
          <p:nvPr>
            <p:ph type="body" sz="quarter" idx="20" hasCustomPrompt="1"/>
          </p:nvPr>
        </p:nvSpPr>
        <p:spPr>
          <a:xfrm>
            <a:off x="6149428" y="4140200"/>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Source">
            <a:extLst>
              <a:ext uri="{FF2B5EF4-FFF2-40B4-BE49-F238E27FC236}">
                <a16:creationId xmlns:a16="http://schemas.microsoft.com/office/drawing/2014/main" id="{7DED2B87-6241-2942-B898-13C525101BE7}"/>
              </a:ext>
            </a:extLst>
          </p:cNvPr>
          <p:cNvSpPr>
            <a:spLocks noGrp="1"/>
          </p:cNvSpPr>
          <p:nvPr>
            <p:ph idx="2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27603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6852869" y="1198879"/>
            <a:ext cx="2138732" cy="340147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013805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ol and 4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5" name="Caption">
            <a:extLst>
              <a:ext uri="{FF2B5EF4-FFF2-40B4-BE49-F238E27FC236}">
                <a16:creationId xmlns:a16="http://schemas.microsoft.com/office/drawing/2014/main" id="{6493E223-62E1-5543-8067-3FFB76481E55}"/>
              </a:ext>
            </a:extLst>
          </p:cNvPr>
          <p:cNvSpPr>
            <a:spLocks noGrp="1"/>
          </p:cNvSpPr>
          <p:nvPr>
            <p:ph type="body" sz="quarter" idx="15" hasCustomPrompt="1"/>
          </p:nvPr>
        </p:nvSpPr>
        <p:spPr>
          <a:xfrm>
            <a:off x="141692" y="1201421"/>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ox">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34822"/>
            <a:ext cx="2136686" cy="2866808"/>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CC34C4B7-5BEB-4543-84E4-5640460752CF}"/>
              </a:ext>
            </a:extLst>
          </p:cNvPr>
          <p:cNvSpPr>
            <a:spLocks noGrp="1"/>
          </p:cNvSpPr>
          <p:nvPr>
            <p:ph type="body" sz="quarter" idx="21" hasCustomPrompt="1"/>
          </p:nvPr>
        </p:nvSpPr>
        <p:spPr>
          <a:xfrm>
            <a:off x="2377512" y="1201421"/>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33550"/>
            <a:ext cx="2138732" cy="2866808"/>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Caption">
            <a:extLst>
              <a:ext uri="{FF2B5EF4-FFF2-40B4-BE49-F238E27FC236}">
                <a16:creationId xmlns:a16="http://schemas.microsoft.com/office/drawing/2014/main" id="{5DA989E4-90E9-574F-80F4-FC480B877201}"/>
              </a:ext>
            </a:extLst>
          </p:cNvPr>
          <p:cNvSpPr>
            <a:spLocks noGrp="1"/>
          </p:cNvSpPr>
          <p:nvPr>
            <p:ph type="body" sz="quarter" idx="25" hasCustomPrompt="1"/>
          </p:nvPr>
        </p:nvSpPr>
        <p:spPr>
          <a:xfrm>
            <a:off x="4623126" y="120015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33550"/>
            <a:ext cx="2138732" cy="2866808"/>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a:extLst>
              <a:ext uri="{FF2B5EF4-FFF2-40B4-BE49-F238E27FC236}">
                <a16:creationId xmlns:a16="http://schemas.microsoft.com/office/drawing/2014/main" id="{C1C122F1-C751-7344-9C5D-C7B96C7DD50E}"/>
              </a:ext>
            </a:extLst>
          </p:cNvPr>
          <p:cNvSpPr>
            <a:spLocks noGrp="1"/>
          </p:cNvSpPr>
          <p:nvPr>
            <p:ph type="body" sz="quarter" idx="19" hasCustomPrompt="1"/>
          </p:nvPr>
        </p:nvSpPr>
        <p:spPr>
          <a:xfrm>
            <a:off x="6852868" y="120015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6852869" y="1733550"/>
            <a:ext cx="2138732" cy="2866808"/>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F0DDDC4-A9A2-F24C-8E5C-5E86ECC70CD8}"/>
              </a:ext>
            </a:extLst>
          </p:cNvPr>
          <p:cNvSpPr>
            <a:spLocks noGrp="1"/>
          </p:cNvSpPr>
          <p:nvPr>
            <p:ph type="sldNum" sz="quarter" idx="2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960486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col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p:cNvSpPr>
            <a:spLocks noGrp="1"/>
          </p:cNvSpPr>
          <p:nvPr>
            <p:ph type="body" sz="quarter" idx="15" hasCustomPrompt="1"/>
          </p:nvPr>
        </p:nvSpPr>
        <p:spPr>
          <a:xfrm>
            <a:off x="141692"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Caption">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5" name="Caption">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6852869" y="1198879"/>
            <a:ext cx="2138732" cy="285292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68880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3423"/>
            <a:ext cx="1646887" cy="3396024"/>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3422"/>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3422"/>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3422"/>
            <a:ext cx="1646887" cy="3396023"/>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427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liner green">
    <p:bg>
      <p:bgPr>
        <a:solidFill>
          <a:srgbClr val="286140"/>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66B26C-6273-9840-B5AA-1C606EFB6EAB}"/>
              </a:ext>
            </a:extLst>
          </p:cNvPr>
          <p:cNvSpPr>
            <a:spLocks noGrp="1"/>
          </p:cNvSpPr>
          <p:nvPr>
            <p:ph type="title" hasCustomPrompt="1"/>
          </p:nvPr>
        </p:nvSpPr>
        <p:spPr>
          <a:xfrm>
            <a:off x="142919" y="2143125"/>
            <a:ext cx="8858161" cy="857250"/>
          </a:xfrm>
        </p:spPr>
        <p:txBody>
          <a:bodyPr/>
          <a:lstStyle>
            <a:lvl1pPr algn="ctr">
              <a:defRPr>
                <a:solidFill>
                  <a:schemeClr val="bg1"/>
                </a:solidFill>
              </a:defRPr>
            </a:lvl1pPr>
          </a:lstStyle>
          <a:p>
            <a:r>
              <a:rPr lang="en-US"/>
              <a:t>Click to add slide title</a:t>
            </a:r>
          </a:p>
        </p:txBody>
      </p:sp>
      <p:sp>
        <p:nvSpPr>
          <p:cNvPr id="3" name="Source">
            <a:extLst>
              <a:ext uri="{FF2B5EF4-FFF2-40B4-BE49-F238E27FC236}">
                <a16:creationId xmlns:a16="http://schemas.microsoft.com/office/drawing/2014/main" id="{0A7E4179-6CF5-024A-87A2-BB006ADC58F2}"/>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59DEAB3F-4083-1544-B60F-DC592FC8E7BF}"/>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39004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col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39006"/>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33551"/>
            <a:ext cx="1646887" cy="2855896"/>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Caption">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33550"/>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33550"/>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33550"/>
            <a:ext cx="1646887" cy="2855895"/>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848844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 col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3316"/>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ox">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87860"/>
            <a:ext cx="1646887" cy="2869791"/>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ox">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87860"/>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ox">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87860"/>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ox">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87860"/>
            <a:ext cx="1646887" cy="286979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5464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46080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horiz-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1"/>
            <a:ext cx="4391514" cy="164102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ox"/>
          <p:cNvSpPr>
            <a:spLocks noGrp="1"/>
          </p:cNvSpPr>
          <p:nvPr>
            <p:ph idx="15" hasCustomPrompt="1"/>
          </p:nvPr>
        </p:nvSpPr>
        <p:spPr>
          <a:xfrm>
            <a:off x="149313" y="2954953"/>
            <a:ext cx="4391514" cy="1641020"/>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1422"/>
            <a:ext cx="4376334" cy="163974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1" name="Box"/>
          <p:cNvSpPr>
            <a:spLocks noGrp="1"/>
          </p:cNvSpPr>
          <p:nvPr>
            <p:ph idx="14" hasCustomPrompt="1"/>
          </p:nvPr>
        </p:nvSpPr>
        <p:spPr>
          <a:xfrm>
            <a:off x="4615266" y="2956224"/>
            <a:ext cx="4392207" cy="163974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E8A549A6-7736-A545-9DCD-CB4DD032E598}"/>
              </a:ext>
            </a:extLst>
          </p:cNvPr>
          <p:cNvSpPr>
            <a:spLocks noGrp="1"/>
          </p:cNvSpPr>
          <p:nvPr>
            <p:ph idx="17"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84535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Photo">
            <a:extLst>
              <a:ext uri="{FF2B5EF4-FFF2-40B4-BE49-F238E27FC236}">
                <a16:creationId xmlns:a16="http://schemas.microsoft.com/office/drawing/2014/main" id="{02EA4496-355A-B54A-BBF9-F684A72148AE}"/>
              </a:ext>
            </a:extLst>
          </p:cNvPr>
          <p:cNvSpPr>
            <a:spLocks noGrp="1"/>
          </p:cNvSpPr>
          <p:nvPr>
            <p:ph sz="quarter" idx="15"/>
          </p:nvPr>
        </p:nvSpPr>
        <p:spPr>
          <a:xfrm>
            <a:off x="0" y="974725"/>
            <a:ext cx="9144000" cy="4168775"/>
          </a:xfrm>
          <a:ln>
            <a:noFill/>
          </a:ln>
        </p:spPr>
        <p:txBody>
          <a:bodyPr/>
          <a:lstStyle>
            <a:lvl1pPr marL="0" indent="0">
              <a:buFontTx/>
              <a:buNone/>
              <a:defRPr/>
            </a:lvl1pPr>
          </a:lstStyle>
          <a:p>
            <a:pPr lvl="0"/>
            <a:r>
              <a:rPr lang="en-US"/>
              <a:t>Click to edit Master text styles</a:t>
            </a:r>
          </a:p>
        </p:txBody>
      </p:sp>
      <p:sp>
        <p:nvSpPr>
          <p:cNvPr id="8" name="Source">
            <a:extLst>
              <a:ext uri="{FF2B5EF4-FFF2-40B4-BE49-F238E27FC236}">
                <a16:creationId xmlns:a16="http://schemas.microsoft.com/office/drawing/2014/main" id="{09009DDA-DCFC-F748-A811-BF00305DDAD9}"/>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5239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Photo">
            <a:extLst>
              <a:ext uri="{FF2B5EF4-FFF2-40B4-BE49-F238E27FC236}">
                <a16:creationId xmlns:a16="http://schemas.microsoft.com/office/drawing/2014/main" id="{425F25A5-CCE4-394B-9E1E-17C6BF7265C4}"/>
              </a:ext>
            </a:extLst>
          </p:cNvPr>
          <p:cNvSpPr>
            <a:spLocks noGrp="1"/>
          </p:cNvSpPr>
          <p:nvPr>
            <p:ph sz="quarter" idx="15"/>
          </p:nvPr>
        </p:nvSpPr>
        <p:spPr>
          <a:xfrm>
            <a:off x="0" y="974725"/>
            <a:ext cx="4541958" cy="4168775"/>
          </a:xfrm>
          <a:ln>
            <a:noFill/>
          </a:ln>
        </p:spPr>
        <p:txBody>
          <a:bodyPr/>
          <a:lstStyle>
            <a:lvl1pPr marL="0" indent="0">
              <a:buFontTx/>
              <a:buNone/>
              <a:defRPr/>
            </a:lvl1pPr>
          </a:lstStyle>
          <a:p>
            <a:pPr lvl="0"/>
            <a:r>
              <a:rPr lang="en-US"/>
              <a:t>Click to edit Master text styles</a:t>
            </a:r>
          </a:p>
        </p:txBody>
      </p:sp>
      <p:sp>
        <p:nvSpPr>
          <p:cNvPr id="9" name="Photo">
            <a:extLst>
              <a:ext uri="{FF2B5EF4-FFF2-40B4-BE49-F238E27FC236}">
                <a16:creationId xmlns:a16="http://schemas.microsoft.com/office/drawing/2014/main" id="{6804ED59-039D-2442-97AD-5034913325E9}"/>
              </a:ext>
            </a:extLst>
          </p:cNvPr>
          <p:cNvSpPr>
            <a:spLocks noGrp="1"/>
          </p:cNvSpPr>
          <p:nvPr>
            <p:ph sz="quarter" idx="16"/>
          </p:nvPr>
        </p:nvSpPr>
        <p:spPr>
          <a:xfrm>
            <a:off x="4602043" y="974725"/>
            <a:ext cx="4544568" cy="4168775"/>
          </a:xfrm>
          <a:ln>
            <a:noFill/>
          </a:ln>
        </p:spPr>
        <p:txBody>
          <a:bodyPr/>
          <a:lstStyle>
            <a:lvl1pPr marL="0" indent="0">
              <a:buFontTx/>
              <a:buNone/>
              <a:defRPr/>
            </a:lvl1pPr>
          </a:lstStyle>
          <a:p>
            <a:pPr lvl="0"/>
            <a:r>
              <a:rPr lang="en-US"/>
              <a:t>Click to edit Master text styles</a:t>
            </a:r>
          </a:p>
        </p:txBody>
      </p:sp>
      <p:sp>
        <p:nvSpPr>
          <p:cNvPr id="8" name="Source">
            <a:extLst>
              <a:ext uri="{FF2B5EF4-FFF2-40B4-BE49-F238E27FC236}">
                <a16:creationId xmlns:a16="http://schemas.microsoft.com/office/drawing/2014/main" id="{09009DDA-DCFC-F748-A811-BF00305DDAD9}"/>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04630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Photo"/>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7" name="Source">
            <a:extLst>
              <a:ext uri="{FF2B5EF4-FFF2-40B4-BE49-F238E27FC236}">
                <a16:creationId xmlns:a16="http://schemas.microsoft.com/office/drawing/2014/main" id="{A20D78D4-2BDB-A44F-8D2A-AD311AE30537}"/>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0352636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31" name="Caption">
            <a:extLst>
              <a:ext uri="{FF2B5EF4-FFF2-40B4-BE49-F238E27FC236}">
                <a16:creationId xmlns:a16="http://schemas.microsoft.com/office/drawing/2014/main" id="{0B291257-14F2-C248-84BA-AD4EFADDB1D6}"/>
              </a:ext>
            </a:extLst>
          </p:cNvPr>
          <p:cNvSpPr>
            <a:spLocks noGrp="1"/>
          </p:cNvSpPr>
          <p:nvPr>
            <p:ph type="body" sz="quarter" idx="18"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9" name="Right Arrow 8">
            <a:extLst>
              <a:ext uri="{FF2B5EF4-FFF2-40B4-BE49-F238E27FC236}">
                <a16:creationId xmlns:a16="http://schemas.microsoft.com/office/drawing/2014/main" id="{661D48DD-9EF2-0F40-B08B-683BBD9164CC}"/>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userDrawn="1"/>
        </p:nvSpPr>
        <p:spPr>
          <a:xfrm>
            <a:off x="60912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344164-5899-5244-B23C-DC7EEC1D4E04}"/>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userDrawn="1"/>
        </p:nvSpPr>
        <p:spPr>
          <a:xfrm>
            <a:off x="320280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userDrawn="1"/>
        </p:nvSpPr>
        <p:spPr>
          <a:xfrm>
            <a:off x="449964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userDrawn="1"/>
        </p:nvSpPr>
        <p:spPr>
          <a:xfrm>
            <a:off x="5757858"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F9D1CFC-8A28-A149-AAB9-12E2CB8682C6}"/>
              </a:ext>
              <a:ext uri="{C183D7F6-B498-43B3-948B-1728B52AA6E4}">
                <adec:decorative xmlns:adec="http://schemas.microsoft.com/office/drawing/2017/decorative" val="1"/>
              </a:ext>
            </a:extLst>
          </p:cNvPr>
          <p:cNvSpPr/>
          <p:nvPr userDrawn="1"/>
        </p:nvSpPr>
        <p:spPr>
          <a:xfrm>
            <a:off x="70277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34AB63-7426-CE44-97D2-9D4E65BC6236}"/>
              </a:ext>
              <a:ext uri="{C183D7F6-B498-43B3-948B-1728B52AA6E4}">
                <adec:decorative xmlns:adec="http://schemas.microsoft.com/office/drawing/2017/decorative" val="1"/>
              </a:ext>
            </a:extLst>
          </p:cNvPr>
          <p:cNvSpPr/>
          <p:nvPr userDrawn="1"/>
        </p:nvSpPr>
        <p:spPr>
          <a:xfrm>
            <a:off x="8351698"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ox">
            <a:extLst>
              <a:ext uri="{FF2B5EF4-FFF2-40B4-BE49-F238E27FC236}">
                <a16:creationId xmlns:a16="http://schemas.microsoft.com/office/drawing/2014/main" id="{6205D643-7A60-A84A-B374-4CB13DD533A0}"/>
              </a:ext>
            </a:extLst>
          </p:cNvPr>
          <p:cNvSpPr>
            <a:spLocks noGrp="1"/>
          </p:cNvSpPr>
          <p:nvPr>
            <p:ph idx="19" hasCustomPrompt="1"/>
          </p:nvPr>
        </p:nvSpPr>
        <p:spPr>
          <a:xfrm>
            <a:off x="149314" y="1732477"/>
            <a:ext cx="1135576" cy="1197205"/>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8" name="Box">
            <a:extLst>
              <a:ext uri="{FF2B5EF4-FFF2-40B4-BE49-F238E27FC236}">
                <a16:creationId xmlns:a16="http://schemas.microsoft.com/office/drawing/2014/main" id="{588271D9-D75E-0C48-A1E6-FAC86CAFBC69}"/>
              </a:ext>
            </a:extLst>
          </p:cNvPr>
          <p:cNvSpPr>
            <a:spLocks noGrp="1"/>
          </p:cNvSpPr>
          <p:nvPr>
            <p:ph idx="26" hasCustomPrompt="1"/>
          </p:nvPr>
        </p:nvSpPr>
        <p:spPr>
          <a:xfrm>
            <a:off x="132926" y="3339098"/>
            <a:ext cx="1135576" cy="126824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9" name="Box">
            <a:extLst>
              <a:ext uri="{FF2B5EF4-FFF2-40B4-BE49-F238E27FC236}">
                <a16:creationId xmlns:a16="http://schemas.microsoft.com/office/drawing/2014/main" id="{CDF93FB9-980C-B746-9693-9DC87C1860B9}"/>
              </a:ext>
            </a:extLst>
          </p:cNvPr>
          <p:cNvSpPr>
            <a:spLocks noGrp="1"/>
          </p:cNvSpPr>
          <p:nvPr>
            <p:ph idx="21" hasCustomPrompt="1"/>
          </p:nvPr>
        </p:nvSpPr>
        <p:spPr>
          <a:xfrm>
            <a:off x="142976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0" name="Box">
            <a:extLst>
              <a:ext uri="{FF2B5EF4-FFF2-40B4-BE49-F238E27FC236}">
                <a16:creationId xmlns:a16="http://schemas.microsoft.com/office/drawing/2014/main" id="{2C697431-B967-2A4C-BBBB-15E891965323}"/>
              </a:ext>
            </a:extLst>
          </p:cNvPr>
          <p:cNvSpPr>
            <a:spLocks noGrp="1"/>
          </p:cNvSpPr>
          <p:nvPr>
            <p:ph idx="28" hasCustomPrompt="1"/>
          </p:nvPr>
        </p:nvSpPr>
        <p:spPr>
          <a:xfrm>
            <a:off x="1420109"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a:extLst>
              <a:ext uri="{FF2B5EF4-FFF2-40B4-BE49-F238E27FC236}">
                <a16:creationId xmlns:a16="http://schemas.microsoft.com/office/drawing/2014/main" id="{51F9A926-A6B1-B848-96D6-AE921E59A94D}"/>
              </a:ext>
            </a:extLst>
          </p:cNvPr>
          <p:cNvSpPr>
            <a:spLocks noGrp="1"/>
          </p:cNvSpPr>
          <p:nvPr>
            <p:ph idx="22" hasCustomPrompt="1"/>
          </p:nvPr>
        </p:nvSpPr>
        <p:spPr>
          <a:xfrm>
            <a:off x="271021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2" name="Box">
            <a:extLst>
              <a:ext uri="{FF2B5EF4-FFF2-40B4-BE49-F238E27FC236}">
                <a16:creationId xmlns:a16="http://schemas.microsoft.com/office/drawing/2014/main" id="{4BF1F99F-14B0-EC4C-BACA-9DED8099869A}"/>
              </a:ext>
            </a:extLst>
          </p:cNvPr>
          <p:cNvSpPr>
            <a:spLocks noGrp="1"/>
          </p:cNvSpPr>
          <p:nvPr>
            <p:ph idx="29" hasCustomPrompt="1"/>
          </p:nvPr>
        </p:nvSpPr>
        <p:spPr>
          <a:xfrm>
            <a:off x="2707292"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3" name="Box">
            <a:extLst>
              <a:ext uri="{FF2B5EF4-FFF2-40B4-BE49-F238E27FC236}">
                <a16:creationId xmlns:a16="http://schemas.microsoft.com/office/drawing/2014/main" id="{CCE259BB-E37C-AA46-81E3-AEB3D5ACC7C0}"/>
              </a:ext>
            </a:extLst>
          </p:cNvPr>
          <p:cNvSpPr>
            <a:spLocks noGrp="1"/>
          </p:cNvSpPr>
          <p:nvPr>
            <p:ph idx="23" hasCustomPrompt="1"/>
          </p:nvPr>
        </p:nvSpPr>
        <p:spPr>
          <a:xfrm>
            <a:off x="399066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Box">
            <a:extLst>
              <a:ext uri="{FF2B5EF4-FFF2-40B4-BE49-F238E27FC236}">
                <a16:creationId xmlns:a16="http://schemas.microsoft.com/office/drawing/2014/main" id="{FC6167BB-3A78-754F-BF1C-FE9D9CC31429}"/>
              </a:ext>
            </a:extLst>
          </p:cNvPr>
          <p:cNvSpPr>
            <a:spLocks noGrp="1"/>
          </p:cNvSpPr>
          <p:nvPr>
            <p:ph idx="30" hasCustomPrompt="1"/>
          </p:nvPr>
        </p:nvSpPr>
        <p:spPr>
          <a:xfrm>
            <a:off x="3994475"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a:extLst>
              <a:ext uri="{FF2B5EF4-FFF2-40B4-BE49-F238E27FC236}">
                <a16:creationId xmlns:a16="http://schemas.microsoft.com/office/drawing/2014/main" id="{7C1FE663-AD46-1C4F-9F27-6999C8456FF5}"/>
              </a:ext>
            </a:extLst>
          </p:cNvPr>
          <p:cNvSpPr>
            <a:spLocks noGrp="1"/>
          </p:cNvSpPr>
          <p:nvPr>
            <p:ph idx="24" hasCustomPrompt="1"/>
          </p:nvPr>
        </p:nvSpPr>
        <p:spPr>
          <a:xfrm>
            <a:off x="5271114" y="1727079"/>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Box">
            <a:extLst>
              <a:ext uri="{FF2B5EF4-FFF2-40B4-BE49-F238E27FC236}">
                <a16:creationId xmlns:a16="http://schemas.microsoft.com/office/drawing/2014/main" id="{D60C9512-DA83-084E-AE2B-89FDE4BCC97A}"/>
              </a:ext>
            </a:extLst>
          </p:cNvPr>
          <p:cNvSpPr>
            <a:spLocks noGrp="1"/>
          </p:cNvSpPr>
          <p:nvPr>
            <p:ph idx="31" hasCustomPrompt="1"/>
          </p:nvPr>
        </p:nvSpPr>
        <p:spPr>
          <a:xfrm>
            <a:off x="5281658" y="3340319"/>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Box">
            <a:extLst>
              <a:ext uri="{FF2B5EF4-FFF2-40B4-BE49-F238E27FC236}">
                <a16:creationId xmlns:a16="http://schemas.microsoft.com/office/drawing/2014/main" id="{99617CA0-5381-6D44-B57C-45C0CA0C7D35}"/>
              </a:ext>
            </a:extLst>
          </p:cNvPr>
          <p:cNvSpPr>
            <a:spLocks noGrp="1"/>
          </p:cNvSpPr>
          <p:nvPr>
            <p:ph idx="25" hasCustomPrompt="1"/>
          </p:nvPr>
        </p:nvSpPr>
        <p:spPr>
          <a:xfrm>
            <a:off x="6551564"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Box">
            <a:extLst>
              <a:ext uri="{FF2B5EF4-FFF2-40B4-BE49-F238E27FC236}">
                <a16:creationId xmlns:a16="http://schemas.microsoft.com/office/drawing/2014/main" id="{E813AD74-D063-B64F-B684-BB1A65C7EB3A}"/>
              </a:ext>
            </a:extLst>
          </p:cNvPr>
          <p:cNvSpPr>
            <a:spLocks noGrp="1"/>
          </p:cNvSpPr>
          <p:nvPr>
            <p:ph idx="32" hasCustomPrompt="1"/>
          </p:nvPr>
        </p:nvSpPr>
        <p:spPr>
          <a:xfrm>
            <a:off x="6568841"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Box">
            <a:extLst>
              <a:ext uri="{FF2B5EF4-FFF2-40B4-BE49-F238E27FC236}">
                <a16:creationId xmlns:a16="http://schemas.microsoft.com/office/drawing/2014/main" id="{32A29C7C-813A-8342-A541-4B918F0E996F}"/>
              </a:ext>
            </a:extLst>
          </p:cNvPr>
          <p:cNvSpPr>
            <a:spLocks noGrp="1"/>
          </p:cNvSpPr>
          <p:nvPr>
            <p:ph idx="20" hasCustomPrompt="1"/>
          </p:nvPr>
        </p:nvSpPr>
        <p:spPr>
          <a:xfrm>
            <a:off x="7832017" y="1735328"/>
            <a:ext cx="1135576" cy="1202604"/>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Box">
            <a:extLst>
              <a:ext uri="{FF2B5EF4-FFF2-40B4-BE49-F238E27FC236}">
                <a16:creationId xmlns:a16="http://schemas.microsoft.com/office/drawing/2014/main" id="{161E1AFF-1C00-BD45-9342-775E6AC0FE0E}"/>
              </a:ext>
            </a:extLst>
          </p:cNvPr>
          <p:cNvSpPr>
            <a:spLocks noGrp="1"/>
          </p:cNvSpPr>
          <p:nvPr>
            <p:ph idx="27" hasCustomPrompt="1"/>
          </p:nvPr>
        </p:nvSpPr>
        <p:spPr>
          <a:xfrm>
            <a:off x="7856024" y="3348568"/>
            <a:ext cx="1135576" cy="1261628"/>
          </a:xfrm>
        </p:spPr>
        <p:txBody>
          <a:bodyPr anchor="ctr"/>
          <a:lstStyle>
            <a:lvl1pPr marL="0" indent="0" algn="ctr">
              <a:buFont typeface="Arial" panose="020B0604020202020204" pitchFamily="34" charset="0"/>
              <a:buNone/>
              <a:defRPr sz="1200"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773613"/>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07461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ormal">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7" name="Box">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773613"/>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71556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2"/>
            <a:ext cx="4379420" cy="3393200"/>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1422"/>
            <a:ext cx="4376334" cy="3391930"/>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0631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2 col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733550"/>
            <a:ext cx="4376334" cy="28598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36482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liner half photo dark blue">
    <p:bg>
      <p:bgPr>
        <a:solidFill>
          <a:srgbClr val="062D72"/>
        </a:solid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BDE1333B-7FA9-D947-B686-90476FE38CED}"/>
              </a:ext>
            </a:extLst>
          </p:cNvPr>
          <p:cNvSpPr>
            <a:spLocks noGrp="1" noChangeArrowheads="1"/>
          </p:cNvSpPr>
          <p:nvPr>
            <p:ph type="ctrTitle" hasCustomPrompt="1"/>
            <p:custDataLst>
              <p:tags r:id="rId1"/>
            </p:custDataLst>
          </p:nvPr>
        </p:nvSpPr>
        <p:spPr bwMode="auto">
          <a:xfrm>
            <a:off x="14496" y="2114550"/>
            <a:ext cx="4543008" cy="914400"/>
          </a:xfrm>
          <a:prstGeom prst="rect">
            <a:avLst/>
          </a:prstGeom>
          <a:noFill/>
          <a:ln>
            <a:miter lim="800000"/>
            <a:headEnd/>
            <a:tailEnd/>
          </a:ln>
        </p:spPr>
        <p:txBody>
          <a:bodyPr lIns="91418" tIns="45710" rIns="91418" bIns="45710" anchor="ctr">
            <a:noAutofit/>
          </a:bodyPr>
          <a:lstStyle>
            <a:lvl1pPr algn="ctr">
              <a:defRPr sz="2400">
                <a:solidFill>
                  <a:schemeClr val="bg1"/>
                </a:solidFill>
                <a:latin typeface="Avenir Next LT Pro Demi" panose="020B0704020202020204" pitchFamily="34" charset="0"/>
                <a:cs typeface="Calibri"/>
              </a:defRPr>
            </a:lvl1pPr>
          </a:lstStyle>
          <a:p>
            <a:r>
              <a:rPr lang="en-US"/>
              <a:t>Click to add slide title</a:t>
            </a:r>
          </a:p>
        </p:txBody>
      </p:sp>
      <p:sp>
        <p:nvSpPr>
          <p:cNvPr id="4" name="Photo">
            <a:extLst>
              <a:ext uri="{FF2B5EF4-FFF2-40B4-BE49-F238E27FC236}">
                <a16:creationId xmlns:a16="http://schemas.microsoft.com/office/drawing/2014/main" id="{C3541F8D-03C9-504A-9502-AE03B38D0901}"/>
              </a:ext>
            </a:extLst>
          </p:cNvPr>
          <p:cNvSpPr>
            <a:spLocks noGrp="1"/>
          </p:cNvSpPr>
          <p:nvPr>
            <p:ph type="pic" sz="quarter" idx="10"/>
          </p:nvPr>
        </p:nvSpPr>
        <p:spPr>
          <a:xfrm>
            <a:off x="4572000" y="0"/>
            <a:ext cx="4572000" cy="5143500"/>
          </a:xfrm>
          <a:prstGeom prst="rect">
            <a:avLst/>
          </a:prstGeom>
          <a:ln w="9525"/>
        </p:spPr>
        <p:txBody>
          <a:bodyPr/>
          <a:lstStyle>
            <a:lvl1pPr marL="0" indent="0">
              <a:buFontTx/>
              <a:buNone/>
              <a:defRPr>
                <a:solidFill>
                  <a:schemeClr val="bg1"/>
                </a:solidFill>
              </a:defRPr>
            </a:lvl1pPr>
          </a:lstStyle>
          <a:p>
            <a:r>
              <a:rPr lang="en-US"/>
              <a:t>Click icon to add picture</a:t>
            </a:r>
          </a:p>
        </p:txBody>
      </p:sp>
      <p:sp>
        <p:nvSpPr>
          <p:cNvPr id="5" name="Source">
            <a:extLst>
              <a:ext uri="{FF2B5EF4-FFF2-40B4-BE49-F238E27FC236}">
                <a16:creationId xmlns:a16="http://schemas.microsoft.com/office/drawing/2014/main" id="{79550BE7-1E12-C742-A5C6-D540895F8661}"/>
              </a:ext>
            </a:extLst>
          </p:cNvPr>
          <p:cNvSpPr>
            <a:spLocks noGrp="1"/>
          </p:cNvSpPr>
          <p:nvPr>
            <p:ph idx="12" hasCustomPrompt="1"/>
          </p:nvPr>
        </p:nvSpPr>
        <p:spPr>
          <a:xfrm>
            <a:off x="4622801" y="4768214"/>
            <a:ext cx="366264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7E43D4A-75E6-5D4D-9D51-A18366F8831B}"/>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9500751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198878"/>
            <a:ext cx="4379420" cy="33944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4141343"/>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200150"/>
            <a:ext cx="4376334" cy="33932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4142501"/>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27E2FAF6-E048-FA43-85A3-66709CDB3F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57452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 tabl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4615267" y="1200150"/>
            <a:ext cx="4376334" cy="33932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418490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 tabl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1308"/>
            <a:ext cx="4379420" cy="339204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733550"/>
            <a:ext cx="4376334" cy="28598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507870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 title and caption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52400" y="1696073"/>
            <a:ext cx="4378412" cy="384175"/>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ox"/>
          <p:cNvSpPr>
            <a:spLocks noGrp="1"/>
          </p:cNvSpPr>
          <p:nvPr>
            <p:ph idx="1" hasCustomPrompt="1"/>
          </p:nvPr>
        </p:nvSpPr>
        <p:spPr>
          <a:xfrm>
            <a:off x="149314" y="2126479"/>
            <a:ext cx="4381414" cy="246457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1"/>
            <a:ext cx="4376334" cy="383017"/>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ox"/>
          <p:cNvSpPr>
            <a:spLocks noGrp="1"/>
          </p:cNvSpPr>
          <p:nvPr>
            <p:ph idx="12" hasCustomPrompt="1"/>
          </p:nvPr>
        </p:nvSpPr>
        <p:spPr>
          <a:xfrm>
            <a:off x="4610186" y="2126479"/>
            <a:ext cx="4397288" cy="2464571"/>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673735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1692" y="1200150"/>
            <a:ext cx="4389120"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ox"/>
          <p:cNvSpPr>
            <a:spLocks noGrp="1"/>
          </p:cNvSpPr>
          <p:nvPr>
            <p:ph idx="13" hasCustomPrompt="1"/>
          </p:nvPr>
        </p:nvSpPr>
        <p:spPr>
          <a:xfrm>
            <a:off x="149314" y="1732478"/>
            <a:ext cx="4379420"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4615267" y="1733550"/>
            <a:ext cx="4376334" cy="285980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17473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ormal with subtitl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854A1D1E-F570-DD47-9954-1C8B8C8BCD23}"/>
              </a:ext>
            </a:extLst>
          </p:cNvPr>
          <p:cNvSpPr>
            <a:spLocks noGrp="1"/>
          </p:cNvSpPr>
          <p:nvPr>
            <p:ph idx="1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06119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rmal wide with top capti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1693" y="1200150"/>
            <a:ext cx="8849908"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ox">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A13E9811-B15D-DB4A-A025-045406E1FDC6}"/>
              </a:ext>
            </a:extLst>
          </p:cNvPr>
          <p:cNvSpPr>
            <a:spLocks noGrp="1"/>
          </p:cNvSpPr>
          <p:nvPr>
            <p:ph idx="14"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43473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ormal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ox">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A13E9811-B15D-DB4A-A025-045406E1FDC6}"/>
              </a:ext>
            </a:extLst>
          </p:cNvPr>
          <p:cNvSpPr>
            <a:spLocks noGrp="1"/>
          </p:cNvSpPr>
          <p:nvPr>
            <p:ph idx="14"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229436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col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Quote"/>
          <p:cNvSpPr>
            <a:spLocks noGrp="1"/>
          </p:cNvSpPr>
          <p:nvPr>
            <p:ph idx="13" hasCustomPrompt="1"/>
          </p:nvPr>
        </p:nvSpPr>
        <p:spPr>
          <a:xfrm>
            <a:off x="149314" y="1200152"/>
            <a:ext cx="4379420" cy="3393200"/>
          </a:xfrm>
          <a:solidFill>
            <a:srgbClr val="418EDF">
              <a:alpha val="40000"/>
            </a:srgbClr>
          </a:solidFill>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first-level bullet</a:t>
            </a:r>
          </a:p>
        </p:txBody>
      </p:sp>
      <p:sp>
        <p:nvSpPr>
          <p:cNvPr id="7" name="Box"/>
          <p:cNvSpPr>
            <a:spLocks noGrp="1"/>
          </p:cNvSpPr>
          <p:nvPr>
            <p:ph idx="12" hasCustomPrompt="1"/>
          </p:nvPr>
        </p:nvSpPr>
        <p:spPr>
          <a:xfrm>
            <a:off x="4615267" y="1201422"/>
            <a:ext cx="4376334" cy="3391930"/>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73694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3" name="Quote">
            <a:extLst>
              <a:ext uri="{FF2B5EF4-FFF2-40B4-BE49-F238E27FC236}">
                <a16:creationId xmlns:a16="http://schemas.microsoft.com/office/drawing/2014/main" id="{A3FCDE5C-6B97-0243-B26A-C140F4426B9F}"/>
              </a:ext>
            </a:extLst>
          </p:cNvPr>
          <p:cNvSpPr>
            <a:spLocks noGrp="1"/>
          </p:cNvSpPr>
          <p:nvPr>
            <p:ph idx="13" hasCustomPrompt="1"/>
          </p:nvPr>
        </p:nvSpPr>
        <p:spPr>
          <a:xfrm>
            <a:off x="325315" y="1362808"/>
            <a:ext cx="5319347" cy="3068515"/>
          </a:xfrm>
          <a:no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first-level bullet</a:t>
            </a:r>
          </a:p>
        </p:txBody>
      </p:sp>
      <p:sp>
        <p:nvSpPr>
          <p:cNvPr id="7" name="Box"/>
          <p:cNvSpPr>
            <a:spLocks noGrp="1"/>
          </p:cNvSpPr>
          <p:nvPr>
            <p:ph idx="12" hasCustomPrompt="1"/>
          </p:nvPr>
        </p:nvSpPr>
        <p:spPr>
          <a:xfrm>
            <a:off x="4615267" y="1201422"/>
            <a:ext cx="4376334" cy="3391930"/>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a:lvl2pPr>
            <a:lvl3pPr marL="798513" indent="-230188">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
        <p:nvSpPr>
          <p:cNvPr id="12" name="Speech Bubble: Rectangle with Corners Rounded 6">
            <a:extLst>
              <a:ext uri="{FF2B5EF4-FFF2-40B4-BE49-F238E27FC236}">
                <a16:creationId xmlns:a16="http://schemas.microsoft.com/office/drawing/2014/main" id="{57C85359-8772-D948-8EC2-CDAD41A9EF43}"/>
              </a:ext>
              <a:ext uri="{C183D7F6-B498-43B3-948B-1728B52AA6E4}">
                <adec:decorative xmlns:adec="http://schemas.microsoft.com/office/drawing/2017/decorative" val="1"/>
              </a:ext>
            </a:extLst>
          </p:cNvPr>
          <p:cNvSpPr/>
          <p:nvPr userDrawn="1"/>
        </p:nvSpPr>
        <p:spPr>
          <a:xfrm>
            <a:off x="149313" y="1201423"/>
            <a:ext cx="5671042" cy="3391930"/>
          </a:xfrm>
          <a:prstGeom prst="wedgeRoundRectCallout">
            <a:avLst>
              <a:gd name="adj1" fmla="val 62953"/>
              <a:gd name="adj2" fmla="val 4749"/>
              <a:gd name="adj3" fmla="val 16667"/>
            </a:avLst>
          </a:prstGeom>
          <a:solidFill>
            <a:srgbClr val="418EDF">
              <a:alpha val="39608"/>
            </a:srgbClr>
          </a:solidFill>
          <a:ln w="6350">
            <a:solidFill>
              <a:srgbClr val="6CACE4">
                <a:alpha val="25098"/>
              </a:srgbClr>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latin typeface="Georgia" panose="02040502050405020303" pitchFamily="18" charset="0"/>
              <a:cs typeface="Calibri"/>
            </a:endParaRPr>
          </a:p>
        </p:txBody>
      </p:sp>
    </p:spTree>
    <p:extLst>
      <p:ext uri="{BB962C8B-B14F-4D97-AF65-F5344CB8AC3E}">
        <p14:creationId xmlns:p14="http://schemas.microsoft.com/office/powerpoint/2010/main" val="1720947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liner half photo spirit blue">
    <p:bg>
      <p:bgPr>
        <a:solidFill>
          <a:srgbClr val="558CDA"/>
        </a:solid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BDE1333B-7FA9-D947-B686-90476FE38CED}"/>
              </a:ext>
            </a:extLst>
          </p:cNvPr>
          <p:cNvSpPr>
            <a:spLocks noGrp="1" noChangeArrowheads="1"/>
          </p:cNvSpPr>
          <p:nvPr>
            <p:ph type="ctrTitle" hasCustomPrompt="1"/>
            <p:custDataLst>
              <p:tags r:id="rId1"/>
            </p:custDataLst>
          </p:nvPr>
        </p:nvSpPr>
        <p:spPr bwMode="auto">
          <a:xfrm>
            <a:off x="14496" y="2114550"/>
            <a:ext cx="4543008" cy="914400"/>
          </a:xfrm>
          <a:prstGeom prst="rect">
            <a:avLst/>
          </a:prstGeom>
          <a:noFill/>
          <a:ln>
            <a:miter lim="800000"/>
            <a:headEnd/>
            <a:tailEnd/>
          </a:ln>
        </p:spPr>
        <p:txBody>
          <a:bodyPr vert="horz" lIns="91418" tIns="45710" rIns="91418" bIns="45710" rtlCol="0" anchor="ctr">
            <a:noAutofit/>
          </a:bodyPr>
          <a:lstStyle>
            <a:lvl1pPr>
              <a:defRPr lang="en-US" sz="2400" dirty="0">
                <a:solidFill>
                  <a:schemeClr val="bg1"/>
                </a:solidFill>
                <a:cs typeface="Calibri"/>
              </a:defRPr>
            </a:lvl1pPr>
          </a:lstStyle>
          <a:p>
            <a:pPr lvl="0" algn="ctr"/>
            <a:r>
              <a:rPr lang="en-US"/>
              <a:t>Click to add slide title</a:t>
            </a:r>
          </a:p>
        </p:txBody>
      </p:sp>
      <p:sp>
        <p:nvSpPr>
          <p:cNvPr id="4" name="Photo">
            <a:extLst>
              <a:ext uri="{FF2B5EF4-FFF2-40B4-BE49-F238E27FC236}">
                <a16:creationId xmlns:a16="http://schemas.microsoft.com/office/drawing/2014/main" id="{C3541F8D-03C9-504A-9502-AE03B38D0901}"/>
              </a:ext>
            </a:extLst>
          </p:cNvPr>
          <p:cNvSpPr>
            <a:spLocks noGrp="1"/>
          </p:cNvSpPr>
          <p:nvPr>
            <p:ph type="pic" sz="quarter" idx="10"/>
          </p:nvPr>
        </p:nvSpPr>
        <p:spPr>
          <a:xfrm>
            <a:off x="4572000" y="0"/>
            <a:ext cx="4572000" cy="5143500"/>
          </a:xfrm>
          <a:prstGeom prst="rect">
            <a:avLst/>
          </a:prstGeom>
          <a:ln w="9525"/>
        </p:spPr>
        <p:txBody>
          <a:bodyPr/>
          <a:lstStyle>
            <a:lvl1pPr marL="0" indent="0">
              <a:buFontTx/>
              <a:buNone/>
              <a:defRPr>
                <a:solidFill>
                  <a:schemeClr val="bg1"/>
                </a:solidFill>
              </a:defRPr>
            </a:lvl1pPr>
          </a:lstStyle>
          <a:p>
            <a:r>
              <a:rPr lang="en-US"/>
              <a:t>Click icon to add picture</a:t>
            </a:r>
          </a:p>
        </p:txBody>
      </p:sp>
      <p:sp>
        <p:nvSpPr>
          <p:cNvPr id="5" name="Source">
            <a:extLst>
              <a:ext uri="{FF2B5EF4-FFF2-40B4-BE49-F238E27FC236}">
                <a16:creationId xmlns:a16="http://schemas.microsoft.com/office/drawing/2014/main" id="{998601ED-A6CD-224F-8938-614DBFC60575}"/>
              </a:ext>
            </a:extLst>
          </p:cNvPr>
          <p:cNvSpPr>
            <a:spLocks noGrp="1"/>
          </p:cNvSpPr>
          <p:nvPr>
            <p:ph idx="12" hasCustomPrompt="1"/>
          </p:nvPr>
        </p:nvSpPr>
        <p:spPr>
          <a:xfrm>
            <a:off x="4622800" y="4768214"/>
            <a:ext cx="3662641"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bg1"/>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0DC34D9-2C67-F74A-A4CB-0264DFF71BDC}"/>
              </a:ext>
            </a:extLst>
          </p:cNvPr>
          <p:cNvSpPr>
            <a:spLocks noGrp="1"/>
          </p:cNvSpPr>
          <p:nvPr>
            <p:ph type="sldNum" sz="quarter" idx="1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24302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 quote on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ox"/>
          <p:cNvSpPr>
            <a:spLocks noGrp="1"/>
          </p:cNvSpPr>
          <p:nvPr>
            <p:ph idx="13" hasCustomPrompt="1"/>
          </p:nvPr>
        </p:nvSpPr>
        <p:spPr>
          <a:xfrm>
            <a:off x="149314" y="1200152"/>
            <a:ext cx="4379420" cy="3393200"/>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Quote"/>
          <p:cNvSpPr>
            <a:spLocks noGrp="1"/>
          </p:cNvSpPr>
          <p:nvPr>
            <p:ph idx="12" hasCustomPrompt="1"/>
          </p:nvPr>
        </p:nvSpPr>
        <p:spPr>
          <a:xfrm>
            <a:off x="4615267" y="1201422"/>
            <a:ext cx="4376334" cy="3391930"/>
          </a:xfrm>
          <a:prstGeom prst="rect">
            <a:avLst/>
          </a:prstGeom>
          <a:solidFill>
            <a:srgbClr val="418EDF">
              <a:alpha val="40000"/>
            </a:srgbClr>
          </a:solidFill>
          <a:ln>
            <a:solidFill>
              <a:srgbClr val="6CACE4">
                <a:alpha val="20000"/>
              </a:srgbClr>
            </a:solidFill>
          </a:ln>
        </p:spPr>
        <p:txBody>
          <a:bodyPr vert="horz" lIns="91440" tIns="45720" rIns="91440" bIns="45720" rtlCol="0" anchor="ctr">
            <a:normAutofit/>
          </a:bodyPr>
          <a:lstStyle>
            <a:lvl1pPr marL="0" indent="0">
              <a:buFontTx/>
              <a:buNone/>
              <a:defRPr lang="en-US" sz="1600" kern="1200" baseline="0" dirty="0" smtClean="0">
                <a:solidFill>
                  <a:schemeClr val="tx1"/>
                </a:solidFill>
                <a:latin typeface="Georgia" panose="02040502050405020303" pitchFamily="18" charset="0"/>
                <a:ea typeface="+mn-ea"/>
                <a:cs typeface="+mn-cs"/>
              </a:defRPr>
            </a:lvl1pPr>
            <a:lvl2pPr marL="284162" indent="0">
              <a:buFontTx/>
              <a:buNone/>
              <a:defRPr>
                <a:latin typeface="Georgia" panose="02040502050405020303" pitchFamily="18" charset="0"/>
              </a:defRPr>
            </a:lvl2pPr>
            <a:lvl3pPr marL="568325" indent="0">
              <a:buFontTx/>
              <a:buNone/>
              <a:defRPr>
                <a:latin typeface="Georgia" panose="02040502050405020303" pitchFamily="18" charset="0"/>
              </a:defRPr>
            </a:lvl3pPr>
          </a:lstStyle>
          <a:p>
            <a:pPr lvl="0"/>
            <a:r>
              <a:rPr lang="en-US"/>
              <a:t>Click to add first-level bullet</a:t>
            </a:r>
          </a:p>
        </p:txBody>
      </p:sp>
      <p:sp>
        <p:nvSpPr>
          <p:cNvPr id="9" name="Source">
            <a:extLst>
              <a:ext uri="{FF2B5EF4-FFF2-40B4-BE49-F238E27FC236}">
                <a16:creationId xmlns:a16="http://schemas.microsoft.com/office/drawing/2014/main" id="{28800445-80BB-8046-9E5A-64FE4212E9A5}"/>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F907EE-2A75-D94C-BB94-E68F459CB90B}"/>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91736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stacked above 1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ox"/>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ox">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98443134-A840-5445-A8FC-0029D8A11D27}"/>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637342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stacked below one wid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286595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on left, 1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75654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on left, 2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ox"/>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ox"/>
          <p:cNvSpPr>
            <a:spLocks noGrp="1"/>
          </p:cNvSpPr>
          <p:nvPr>
            <p:ph idx="14" hasCustomPrompt="1"/>
          </p:nvPr>
        </p:nvSpPr>
        <p:spPr>
          <a:xfrm>
            <a:off x="4610186"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ox"/>
          <p:cNvSpPr>
            <a:spLocks noGrp="1"/>
          </p:cNvSpPr>
          <p:nvPr>
            <p:ph idx="12" hasCustomPrompt="1"/>
          </p:nvPr>
        </p:nvSpPr>
        <p:spPr>
          <a:xfrm>
            <a:off x="4610186" y="2926081"/>
            <a:ext cx="4397288"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474625B6-927F-3845-94E5-FA6284044949}"/>
              </a:ext>
            </a:extLst>
          </p:cNvPr>
          <p:cNvSpPr>
            <a:spLocks noGrp="1"/>
          </p:cNvSpPr>
          <p:nvPr>
            <p:ph idx="16"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959443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ox"/>
          <p:cNvSpPr>
            <a:spLocks noGrp="1"/>
          </p:cNvSpPr>
          <p:nvPr>
            <p:ph idx="1" hasCustomPrompt="1"/>
          </p:nvPr>
        </p:nvSpPr>
        <p:spPr>
          <a:xfrm>
            <a:off x="149314" y="1200151"/>
            <a:ext cx="2832014" cy="339447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Box"/>
          <p:cNvSpPr>
            <a:spLocks noGrp="1"/>
          </p:cNvSpPr>
          <p:nvPr>
            <p:ph idx="13" hasCustomPrompt="1"/>
          </p:nvPr>
        </p:nvSpPr>
        <p:spPr>
          <a:xfrm>
            <a:off x="3154450" y="1200151"/>
            <a:ext cx="2832014" cy="339447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2" name="Box"/>
          <p:cNvSpPr>
            <a:spLocks noGrp="1"/>
          </p:cNvSpPr>
          <p:nvPr>
            <p:ph idx="12" hasCustomPrompt="1"/>
          </p:nvPr>
        </p:nvSpPr>
        <p:spPr>
          <a:xfrm>
            <a:off x="6159587" y="1200151"/>
            <a:ext cx="2832014" cy="339447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Source">
            <a:extLst>
              <a:ext uri="{FF2B5EF4-FFF2-40B4-BE49-F238E27FC236}">
                <a16:creationId xmlns:a16="http://schemas.microsoft.com/office/drawing/2014/main" id="{DC7D71D7-8E0A-1B4F-ADA2-1A44518C473C}"/>
              </a:ext>
            </a:extLst>
          </p:cNvPr>
          <p:cNvSpPr>
            <a:spLocks noGrp="1"/>
          </p:cNvSpPr>
          <p:nvPr>
            <p:ph idx="15"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491972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col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p:cNvSpPr>
            <a:spLocks noGrp="1"/>
          </p:cNvSpPr>
          <p:nvPr>
            <p:ph type="body" sz="quarter" idx="15" hasCustomPrompt="1"/>
          </p:nvPr>
        </p:nvSpPr>
        <p:spPr>
          <a:xfrm>
            <a:off x="141693" y="1200151"/>
            <a:ext cx="2839636"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p:cNvSpPr>
            <a:spLocks noGrp="1"/>
          </p:cNvSpPr>
          <p:nvPr>
            <p:ph idx="1" hasCustomPrompt="1"/>
          </p:nvPr>
        </p:nvSpPr>
        <p:spPr>
          <a:xfrm>
            <a:off x="149314" y="1745580"/>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8" name="Caption"/>
          <p:cNvSpPr>
            <a:spLocks noGrp="1"/>
          </p:cNvSpPr>
          <p:nvPr>
            <p:ph type="body" sz="quarter" idx="19" hasCustomPrompt="1"/>
          </p:nvPr>
        </p:nvSpPr>
        <p:spPr>
          <a:xfrm>
            <a:off x="3149601" y="1200151"/>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ox"/>
          <p:cNvSpPr>
            <a:spLocks noGrp="1"/>
          </p:cNvSpPr>
          <p:nvPr>
            <p:ph idx="13" hasCustomPrompt="1"/>
          </p:nvPr>
        </p:nvSpPr>
        <p:spPr>
          <a:xfrm>
            <a:off x="3154451" y="1745580"/>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p:cNvSpPr>
            <a:spLocks noGrp="1"/>
          </p:cNvSpPr>
          <p:nvPr>
            <p:ph type="body" sz="quarter" idx="20" hasCustomPrompt="1"/>
          </p:nvPr>
        </p:nvSpPr>
        <p:spPr>
          <a:xfrm>
            <a:off x="6149428" y="1200151"/>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p:cNvSpPr>
            <a:spLocks noGrp="1"/>
          </p:cNvSpPr>
          <p:nvPr>
            <p:ph idx="12" hasCustomPrompt="1"/>
          </p:nvPr>
        </p:nvSpPr>
        <p:spPr>
          <a:xfrm>
            <a:off x="6159587" y="1745580"/>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4" name="Source">
            <a:extLst>
              <a:ext uri="{FF2B5EF4-FFF2-40B4-BE49-F238E27FC236}">
                <a16:creationId xmlns:a16="http://schemas.microsoft.com/office/drawing/2014/main" id="{16128668-BD60-7E44-98F0-A1984EAD04B8}"/>
              </a:ext>
            </a:extLst>
          </p:cNvPr>
          <p:cNvSpPr>
            <a:spLocks noGrp="1"/>
          </p:cNvSpPr>
          <p:nvPr>
            <p:ph idx="2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AC8A6A1-1096-3B41-8E67-16AA81B19F7F}"/>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38320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l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ox"/>
          <p:cNvSpPr>
            <a:spLocks noGrp="1"/>
          </p:cNvSpPr>
          <p:nvPr>
            <p:ph idx="1" hasCustomPrompt="1"/>
          </p:nvPr>
        </p:nvSpPr>
        <p:spPr>
          <a:xfrm>
            <a:off x="149314" y="1200151"/>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7" name="Caption"/>
          <p:cNvSpPr>
            <a:spLocks noGrp="1"/>
          </p:cNvSpPr>
          <p:nvPr>
            <p:ph type="body" sz="quarter" idx="15" hasCustomPrompt="1"/>
          </p:nvPr>
        </p:nvSpPr>
        <p:spPr>
          <a:xfrm>
            <a:off x="142220" y="4140200"/>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ox"/>
          <p:cNvSpPr>
            <a:spLocks noGrp="1"/>
          </p:cNvSpPr>
          <p:nvPr>
            <p:ph idx="13" hasCustomPrompt="1"/>
          </p:nvPr>
        </p:nvSpPr>
        <p:spPr>
          <a:xfrm>
            <a:off x="3154451" y="1200151"/>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8" name="Caption"/>
          <p:cNvSpPr>
            <a:spLocks noGrp="1"/>
          </p:cNvSpPr>
          <p:nvPr>
            <p:ph type="body" sz="quarter" idx="19" hasCustomPrompt="1"/>
          </p:nvPr>
        </p:nvSpPr>
        <p:spPr>
          <a:xfrm>
            <a:off x="3149600" y="4140200"/>
            <a:ext cx="2832015"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p:cNvSpPr>
            <a:spLocks noGrp="1"/>
          </p:cNvSpPr>
          <p:nvPr>
            <p:ph idx="12" hasCustomPrompt="1"/>
          </p:nvPr>
        </p:nvSpPr>
        <p:spPr>
          <a:xfrm>
            <a:off x="6159587" y="1200151"/>
            <a:ext cx="2832014" cy="2856842"/>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p:cNvSpPr>
            <a:spLocks noGrp="1"/>
          </p:cNvSpPr>
          <p:nvPr>
            <p:ph type="body" sz="quarter" idx="20" hasCustomPrompt="1"/>
          </p:nvPr>
        </p:nvSpPr>
        <p:spPr>
          <a:xfrm>
            <a:off x="6149428" y="4140200"/>
            <a:ext cx="2832014"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Source">
            <a:extLst>
              <a:ext uri="{FF2B5EF4-FFF2-40B4-BE49-F238E27FC236}">
                <a16:creationId xmlns:a16="http://schemas.microsoft.com/office/drawing/2014/main" id="{7DED2B87-6241-2942-B898-13C525101BE7}"/>
              </a:ext>
            </a:extLst>
          </p:cNvPr>
          <p:cNvSpPr>
            <a:spLocks noGrp="1"/>
          </p:cNvSpPr>
          <p:nvPr>
            <p:ph idx="22"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4906917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col">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ox">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7" name="Box"/>
          <p:cNvSpPr>
            <a:spLocks noGrp="1"/>
          </p:cNvSpPr>
          <p:nvPr>
            <p:ph idx="12" hasCustomPrompt="1"/>
          </p:nvPr>
        </p:nvSpPr>
        <p:spPr>
          <a:xfrm>
            <a:off x="6852869" y="1198879"/>
            <a:ext cx="2138732" cy="3401479"/>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724157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col and 4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5" name="Caption">
            <a:extLst>
              <a:ext uri="{FF2B5EF4-FFF2-40B4-BE49-F238E27FC236}">
                <a16:creationId xmlns:a16="http://schemas.microsoft.com/office/drawing/2014/main" id="{6493E223-62E1-5543-8067-3FFB76481E55}"/>
              </a:ext>
            </a:extLst>
          </p:cNvPr>
          <p:cNvSpPr>
            <a:spLocks noGrp="1"/>
          </p:cNvSpPr>
          <p:nvPr>
            <p:ph type="body" sz="quarter" idx="15" hasCustomPrompt="1"/>
          </p:nvPr>
        </p:nvSpPr>
        <p:spPr>
          <a:xfrm>
            <a:off x="141692" y="1201421"/>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ox">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34822"/>
            <a:ext cx="2136686" cy="2866808"/>
          </a:xfrm>
          <a:ln>
            <a:solidFill>
              <a:srgbClr val="6CACE4">
                <a:alpha val="20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CC34C4B7-5BEB-4543-84E4-5640460752CF}"/>
              </a:ext>
            </a:extLst>
          </p:cNvPr>
          <p:cNvSpPr>
            <a:spLocks noGrp="1"/>
          </p:cNvSpPr>
          <p:nvPr>
            <p:ph type="body" sz="quarter" idx="21" hasCustomPrompt="1"/>
          </p:nvPr>
        </p:nvSpPr>
        <p:spPr>
          <a:xfrm>
            <a:off x="2377512" y="1201421"/>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ox">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33550"/>
            <a:ext cx="2138732" cy="2866808"/>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3" name="Caption">
            <a:extLst>
              <a:ext uri="{FF2B5EF4-FFF2-40B4-BE49-F238E27FC236}">
                <a16:creationId xmlns:a16="http://schemas.microsoft.com/office/drawing/2014/main" id="{5DA989E4-90E9-574F-80F4-FC480B877201}"/>
              </a:ext>
            </a:extLst>
          </p:cNvPr>
          <p:cNvSpPr>
            <a:spLocks noGrp="1"/>
          </p:cNvSpPr>
          <p:nvPr>
            <p:ph type="body" sz="quarter" idx="25" hasCustomPrompt="1"/>
          </p:nvPr>
        </p:nvSpPr>
        <p:spPr>
          <a:xfrm>
            <a:off x="4623126" y="120015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ox">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33550"/>
            <a:ext cx="2138732" cy="2866808"/>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9" name="Caption">
            <a:extLst>
              <a:ext uri="{FF2B5EF4-FFF2-40B4-BE49-F238E27FC236}">
                <a16:creationId xmlns:a16="http://schemas.microsoft.com/office/drawing/2014/main" id="{C1C122F1-C751-7344-9C5D-C7B96C7DD50E}"/>
              </a:ext>
            </a:extLst>
          </p:cNvPr>
          <p:cNvSpPr>
            <a:spLocks noGrp="1"/>
          </p:cNvSpPr>
          <p:nvPr>
            <p:ph type="body" sz="quarter" idx="19" hasCustomPrompt="1"/>
          </p:nvPr>
        </p:nvSpPr>
        <p:spPr>
          <a:xfrm>
            <a:off x="6852868" y="1200150"/>
            <a:ext cx="2138732" cy="450850"/>
          </a:xfrm>
          <a:solidFill>
            <a:srgbClr val="418EDF">
              <a:alpha val="40000"/>
            </a:srgb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ox"/>
          <p:cNvSpPr>
            <a:spLocks noGrp="1"/>
          </p:cNvSpPr>
          <p:nvPr>
            <p:ph idx="12" hasCustomPrompt="1"/>
          </p:nvPr>
        </p:nvSpPr>
        <p:spPr>
          <a:xfrm>
            <a:off x="6852869" y="1733550"/>
            <a:ext cx="2138732" cy="2866808"/>
          </a:xfrm>
          <a:prstGeom prst="rect">
            <a:avLst/>
          </a:prstGeom>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mn-lt"/>
                <a:ea typeface="+mn-ea"/>
                <a:cs typeface="+mn-cs"/>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a:p>
            <a:pPr lvl="1"/>
            <a:r>
              <a:rPr lang="en-US"/>
              <a:t>Second level</a:t>
            </a:r>
          </a:p>
          <a:p>
            <a:pPr lvl="2"/>
            <a:r>
              <a:rPr lang="en-US"/>
              <a:t>Third level</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68214"/>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Calibri"/>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F0DDDC4-A9A2-F24C-8E5C-5E86ECC70CD8}"/>
              </a:ext>
            </a:extLst>
          </p:cNvPr>
          <p:cNvSpPr>
            <a:spLocks noGrp="1"/>
          </p:cNvSpPr>
          <p:nvPr>
            <p:ph type="sldNum" sz="quarter" idx="2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054600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ags" Target="../tags/tag11.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image" Target="../media/image1.png"/><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tags" Target="../tags/tag12.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image" Target="../media/image1.png"/><Relationship Id="rId8"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tags" Target="../tags/tag13.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theme" Target="../theme/theme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image" Target="../media/image1.png"/><Relationship Id="rId8"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1.png"/><Relationship Id="rId2" Type="http://schemas.openxmlformats.org/officeDocument/2006/relationships/slideLayout" Target="../slideLayouts/slideLayout110.xml"/><Relationship Id="rId16" Type="http://schemas.openxmlformats.org/officeDocument/2006/relationships/theme" Target="../theme/theme5.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149313" y="2143125"/>
            <a:ext cx="8858161" cy="857250"/>
          </a:xfrm>
          <a:prstGeom prst="rect">
            <a:avLst/>
          </a:prstGeom>
        </p:spPr>
        <p:txBody>
          <a:bodyPr vert="horz" lIns="91440" tIns="45720" rIns="91440" bIns="45720" rtlCol="0" anchor="ctr">
            <a:noAutofit/>
          </a:bodyPr>
          <a:lstStyle/>
          <a:p>
            <a:r>
              <a:rPr lang="en-US"/>
              <a:t>Click to edit Master title style</a:t>
            </a:r>
          </a:p>
        </p:txBody>
      </p:sp>
      <p:pic>
        <p:nvPicPr>
          <p:cNvPr id="11" name="Faded Torch Logo">
            <a:extLst>
              <a:ext uri="{FF2B5EF4-FFF2-40B4-BE49-F238E27FC236}">
                <a16:creationId xmlns:a16="http://schemas.microsoft.com/office/drawing/2014/main" id="{191EB21D-4E04-BF4F-9538-1442D7687BCC}"/>
              </a:ext>
              <a:ext uri="{C183D7F6-B498-43B3-948B-1728B52AA6E4}">
                <adec:decorative xmlns:adec="http://schemas.microsoft.com/office/drawing/2017/decorative" val="1"/>
              </a:ext>
            </a:extLst>
          </p:cNvPr>
          <p:cNvPicPr>
            <a:picLocks noChangeAspect="1"/>
          </p:cNvPicPr>
          <p:nvPr userDrawn="1"/>
        </p:nvPicPr>
        <p:blipFill>
          <a:blip r:embed="rId14">
            <a:alphaModFix amt="40000"/>
          </a:blip>
          <a:srcRect/>
          <a:stretch/>
        </p:blipFill>
        <p:spPr>
          <a:xfrm>
            <a:off x="0" y="4235012"/>
            <a:ext cx="848105" cy="848105"/>
          </a:xfrm>
          <a:prstGeom prst="rect">
            <a:avLst/>
          </a:prstGeom>
        </p:spPr>
      </p:pic>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773613"/>
            <a:ext cx="649266" cy="274637"/>
          </a:xfrm>
          <a:prstGeom prst="rect">
            <a:avLst/>
          </a:prstGeom>
        </p:spPr>
        <p:txBody>
          <a:bodyPr vert="horz" lIns="0" tIns="0" rIns="0" bIns="0" rtlCol="0" anchor="b"/>
          <a:lstStyle>
            <a:lvl1pPr algn="r">
              <a:defRPr sz="1000">
                <a:solidFill>
                  <a:schemeClr val="bg1"/>
                </a:solidFill>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402195195"/>
      </p:ext>
    </p:extLst>
  </p:cSld>
  <p:clrMap bg1="lt1" tx1="dk1" bg2="lt2" tx2="dk2" accent1="accent1" accent2="accent2" accent3="accent3" accent4="accent4" accent5="accent5" accent6="accent6" hlink="hlink" folHlink="folHlink"/>
  <p:sldLayoutIdLst>
    <p:sldLayoutId id="2147483838" r:id="rId1"/>
    <p:sldLayoutId id="2147484020" r:id="rId2"/>
    <p:sldLayoutId id="2147483953" r:id="rId3"/>
    <p:sldLayoutId id="2147483748" r:id="rId4"/>
    <p:sldLayoutId id="2147483876" r:id="rId5"/>
    <p:sldLayoutId id="2147483938" r:id="rId6"/>
    <p:sldLayoutId id="2147483939" r:id="rId7"/>
    <p:sldLayoutId id="2147483878" r:id="rId8"/>
    <p:sldLayoutId id="2147483912" r:id="rId9"/>
    <p:sldLayoutId id="2147483940" r:id="rId10"/>
    <p:sldLayoutId id="2147483942" r:id="rId11"/>
    <p:sldLayoutId id="2147483837" r:id="rId12"/>
  </p:sldLayoutIdLst>
  <p:hf hdr="0" ftr="0" dt="0"/>
  <p:txStyles>
    <p:titleStyle>
      <a:lvl1pPr algn="l" defTabSz="457200" rtl="0" eaLnBrk="1" latinLnBrk="0" hangingPunct="1">
        <a:spcBef>
          <a:spcPct val="0"/>
        </a:spcBef>
        <a:buNone/>
        <a:defRPr sz="4000" kern="1200">
          <a:solidFill>
            <a:schemeClr val="accent1"/>
          </a:solidFill>
          <a:latin typeface="Avenir Next LT Pro Demi" panose="020B0704020202020204" pitchFamily="34"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2892">
          <p15:clr>
            <a:srgbClr val="F26B43"/>
          </p15:clr>
        </p15:guide>
        <p15:guide id="9" pos="5664">
          <p15:clr>
            <a:srgbClr val="F26B43"/>
          </p15:clr>
        </p15:guide>
        <p15:guide id="12" orient="horz" pos="3180">
          <p15:clr>
            <a:srgbClr val="F26B43"/>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rk Blue Bar">
            <a:extLst>
              <a:ext uri="{C183D7F6-B498-43B3-948B-1728B52AA6E4}">
                <adec:decorative xmlns:adec="http://schemas.microsoft.com/office/drawing/2017/decorative" val="1"/>
              </a:ext>
            </a:extLst>
          </p:cNvPr>
          <p:cNvSpPr>
            <a:spLocks noChangeArrowheads="1"/>
          </p:cNvSpPr>
          <p:nvPr>
            <p:custDataLst>
              <p:tags r:id="rId34"/>
            </p:custDataLst>
          </p:nvPr>
        </p:nvSpPr>
        <p:spPr bwMode="auto">
          <a:xfrm>
            <a:off x="0" y="0"/>
            <a:ext cx="9144000" cy="965200"/>
          </a:xfrm>
          <a:prstGeom prst="rect">
            <a:avLst/>
          </a:prstGeom>
          <a:solidFill>
            <a:srgbClr val="558CDA"/>
          </a:solidFill>
          <a:ln w="9525">
            <a:noFill/>
            <a:round/>
            <a:headEnd type="none" w="sm" len="sm"/>
            <a:tailEnd type="none" w="sm" len="sm"/>
          </a:ln>
        </p:spPr>
        <p:txBody>
          <a:bodyPr>
            <a:prstTxWarp prst="textNoShape">
              <a:avLst/>
            </a:prstTxWarp>
          </a:bodyPr>
          <a:lstStyle/>
          <a:p>
            <a:pPr>
              <a:defRPr/>
            </a:pPr>
            <a:endParaRPr lang="en-US" sz="2800">
              <a:latin typeface="Bookman Old Style" pitchFamily="-84" charset="0"/>
              <a:ea typeface="ＭＳ Ｐゴシック" pitchFamily="-84" charset="-128"/>
              <a:cs typeface="ＭＳ Ｐゴシック" pitchFamily="-84" charset="-128"/>
            </a:endParaRPr>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ox"/>
          <p:cNvSpPr>
            <a:spLocks noGrp="1"/>
          </p:cNvSpPr>
          <p:nvPr>
            <p:ph type="body" idx="1"/>
          </p:nvPr>
        </p:nvSpPr>
        <p:spPr>
          <a:xfrm>
            <a:off x="149313" y="1200151"/>
            <a:ext cx="8842287" cy="3390899"/>
          </a:xfrm>
          <a:prstGeom prst="rect">
            <a:avLst/>
          </a:prstGeom>
          <a:ln>
            <a:no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pic>
        <p:nvPicPr>
          <p:cNvPr id="9" name="Faded Torch Logo">
            <a:extLst>
              <a:ext uri="{FF2B5EF4-FFF2-40B4-BE49-F238E27FC236}">
                <a16:creationId xmlns:a16="http://schemas.microsoft.com/office/drawing/2014/main" id="{C1FB09DE-6FF1-4244-9FF3-05681138A9E8}"/>
              </a:ext>
              <a:ext uri="{C183D7F6-B498-43B3-948B-1728B52AA6E4}">
                <adec:decorative xmlns:adec="http://schemas.microsoft.com/office/drawing/2017/decorative" val="1"/>
              </a:ext>
            </a:extLst>
          </p:cNvPr>
          <p:cNvPicPr>
            <a:picLocks noChangeAspect="1"/>
          </p:cNvPicPr>
          <p:nvPr userDrawn="1"/>
        </p:nvPicPr>
        <p:blipFill rotWithShape="1">
          <a:blip r:embed="rId35">
            <a:alphaModFix amt="20000"/>
          </a:blip>
          <a:srcRect r="22754"/>
          <a:stretch/>
        </p:blipFill>
        <p:spPr>
          <a:xfrm>
            <a:off x="8296067" y="3985233"/>
            <a:ext cx="847933" cy="1097699"/>
          </a:xfrm>
          <a:prstGeom prst="rect">
            <a:avLst/>
          </a:prstGeom>
        </p:spPr>
      </p:pic>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773613"/>
            <a:ext cx="649266" cy="274637"/>
          </a:xfrm>
          <a:prstGeom prst="rect">
            <a:avLst/>
          </a:prstGeom>
        </p:spPr>
        <p:txBody>
          <a:bodyPr vert="horz" lIns="0" tIns="0" rIns="0" bIns="0" rtlCol="0" anchor="b"/>
          <a:lstStyle>
            <a:lvl1pPr algn="r">
              <a:defRPr sz="1000">
                <a:solidFill>
                  <a:schemeClr val="tx1"/>
                </a:solidFill>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947" r:id="rId3"/>
    <p:sldLayoutId id="2147483919" r:id="rId4"/>
    <p:sldLayoutId id="2147483921" r:id="rId5"/>
    <p:sldLayoutId id="2147483920" r:id="rId6"/>
    <p:sldLayoutId id="2147483915" r:id="rId7"/>
    <p:sldLayoutId id="2147483918" r:id="rId8"/>
    <p:sldLayoutId id="2147483889" r:id="rId9"/>
    <p:sldLayoutId id="2147483949" r:id="rId10"/>
    <p:sldLayoutId id="2147483890" r:id="rId11"/>
    <p:sldLayoutId id="2147483916" r:id="rId12"/>
    <p:sldLayoutId id="2147483945" r:id="rId13"/>
    <p:sldLayoutId id="2147483917" r:id="rId14"/>
    <p:sldLayoutId id="2147483891" r:id="rId15"/>
    <p:sldLayoutId id="2147483892" r:id="rId16"/>
    <p:sldLayoutId id="2147483893" r:id="rId17"/>
    <p:sldLayoutId id="2147483894" r:id="rId18"/>
    <p:sldLayoutId id="2147483900" r:id="rId19"/>
    <p:sldLayoutId id="2147483901" r:id="rId20"/>
    <p:sldLayoutId id="2147483902" r:id="rId21"/>
    <p:sldLayoutId id="2147483903" r:id="rId22"/>
    <p:sldLayoutId id="2147483913" r:id="rId23"/>
    <p:sldLayoutId id="2147483905" r:id="rId24"/>
    <p:sldLayoutId id="2147483906" r:id="rId25"/>
    <p:sldLayoutId id="2147483914" r:id="rId26"/>
    <p:sldLayoutId id="2147483922" r:id="rId27"/>
    <p:sldLayoutId id="2147483909" r:id="rId28"/>
    <p:sldLayoutId id="2147483910" r:id="rId29"/>
    <p:sldLayoutId id="2147483923" r:id="rId30"/>
    <p:sldLayoutId id="2147483911" r:id="rId31"/>
    <p:sldLayoutId id="2147483950" r:id="rId32"/>
  </p:sldLayoutIdLst>
  <p:hf hdr="0" ftr="0" dt="0"/>
  <p:txStyles>
    <p:titleStyle>
      <a:lvl1pPr algn="l" defTabSz="457200" rtl="0" eaLnBrk="1" latinLnBrk="0" hangingPunct="1">
        <a:spcBef>
          <a:spcPct val="0"/>
        </a:spcBef>
        <a:buNone/>
        <a:defRPr sz="3200" kern="1200">
          <a:solidFill>
            <a:schemeClr val="bg1"/>
          </a:solidFill>
          <a:latin typeface="Avenir Next LT Pro Demi" panose="020B0704020202020204" pitchFamily="34" charset="0"/>
          <a:ea typeface="+mj-ea"/>
          <a:cs typeface="+mj-cs"/>
        </a:defRPr>
      </a:lvl1pPr>
    </p:titleStyle>
    <p:bodyStyle>
      <a:lvl1pPr marL="292608" indent="-292608"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803275" indent="-231775" algn="l" defTabSz="457200" rtl="0" eaLnBrk="1" latinLnBrk="0" hangingPunct="1">
        <a:spcBef>
          <a:spcPts val="0"/>
        </a:spcBef>
        <a:buClr>
          <a:srgbClr val="F98419"/>
        </a:buClr>
        <a:buFont typeface="Arial" panose="020B0604020202020204" pitchFamily="34" charset="0"/>
        <a:buChar char="●"/>
        <a:tabLst/>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userDrawn="1">
          <p15:clr>
            <a:srgbClr val="F26B43"/>
          </p15:clr>
        </p15:guide>
        <p15:guide id="9" pos="5664">
          <p15:clr>
            <a:srgbClr val="F26B43"/>
          </p15:clr>
        </p15:guide>
        <p15:guide id="12" orient="horz" pos="3180">
          <p15:clr>
            <a:srgbClr val="F26B43"/>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604" userDrawn="1">
          <p15:clr>
            <a:srgbClr val="F26B43"/>
          </p15:clr>
        </p15:guide>
        <p15:guide id="22" orient="horz" pos="25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rk Blue Bar">
            <a:extLst>
              <a:ext uri="{C183D7F6-B498-43B3-948B-1728B52AA6E4}">
                <adec:decorative xmlns:adec="http://schemas.microsoft.com/office/drawing/2017/decorative" val="1"/>
              </a:ext>
            </a:extLst>
          </p:cNvPr>
          <p:cNvSpPr>
            <a:spLocks noChangeArrowheads="1"/>
          </p:cNvSpPr>
          <p:nvPr>
            <p:custDataLst>
              <p:tags r:id="rId34"/>
            </p:custDataLst>
          </p:nvPr>
        </p:nvSpPr>
        <p:spPr bwMode="auto">
          <a:xfrm>
            <a:off x="0" y="0"/>
            <a:ext cx="9144000" cy="965200"/>
          </a:xfrm>
          <a:prstGeom prst="rect">
            <a:avLst/>
          </a:prstGeom>
          <a:solidFill>
            <a:srgbClr val="E08532"/>
          </a:solidFill>
          <a:ln w="9525">
            <a:noFill/>
            <a:round/>
            <a:headEnd type="none" w="sm" len="sm"/>
            <a:tailEnd type="none" w="sm" len="sm"/>
          </a:ln>
        </p:spPr>
        <p:txBody>
          <a:bodyPr>
            <a:prstTxWarp prst="textNoShape">
              <a:avLst/>
            </a:prstTxWarp>
          </a:bodyPr>
          <a:lstStyle/>
          <a:p>
            <a:pPr>
              <a:defRPr/>
            </a:pPr>
            <a:endParaRPr lang="en-US">
              <a:solidFill>
                <a:schemeClr val="tx1"/>
              </a:solidFill>
              <a:latin typeface="Avenir Next LT Pro Demi" panose="020B0704020202020204" pitchFamily="34" charset="0"/>
              <a:ea typeface="ＭＳ Ｐゴシック" pitchFamily="-84" charset="-128"/>
              <a:cs typeface="ＭＳ Ｐゴシック" pitchFamily="-84" charset="-128"/>
            </a:endParaRPr>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dirty="0"/>
              <a:t>Click to edit Master title style</a:t>
            </a:r>
          </a:p>
        </p:txBody>
      </p:sp>
      <p:sp>
        <p:nvSpPr>
          <p:cNvPr id="3" name="Box"/>
          <p:cNvSpPr>
            <a:spLocks noGrp="1"/>
          </p:cNvSpPr>
          <p:nvPr>
            <p:ph type="body" idx="1"/>
          </p:nvPr>
        </p:nvSpPr>
        <p:spPr>
          <a:xfrm>
            <a:off x="149313" y="1200151"/>
            <a:ext cx="8842287" cy="3390899"/>
          </a:xfrm>
          <a:prstGeom prst="rect">
            <a:avLst/>
          </a:prstGeom>
          <a:ln>
            <a:no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pic>
        <p:nvPicPr>
          <p:cNvPr id="9" name="Faded Torch Logo">
            <a:extLst>
              <a:ext uri="{FF2B5EF4-FFF2-40B4-BE49-F238E27FC236}">
                <a16:creationId xmlns:a16="http://schemas.microsoft.com/office/drawing/2014/main" id="{C1FB09DE-6FF1-4244-9FF3-05681138A9E8}"/>
              </a:ext>
              <a:ext uri="{C183D7F6-B498-43B3-948B-1728B52AA6E4}">
                <adec:decorative xmlns:adec="http://schemas.microsoft.com/office/drawing/2017/decorative" val="1"/>
              </a:ext>
            </a:extLst>
          </p:cNvPr>
          <p:cNvPicPr>
            <a:picLocks noChangeAspect="1"/>
          </p:cNvPicPr>
          <p:nvPr userDrawn="1"/>
        </p:nvPicPr>
        <p:blipFill rotWithShape="1">
          <a:blip r:embed="rId35">
            <a:alphaModFix amt="20000"/>
          </a:blip>
          <a:srcRect r="22754"/>
          <a:stretch/>
        </p:blipFill>
        <p:spPr>
          <a:xfrm>
            <a:off x="8296067" y="3985233"/>
            <a:ext cx="847933" cy="1097699"/>
          </a:xfrm>
          <a:prstGeom prst="rect">
            <a:avLst/>
          </a:prstGeom>
          <a:ln>
            <a:noFill/>
          </a:ln>
        </p:spPr>
      </p:pic>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773613"/>
            <a:ext cx="649266" cy="274637"/>
          </a:xfrm>
          <a:prstGeom prst="rect">
            <a:avLst/>
          </a:prstGeom>
          <a:ln>
            <a:noFill/>
          </a:ln>
        </p:spPr>
        <p:txBody>
          <a:bodyPr vert="horz" lIns="0" tIns="0" rIns="0" bIns="0" rtlCol="0" anchor="b"/>
          <a:lstStyle>
            <a:lvl1pPr algn="r">
              <a:defRPr sz="1000">
                <a:solidFill>
                  <a:schemeClr val="tx1"/>
                </a:solidFill>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05084762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986" r:id="rId32"/>
  </p:sldLayoutIdLst>
  <p:hf hdr="0" ftr="0" dt="0"/>
  <p:txStyles>
    <p:titleStyle>
      <a:lvl1pPr algn="l" defTabSz="457200" rtl="0" eaLnBrk="1" latinLnBrk="0" hangingPunct="1">
        <a:spcBef>
          <a:spcPct val="0"/>
        </a:spcBef>
        <a:buNone/>
        <a:defRPr sz="3200" kern="1200">
          <a:solidFill>
            <a:schemeClr val="bg1"/>
          </a:solidFill>
          <a:latin typeface="Avenir Next LT Pro Demi" panose="020B0704020202020204" pitchFamily="34" charset="0"/>
          <a:ea typeface="+mj-ea"/>
          <a:cs typeface="+mj-cs"/>
        </a:defRPr>
      </a:lvl1pPr>
    </p:titleStyle>
    <p:bodyStyle>
      <a:lvl1pPr marL="292608" indent="-292608"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803275" indent="-231775" algn="l" defTabSz="457200" rtl="0" eaLnBrk="1" latinLnBrk="0" hangingPunct="1">
        <a:spcBef>
          <a:spcPts val="0"/>
        </a:spcBef>
        <a:buClr>
          <a:srgbClr val="F98419"/>
        </a:buClr>
        <a:buFont typeface="Arial" panose="020B0604020202020204" pitchFamily="34" charset="0"/>
        <a:buChar char="●"/>
        <a:tabLst/>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userDrawn="1">
          <p15:clr>
            <a:srgbClr val="F26B43"/>
          </p15:clr>
        </p15:guide>
        <p15:guide id="9" pos="5664">
          <p15:clr>
            <a:srgbClr val="F26B43"/>
          </p15:clr>
        </p15:guide>
        <p15:guide id="12" orient="horz" pos="3180">
          <p15:clr>
            <a:srgbClr val="F26B43"/>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604" userDrawn="1">
          <p15:clr>
            <a:srgbClr val="F26B43"/>
          </p15:clr>
        </p15:guide>
        <p15:guide id="22" orient="horz" pos="25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rk Blue Bar">
            <a:extLst>
              <a:ext uri="{C183D7F6-B498-43B3-948B-1728B52AA6E4}">
                <adec:decorative xmlns:adec="http://schemas.microsoft.com/office/drawing/2017/decorative" val="1"/>
              </a:ext>
            </a:extLst>
          </p:cNvPr>
          <p:cNvSpPr>
            <a:spLocks noChangeArrowheads="1"/>
          </p:cNvSpPr>
          <p:nvPr>
            <p:custDataLst>
              <p:tags r:id="rId34"/>
            </p:custDataLst>
          </p:nvPr>
        </p:nvSpPr>
        <p:spPr bwMode="auto">
          <a:xfrm>
            <a:off x="0" y="0"/>
            <a:ext cx="9144000" cy="965200"/>
          </a:xfrm>
          <a:prstGeom prst="rect">
            <a:avLst/>
          </a:prstGeom>
          <a:solidFill>
            <a:srgbClr val="122D6E"/>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ox"/>
          <p:cNvSpPr>
            <a:spLocks noGrp="1"/>
          </p:cNvSpPr>
          <p:nvPr>
            <p:ph type="body" idx="1"/>
          </p:nvPr>
        </p:nvSpPr>
        <p:spPr>
          <a:xfrm>
            <a:off x="149313" y="1200151"/>
            <a:ext cx="8842287" cy="3390899"/>
          </a:xfrm>
          <a:prstGeom prst="rect">
            <a:avLst/>
          </a:prstGeom>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pic>
        <p:nvPicPr>
          <p:cNvPr id="9" name="Faded Torch Logo">
            <a:extLst>
              <a:ext uri="{FF2B5EF4-FFF2-40B4-BE49-F238E27FC236}">
                <a16:creationId xmlns:a16="http://schemas.microsoft.com/office/drawing/2014/main" id="{C1FB09DE-6FF1-4244-9FF3-05681138A9E8}"/>
              </a:ext>
              <a:ext uri="{C183D7F6-B498-43B3-948B-1728B52AA6E4}">
                <adec:decorative xmlns:adec="http://schemas.microsoft.com/office/drawing/2017/decorative" val="1"/>
              </a:ext>
            </a:extLst>
          </p:cNvPr>
          <p:cNvPicPr>
            <a:picLocks noChangeAspect="1"/>
          </p:cNvPicPr>
          <p:nvPr userDrawn="1"/>
        </p:nvPicPr>
        <p:blipFill rotWithShape="1">
          <a:blip r:embed="rId35">
            <a:alphaModFix amt="20000"/>
          </a:blip>
          <a:srcRect r="22754"/>
          <a:stretch/>
        </p:blipFill>
        <p:spPr>
          <a:xfrm>
            <a:off x="8296067" y="3985233"/>
            <a:ext cx="847933" cy="1097699"/>
          </a:xfrm>
          <a:prstGeom prst="rect">
            <a:avLst/>
          </a:prstGeom>
        </p:spPr>
      </p:pic>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773613"/>
            <a:ext cx="649266" cy="274637"/>
          </a:xfrm>
          <a:prstGeom prst="rect">
            <a:avLst/>
          </a:prstGeom>
        </p:spPr>
        <p:txBody>
          <a:bodyPr vert="horz" lIns="0" tIns="0" rIns="0" bIns="0" rtlCol="0" anchor="b"/>
          <a:lstStyle>
            <a:lvl1pPr algn="r">
              <a:defRPr sz="1000">
                <a:solidFill>
                  <a:schemeClr val="tx1"/>
                </a:solidFill>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701001740"/>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 id="2147484014" r:id="rId27"/>
    <p:sldLayoutId id="2147484015" r:id="rId28"/>
    <p:sldLayoutId id="2147484016" r:id="rId29"/>
    <p:sldLayoutId id="2147484017" r:id="rId30"/>
    <p:sldLayoutId id="2147484018" r:id="rId31"/>
    <p:sldLayoutId id="2147484019" r:id="rId32"/>
  </p:sldLayoutIdLst>
  <p:hf hdr="0" ftr="0" dt="0"/>
  <p:txStyles>
    <p:titleStyle>
      <a:lvl1pPr algn="l" defTabSz="457200" rtl="0" eaLnBrk="1" latinLnBrk="0" hangingPunct="1">
        <a:spcBef>
          <a:spcPct val="0"/>
        </a:spcBef>
        <a:buNone/>
        <a:defRPr sz="3200" kern="1200">
          <a:solidFill>
            <a:schemeClr val="bg1"/>
          </a:solidFill>
          <a:latin typeface="Avenir Next LT Pro Demi" panose="020B0704020202020204" pitchFamily="34" charset="0"/>
          <a:ea typeface="+mj-ea"/>
          <a:cs typeface="+mj-cs"/>
        </a:defRPr>
      </a:lvl1pPr>
    </p:titleStyle>
    <p:bodyStyle>
      <a:lvl1pPr marL="292608" indent="-292608"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803275" indent="-231775" algn="l" defTabSz="457200" rtl="0" eaLnBrk="1" latinLnBrk="0" hangingPunct="1">
        <a:spcBef>
          <a:spcPts val="0"/>
        </a:spcBef>
        <a:buClr>
          <a:srgbClr val="F98419"/>
        </a:buClr>
        <a:buFont typeface="Arial" panose="020B0604020202020204" pitchFamily="34" charset="0"/>
        <a:buChar char="●"/>
        <a:tabLst/>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userDrawn="1">
          <p15:clr>
            <a:srgbClr val="F26B43"/>
          </p15:clr>
        </p15:guide>
        <p15:guide id="9" pos="5664">
          <p15:clr>
            <a:srgbClr val="F26B43"/>
          </p15:clr>
        </p15:guide>
        <p15:guide id="12" orient="horz" pos="3180">
          <p15:clr>
            <a:srgbClr val="F26B43"/>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604" userDrawn="1">
          <p15:clr>
            <a:srgbClr val="F26B43"/>
          </p15:clr>
        </p15:guide>
        <p15:guide id="22" orient="horz" pos="25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Vertical Dark Blue Bar">
            <a:extLst>
              <a:ext uri="{C183D7F6-B498-43B3-948B-1728B52AA6E4}">
                <adec:decorative xmlns:adec="http://schemas.microsoft.com/office/drawing/2017/decorative" val="1"/>
              </a:ext>
            </a:extLst>
          </p:cNvPr>
          <p:cNvSpPr>
            <a:spLocks noChangeArrowheads="1"/>
          </p:cNvSpPr>
          <p:nvPr userDrawn="1"/>
        </p:nvSpPr>
        <p:spPr bwMode="auto">
          <a:xfrm>
            <a:off x="-1588" y="0"/>
            <a:ext cx="2520951" cy="5143500"/>
          </a:xfrm>
          <a:prstGeom prst="rect">
            <a:avLst/>
          </a:prstGeom>
          <a:solidFill>
            <a:srgbClr val="122D6E"/>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3" name="Title"/>
          <p:cNvSpPr>
            <a:spLocks noGrp="1"/>
          </p:cNvSpPr>
          <p:nvPr>
            <p:ph type="title"/>
          </p:nvPr>
        </p:nvSpPr>
        <p:spPr>
          <a:xfrm>
            <a:off x="146304" y="66526"/>
            <a:ext cx="2191563"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773613"/>
            <a:ext cx="649266" cy="274637"/>
          </a:xfrm>
          <a:prstGeom prst="rect">
            <a:avLst/>
          </a:prstGeom>
        </p:spPr>
        <p:txBody>
          <a:bodyPr vert="horz" lIns="0" tIns="0" rIns="0" bIns="0" rtlCol="0" anchor="b"/>
          <a:lstStyle>
            <a:lvl1pPr algn="r">
              <a:defRPr sz="1000">
                <a:solidFill>
                  <a:schemeClr val="tx1"/>
                </a:solidFill>
              </a:defRPr>
            </a:lvl1pPr>
          </a:lstStyle>
          <a:p>
            <a:fld id="{8ABDC324-684B-9C44-A484-D2B69E2467CF}" type="slidenum">
              <a:rPr lang="en-US" smtClean="0"/>
              <a:pPr/>
              <a:t>‹#›</a:t>
            </a:fld>
            <a:endParaRPr lang="en-US"/>
          </a:p>
        </p:txBody>
      </p:sp>
      <p:pic>
        <p:nvPicPr>
          <p:cNvPr id="2" name="Faded Torch Logo">
            <a:extLst>
              <a:ext uri="{FF2B5EF4-FFF2-40B4-BE49-F238E27FC236}">
                <a16:creationId xmlns:a16="http://schemas.microsoft.com/office/drawing/2014/main" id="{90FC6599-830D-0431-0C27-34977DF124C0}"/>
              </a:ext>
              <a:ext uri="{C183D7F6-B498-43B3-948B-1728B52AA6E4}">
                <adec:decorative xmlns:adec="http://schemas.microsoft.com/office/drawing/2017/decorative" val="1"/>
              </a:ext>
            </a:extLst>
          </p:cNvPr>
          <p:cNvPicPr>
            <a:picLocks noChangeAspect="1"/>
          </p:cNvPicPr>
          <p:nvPr userDrawn="1"/>
        </p:nvPicPr>
        <p:blipFill rotWithShape="1">
          <a:blip r:embed="rId17">
            <a:alphaModFix amt="20000"/>
          </a:blip>
          <a:srcRect r="22754"/>
          <a:stretch/>
        </p:blipFill>
        <p:spPr>
          <a:xfrm>
            <a:off x="8296067" y="3985233"/>
            <a:ext cx="847933" cy="1097699"/>
          </a:xfrm>
          <a:prstGeom prst="rect">
            <a:avLst/>
          </a:prstGeom>
        </p:spPr>
      </p:pic>
    </p:spTree>
    <p:extLst>
      <p:ext uri="{BB962C8B-B14F-4D97-AF65-F5344CB8AC3E}">
        <p14:creationId xmlns:p14="http://schemas.microsoft.com/office/powerpoint/2010/main" val="1871402258"/>
      </p:ext>
    </p:extLst>
  </p:cSld>
  <p:clrMap bg1="lt1" tx1="dk1" bg2="lt2" tx2="dk2" accent1="accent1" accent2="accent2" accent3="accent3" accent4="accent4" accent5="accent5" accent6="accent6" hlink="hlink" folHlink="folHlink"/>
  <p:sldLayoutIdLst>
    <p:sldLayoutId id="2147483712" r:id="rId1"/>
    <p:sldLayoutId id="2147483715" r:id="rId2"/>
    <p:sldLayoutId id="2147483926" r:id="rId3"/>
    <p:sldLayoutId id="2147483927" r:id="rId4"/>
    <p:sldLayoutId id="2147483928" r:id="rId5"/>
    <p:sldLayoutId id="2147483929" r:id="rId6"/>
    <p:sldLayoutId id="2147483930" r:id="rId7"/>
    <p:sldLayoutId id="2147483931" r:id="rId8"/>
    <p:sldLayoutId id="2147483948" r:id="rId9"/>
    <p:sldLayoutId id="2147483946" r:id="rId10"/>
    <p:sldLayoutId id="2147483932" r:id="rId11"/>
    <p:sldLayoutId id="2147483936" r:id="rId12"/>
    <p:sldLayoutId id="2147483935" r:id="rId13"/>
    <p:sldLayoutId id="2147483937" r:id="rId14"/>
    <p:sldLayoutId id="2147483717" r:id="rId15"/>
  </p:sldLayoutIdLst>
  <p:txStyles>
    <p:titleStyle>
      <a:lvl1pPr algn="l" defTabSz="457200" rtl="0" eaLnBrk="1" latinLnBrk="0" hangingPunct="1">
        <a:spcBef>
          <a:spcPct val="0"/>
        </a:spcBef>
        <a:buNone/>
        <a:defRPr sz="2400" kern="1200">
          <a:solidFill>
            <a:srgbClr val="FFFFFF"/>
          </a:solidFill>
          <a:latin typeface="Avenir Next LT Pro Demi" panose="020B07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19.svg"/><Relationship Id="rId11" Type="http://schemas.openxmlformats.org/officeDocument/2006/relationships/hyperlink" Target="https://courseplus.jhu.edu/core/index.cfm/go/pb:page.view/coID/19855/pageID/130435/-" TargetMode="External"/><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34.svg"/><Relationship Id="rId11" Type="http://schemas.openxmlformats.org/officeDocument/2006/relationships/hyperlink" Target="https://sc.edu/about/offices_and_divisions/cte/teaching_resources/grading_assessment_toolbox/providing_meaningful_student_feedback/index.php#:~:text=Feedback%20is%20any%20response%20regarding,put%20a%20damper%20on%20it" TargetMode="External"/><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hyperlink" Target="https://www.teachingprofessor.com/topics/grading-feedback/feedback/making-feedback-meaningful-udl-based-solutions-for-responding-to-student-writing/" TargetMode="External"/><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50.svg"/><Relationship Id="rId11" Type="http://schemas.openxmlformats.org/officeDocument/2006/relationships/hyperlink" Target="https://sc.edu/about/offices_and_divisions/cte/teaching_resources/grading_assessment_toolbox/providing_meaningful_student_feedback/index.php#:~:text=Feedback%20is%20any%20response%20regarding,put%20a%20damper%20on%20it" TargetMode="External"/><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8.xml"/><Relationship Id="rId4" Type="http://schemas.openxmlformats.org/officeDocument/2006/relationships/hyperlink" Target="https://www.ctltoolkit.com/on-demand-workshop-video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3102/003465430298487" TargetMode="External"/><Relationship Id="rId2" Type="http://schemas.openxmlformats.org/officeDocument/2006/relationships/hyperlink" Target="https://www.teachingprofessor.com/topics/grading-feedback/feedback/making-feedback-meaningful-udl-based-solutions-for-responding-to-student-writing/" TargetMode="External"/><Relationship Id="rId1" Type="http://schemas.openxmlformats.org/officeDocument/2006/relationships/slideLayout" Target="../slideLayouts/slideLayout77.xml"/><Relationship Id="rId6" Type="http://schemas.openxmlformats.org/officeDocument/2006/relationships/hyperlink" Target="https://sc.edu/about/offices_and_divisions/cte/teaching_resources/grading_assessment_toolbox/providing_meaningful_student_feedback/index.php#:~:text=Feedback%20is%20any%20response%20regarding,put%20a%20damper%20on%20it" TargetMode="External"/><Relationship Id="rId5" Type="http://schemas.openxmlformats.org/officeDocument/2006/relationships/hyperlink" Target="https://relay.libguides.com/udl-strategy-database/sustaining-effort" TargetMode="External"/><Relationship Id="rId4" Type="http://schemas.openxmlformats.org/officeDocument/2006/relationships/hyperlink" Target="https://courseplus.jhu.edu/core/index.cfm/go/pb:page.view/coID/19855/pageID/130435/-"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tltoolkit.com/teachingandlearning/professional-development" TargetMode="External"/><Relationship Id="rId2" Type="http://schemas.openxmlformats.org/officeDocument/2006/relationships/image" Target="../media/image57.pn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hyperlink" Target="https://forms.office.com/r/65fB27dUEG" TargetMode="External"/><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3102/003465430298487"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3.xml"/><Relationship Id="rId5" Type="http://schemas.openxmlformats.org/officeDocument/2006/relationships/hyperlink" Target="https://relay.libguides.com/udl-strategy-database/sustaining-effort#s-lg-box-26743854" TargetMode="Externa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EE29-DD7B-7D6B-601B-0A797962A064}"/>
              </a:ext>
            </a:extLst>
          </p:cNvPr>
          <p:cNvSpPr>
            <a:spLocks noGrp="1"/>
          </p:cNvSpPr>
          <p:nvPr>
            <p:ph type="ctrTitle"/>
          </p:nvPr>
        </p:nvSpPr>
        <p:spPr/>
        <p:txBody>
          <a:bodyPr/>
          <a:lstStyle/>
          <a:p>
            <a:r>
              <a:rPr lang="en-US" dirty="0"/>
              <a:t>Giving Students Effective Feedback</a:t>
            </a:r>
          </a:p>
        </p:txBody>
      </p:sp>
      <p:pic>
        <p:nvPicPr>
          <p:cNvPr id="4" name="Picture Placeholder 3">
            <a:extLst>
              <a:ext uri="{FF2B5EF4-FFF2-40B4-BE49-F238E27FC236}">
                <a16:creationId xmlns:a16="http://schemas.microsoft.com/office/drawing/2014/main" id="{65C8E5F6-46E0-618D-97E5-7F65ED90E9AD}"/>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t="12216" b="12216"/>
          <a:stretch/>
        </p:blipFill>
        <p:spPr/>
      </p:pic>
      <p:sp>
        <p:nvSpPr>
          <p:cNvPr id="13" name="Subtitle 12">
            <a:extLst>
              <a:ext uri="{FF2B5EF4-FFF2-40B4-BE49-F238E27FC236}">
                <a16:creationId xmlns:a16="http://schemas.microsoft.com/office/drawing/2014/main" id="{037FCCEE-E092-7609-3A5D-257EFD7918A7}"/>
              </a:ext>
            </a:extLst>
          </p:cNvPr>
          <p:cNvSpPr>
            <a:spLocks noGrp="1"/>
          </p:cNvSpPr>
          <p:nvPr>
            <p:ph type="subTitle" idx="1"/>
          </p:nvPr>
        </p:nvSpPr>
        <p:spPr/>
        <p:txBody>
          <a:bodyPr/>
          <a:lstStyle/>
          <a:p>
            <a:r>
              <a:rPr lang="en-US" dirty="0"/>
              <a:t>Amy Pinkerton</a:t>
            </a:r>
          </a:p>
          <a:p>
            <a:r>
              <a:rPr lang="en-US" dirty="0"/>
              <a:t>Senior Instructional Designer</a:t>
            </a:r>
          </a:p>
          <a:p>
            <a:r>
              <a:rPr lang="en-US" dirty="0"/>
              <a:t>BSPH Center for Teaching and Learning (CTL)</a:t>
            </a:r>
          </a:p>
        </p:txBody>
      </p:sp>
      <p:sp>
        <p:nvSpPr>
          <p:cNvPr id="15" name="Content Placeholder 14">
            <a:extLst>
              <a:ext uri="{FF2B5EF4-FFF2-40B4-BE49-F238E27FC236}">
                <a16:creationId xmlns:a16="http://schemas.microsoft.com/office/drawing/2014/main" id="{35DE787A-3A2C-DA9F-D276-32A57C9DAE1C}"/>
              </a:ext>
            </a:extLst>
          </p:cNvPr>
          <p:cNvSpPr>
            <a:spLocks noGrp="1"/>
          </p:cNvSpPr>
          <p:nvPr>
            <p:ph idx="13"/>
          </p:nvPr>
        </p:nvSpPr>
        <p:spPr/>
        <p:txBody>
          <a:bodyPr/>
          <a:lstStyle/>
          <a:p>
            <a:r>
              <a:rPr lang="en-US" dirty="0"/>
              <a:t>February 2024</a:t>
            </a:r>
          </a:p>
        </p:txBody>
      </p:sp>
      <p:sp>
        <p:nvSpPr>
          <p:cNvPr id="5" name="Slide Number Placeholder 4">
            <a:extLst>
              <a:ext uri="{FF2B5EF4-FFF2-40B4-BE49-F238E27FC236}">
                <a16:creationId xmlns:a16="http://schemas.microsoft.com/office/drawing/2014/main" id="{63E6E123-3A9A-AE92-3BDD-6EC0C0749A70}"/>
              </a:ext>
            </a:extLst>
          </p:cNvPr>
          <p:cNvSpPr>
            <a:spLocks noGrp="1"/>
          </p:cNvSpPr>
          <p:nvPr>
            <p:ph type="sldNum" sz="quarter" idx="12"/>
          </p:nvPr>
        </p:nvSpPr>
        <p:spPr/>
        <p:txBody>
          <a:bodyPr/>
          <a:lstStyle/>
          <a:p>
            <a:fld id="{8ABDC324-684B-9C44-A484-D2B69E2467CF}" type="slidenum">
              <a:rPr lang="en-US" smtClean="0"/>
              <a:pPr/>
              <a:t>1</a:t>
            </a:fld>
            <a:endParaRPr lang="en-US"/>
          </a:p>
        </p:txBody>
      </p:sp>
    </p:spTree>
    <p:extLst>
      <p:ext uri="{BB962C8B-B14F-4D97-AF65-F5344CB8AC3E}">
        <p14:creationId xmlns:p14="http://schemas.microsoft.com/office/powerpoint/2010/main" val="2548884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772E-15C8-C42D-EB66-A682EFC28A88}"/>
              </a:ext>
            </a:extLst>
          </p:cNvPr>
          <p:cNvSpPr>
            <a:spLocks noGrp="1"/>
          </p:cNvSpPr>
          <p:nvPr>
            <p:ph type="ctrTitle"/>
          </p:nvPr>
        </p:nvSpPr>
        <p:spPr/>
        <p:txBody>
          <a:bodyPr/>
          <a:lstStyle/>
          <a:p>
            <a:pPr algn="ctr"/>
            <a:r>
              <a:rPr lang="en-US" dirty="0"/>
              <a:t>Characteristics</a:t>
            </a:r>
          </a:p>
        </p:txBody>
      </p:sp>
      <p:pic>
        <p:nvPicPr>
          <p:cNvPr id="4" name="Picture Placeholder 3">
            <a:extLst>
              <a:ext uri="{FF2B5EF4-FFF2-40B4-BE49-F238E27FC236}">
                <a16:creationId xmlns:a16="http://schemas.microsoft.com/office/drawing/2014/main" id="{72154932-181E-9D6E-3A6F-7FE3EB0E899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2500" b="12500"/>
          <a:stretch>
            <a:fillRect/>
          </a:stretch>
        </p:blipFill>
        <p:spPr/>
      </p:pic>
      <p:sp>
        <p:nvSpPr>
          <p:cNvPr id="8" name="Content Placeholder 7">
            <a:extLst>
              <a:ext uri="{FF2B5EF4-FFF2-40B4-BE49-F238E27FC236}">
                <a16:creationId xmlns:a16="http://schemas.microsoft.com/office/drawing/2014/main" id="{4A94790F-CC45-5811-5FD9-FC8DF3439F3B}"/>
              </a:ext>
            </a:extLst>
          </p:cNvPr>
          <p:cNvSpPr>
            <a:spLocks noGrp="1"/>
          </p:cNvSpPr>
          <p:nvPr>
            <p:ph idx="12"/>
          </p:nvPr>
        </p:nvSpPr>
        <p:spPr/>
        <p:txBody>
          <a:bodyPr/>
          <a:lstStyle/>
          <a:p>
            <a:r>
              <a:rPr lang="en-US" dirty="0"/>
              <a:t>Photo by Markus </a:t>
            </a:r>
            <a:r>
              <a:rPr lang="en-US" dirty="0" err="1"/>
              <a:t>Spiske</a:t>
            </a:r>
            <a:r>
              <a:rPr lang="en-US" dirty="0"/>
              <a:t> on Unsplash</a:t>
            </a:r>
          </a:p>
        </p:txBody>
      </p:sp>
      <p:sp>
        <p:nvSpPr>
          <p:cNvPr id="5" name="Slide Number Placeholder 4">
            <a:extLst>
              <a:ext uri="{FF2B5EF4-FFF2-40B4-BE49-F238E27FC236}">
                <a16:creationId xmlns:a16="http://schemas.microsoft.com/office/drawing/2014/main" id="{9274FD41-F8CD-B038-F540-8DA68C4688F4}"/>
              </a:ext>
            </a:extLst>
          </p:cNvPr>
          <p:cNvSpPr>
            <a:spLocks noGrp="1"/>
          </p:cNvSpPr>
          <p:nvPr>
            <p:ph type="sldNum" sz="quarter" idx="13"/>
          </p:nvPr>
        </p:nvSpPr>
        <p:spPr/>
        <p:txBody>
          <a:bodyPr/>
          <a:lstStyle/>
          <a:p>
            <a:fld id="{8ABDC324-684B-9C44-A484-D2B69E2467CF}" type="slidenum">
              <a:rPr lang="en-US" smtClean="0"/>
              <a:pPr/>
              <a:t>10</a:t>
            </a:fld>
            <a:endParaRPr lang="en-US"/>
          </a:p>
        </p:txBody>
      </p:sp>
    </p:spTree>
    <p:extLst>
      <p:ext uri="{BB962C8B-B14F-4D97-AF65-F5344CB8AC3E}">
        <p14:creationId xmlns:p14="http://schemas.microsoft.com/office/powerpoint/2010/main" val="340789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DF7080-B47A-CB66-F9BD-81080874C6BA}"/>
              </a:ext>
            </a:extLst>
          </p:cNvPr>
          <p:cNvSpPr>
            <a:spLocks noGrp="1"/>
          </p:cNvSpPr>
          <p:nvPr>
            <p:ph type="title"/>
          </p:nvPr>
        </p:nvSpPr>
        <p:spPr/>
        <p:txBody>
          <a:bodyPr/>
          <a:lstStyle/>
          <a:p>
            <a:pPr algn="ctr"/>
            <a:r>
              <a:rPr lang="en-US" dirty="0"/>
              <a:t>Characteristics of Effective Feedback</a:t>
            </a:r>
          </a:p>
        </p:txBody>
      </p:sp>
      <p:sp>
        <p:nvSpPr>
          <p:cNvPr id="10" name="Text Placeholder 9">
            <a:extLst>
              <a:ext uri="{FF2B5EF4-FFF2-40B4-BE49-F238E27FC236}">
                <a16:creationId xmlns:a16="http://schemas.microsoft.com/office/drawing/2014/main" id="{F69B53A7-E443-9653-4B52-4E9364C1E099}"/>
              </a:ext>
            </a:extLst>
          </p:cNvPr>
          <p:cNvSpPr>
            <a:spLocks noGrp="1"/>
          </p:cNvSpPr>
          <p:nvPr>
            <p:ph type="body" sz="quarter" idx="15"/>
          </p:nvPr>
        </p:nvSpPr>
        <p:spPr>
          <a:noFill/>
        </p:spPr>
        <p:txBody>
          <a:bodyPr/>
          <a:lstStyle/>
          <a:p>
            <a:r>
              <a:rPr lang="en-US" dirty="0"/>
              <a:t>Specificity</a:t>
            </a:r>
          </a:p>
        </p:txBody>
      </p:sp>
      <p:pic>
        <p:nvPicPr>
          <p:cNvPr id="19" name="Content Placeholder 18">
            <a:extLst>
              <a:ext uri="{FF2B5EF4-FFF2-40B4-BE49-F238E27FC236}">
                <a16:creationId xmlns:a16="http://schemas.microsoft.com/office/drawing/2014/main" id="{4CCBF65E-DDB9-447F-0692-823EB42ADD5F}"/>
              </a:ext>
              <a:ext uri="{C183D7F6-B498-43B3-948B-1728B52AA6E4}">
                <adec:decorative xmlns:adec="http://schemas.microsoft.com/office/drawing/2017/decorative" val="1"/>
              </a:ext>
            </a:extLst>
          </p:cNvPr>
          <p:cNvPicPr>
            <a:picLocks noGrp="1" noChangeAspect="1"/>
          </p:cNvPicPr>
          <p:nvPr>
            <p:ph idx="23"/>
          </p:nvPr>
        </p:nvPicPr>
        <p:blipFill>
          <a:blip r:embed="rId3">
            <a:extLst>
              <a:ext uri="{96DAC541-7B7A-43D3-8B79-37D633B846F1}">
                <asvg:svgBlip xmlns:asvg="http://schemas.microsoft.com/office/drawing/2016/SVG/main" r:embed="rId4"/>
              </a:ext>
            </a:extLst>
          </a:blip>
          <a:stretch>
            <a:fillRect/>
          </a:stretch>
        </p:blipFill>
        <p:spPr>
          <a:xfrm>
            <a:off x="280690" y="1941513"/>
            <a:ext cx="2021977" cy="2021977"/>
          </a:xfrm>
          <a:ln>
            <a:noFill/>
          </a:ln>
        </p:spPr>
      </p:pic>
      <p:sp>
        <p:nvSpPr>
          <p:cNvPr id="14" name="Text Placeholder 13">
            <a:extLst>
              <a:ext uri="{FF2B5EF4-FFF2-40B4-BE49-F238E27FC236}">
                <a16:creationId xmlns:a16="http://schemas.microsoft.com/office/drawing/2014/main" id="{94FFC448-218D-BF2A-63A7-CED0795F74A3}"/>
              </a:ext>
            </a:extLst>
          </p:cNvPr>
          <p:cNvSpPr>
            <a:spLocks noGrp="1"/>
          </p:cNvSpPr>
          <p:nvPr>
            <p:ph type="body" sz="quarter" idx="21"/>
          </p:nvPr>
        </p:nvSpPr>
        <p:spPr>
          <a:noFill/>
        </p:spPr>
        <p:txBody>
          <a:bodyPr/>
          <a:lstStyle/>
          <a:p>
            <a:r>
              <a:rPr lang="en-US" dirty="0"/>
              <a:t>Timeliness</a:t>
            </a:r>
          </a:p>
        </p:txBody>
      </p:sp>
      <p:pic>
        <p:nvPicPr>
          <p:cNvPr id="21" name="Content Placeholder 20">
            <a:extLst>
              <a:ext uri="{FF2B5EF4-FFF2-40B4-BE49-F238E27FC236}">
                <a16:creationId xmlns:a16="http://schemas.microsoft.com/office/drawing/2014/main" id="{BE39BC32-FD04-16AC-82B7-B948360D6959}"/>
              </a:ext>
              <a:ext uri="{C183D7F6-B498-43B3-948B-1728B52AA6E4}">
                <adec:decorative xmlns:adec="http://schemas.microsoft.com/office/drawing/2017/decorative" val="1"/>
              </a:ext>
            </a:extLst>
          </p:cNvPr>
          <p:cNvPicPr>
            <a:picLocks noGrp="1" noChangeAspect="1"/>
          </p:cNvPicPr>
          <p:nvPr>
            <p:ph idx="20"/>
          </p:nvPr>
        </p:nvPicPr>
        <p:blipFill>
          <a:blip r:embed="rId5">
            <a:extLst>
              <a:ext uri="{96DAC541-7B7A-43D3-8B79-37D633B846F1}">
                <asvg:svgBlip xmlns:asvg="http://schemas.microsoft.com/office/drawing/2016/SVG/main" r:embed="rId6"/>
              </a:ext>
            </a:extLst>
          </a:blip>
          <a:stretch>
            <a:fillRect/>
          </a:stretch>
        </p:blipFill>
        <p:spPr>
          <a:xfrm>
            <a:off x="2510334" y="1939925"/>
            <a:ext cx="2021977" cy="2021977"/>
          </a:xfrm>
          <a:ln>
            <a:noFill/>
          </a:ln>
        </p:spPr>
      </p:pic>
      <p:sp>
        <p:nvSpPr>
          <p:cNvPr id="17" name="Text Placeholder 16">
            <a:extLst>
              <a:ext uri="{FF2B5EF4-FFF2-40B4-BE49-F238E27FC236}">
                <a16:creationId xmlns:a16="http://schemas.microsoft.com/office/drawing/2014/main" id="{D9853CF7-E5C9-E826-1B84-3EE7BABB53F9}"/>
              </a:ext>
            </a:extLst>
          </p:cNvPr>
          <p:cNvSpPr>
            <a:spLocks noGrp="1"/>
          </p:cNvSpPr>
          <p:nvPr>
            <p:ph type="body" sz="quarter" idx="25"/>
          </p:nvPr>
        </p:nvSpPr>
        <p:spPr>
          <a:noFill/>
        </p:spPr>
        <p:txBody>
          <a:bodyPr/>
          <a:lstStyle/>
          <a:p>
            <a:r>
              <a:rPr lang="en-US" dirty="0"/>
              <a:t>Focus</a:t>
            </a:r>
          </a:p>
        </p:txBody>
      </p:sp>
      <p:pic>
        <p:nvPicPr>
          <p:cNvPr id="23" name="Content Placeholder 22">
            <a:extLst>
              <a:ext uri="{FF2B5EF4-FFF2-40B4-BE49-F238E27FC236}">
                <a16:creationId xmlns:a16="http://schemas.microsoft.com/office/drawing/2014/main" id="{0635E290-0155-39EC-5251-FA228957F855}"/>
              </a:ext>
              <a:ext uri="{C183D7F6-B498-43B3-948B-1728B52AA6E4}">
                <adec:decorative xmlns:adec="http://schemas.microsoft.com/office/drawing/2017/decorative" val="1"/>
              </a:ext>
            </a:extLst>
          </p:cNvPr>
          <p:cNvPicPr>
            <a:picLocks noGrp="1" noChangeAspect="1"/>
          </p:cNvPicPr>
          <p:nvPr>
            <p:ph idx="22"/>
          </p:nvPr>
        </p:nvPicPr>
        <p:blipFill>
          <a:blip r:embed="rId7">
            <a:extLst>
              <a:ext uri="{96DAC541-7B7A-43D3-8B79-37D633B846F1}">
                <asvg:svgBlip xmlns:asvg="http://schemas.microsoft.com/office/drawing/2016/SVG/main" r:embed="rId8"/>
              </a:ext>
            </a:extLst>
          </a:blip>
          <a:stretch>
            <a:fillRect/>
          </a:stretch>
        </p:blipFill>
        <p:spPr>
          <a:xfrm>
            <a:off x="4755059" y="1939925"/>
            <a:ext cx="2021977" cy="2021977"/>
          </a:xfrm>
          <a:ln>
            <a:noFill/>
          </a:ln>
        </p:spPr>
      </p:pic>
      <p:sp>
        <p:nvSpPr>
          <p:cNvPr id="12" name="Text Placeholder 11">
            <a:extLst>
              <a:ext uri="{FF2B5EF4-FFF2-40B4-BE49-F238E27FC236}">
                <a16:creationId xmlns:a16="http://schemas.microsoft.com/office/drawing/2014/main" id="{36CB9DCE-946E-A22F-1A4C-14AF3F6E8CC6}"/>
              </a:ext>
            </a:extLst>
          </p:cNvPr>
          <p:cNvSpPr>
            <a:spLocks noGrp="1"/>
          </p:cNvSpPr>
          <p:nvPr>
            <p:ph type="body" sz="quarter" idx="19"/>
          </p:nvPr>
        </p:nvSpPr>
        <p:spPr>
          <a:noFill/>
        </p:spPr>
        <p:txBody>
          <a:bodyPr/>
          <a:lstStyle/>
          <a:p>
            <a:r>
              <a:rPr lang="en-US" dirty="0"/>
              <a:t>Intentionality</a:t>
            </a:r>
          </a:p>
        </p:txBody>
      </p:sp>
      <p:pic>
        <p:nvPicPr>
          <p:cNvPr id="25" name="Content Placeholder 24">
            <a:extLst>
              <a:ext uri="{FF2B5EF4-FFF2-40B4-BE49-F238E27FC236}">
                <a16:creationId xmlns:a16="http://schemas.microsoft.com/office/drawing/2014/main" id="{3110A896-89B5-F092-AE74-792EB0793A55}"/>
              </a:ext>
              <a:ext uri="{C183D7F6-B498-43B3-948B-1728B52AA6E4}">
                <adec:decorative xmlns:adec="http://schemas.microsoft.com/office/drawing/2017/decorative" val="1"/>
              </a:ext>
            </a:extLst>
          </p:cNvPr>
          <p:cNvPicPr>
            <a:picLocks noGrp="1" noChangeAspect="1"/>
          </p:cNvPicPr>
          <p:nvPr>
            <p:ph idx="12"/>
          </p:nvPr>
        </p:nvPicPr>
        <p:blipFill>
          <a:blip r:embed="rId9">
            <a:extLst>
              <a:ext uri="{96DAC541-7B7A-43D3-8B79-37D633B846F1}">
                <asvg:svgBlip xmlns:asvg="http://schemas.microsoft.com/office/drawing/2016/SVG/main" r:embed="rId10"/>
              </a:ext>
            </a:extLst>
          </a:blip>
          <a:stretch>
            <a:fillRect/>
          </a:stretch>
        </p:blipFill>
        <p:spPr>
          <a:xfrm>
            <a:off x="6985497" y="1939925"/>
            <a:ext cx="2021977" cy="2021977"/>
          </a:xfrm>
          <a:ln>
            <a:noFill/>
          </a:ln>
        </p:spPr>
      </p:pic>
      <p:sp>
        <p:nvSpPr>
          <p:cNvPr id="11" name="Content Placeholder 10">
            <a:extLst>
              <a:ext uri="{FF2B5EF4-FFF2-40B4-BE49-F238E27FC236}">
                <a16:creationId xmlns:a16="http://schemas.microsoft.com/office/drawing/2014/main" id="{C26CD0DF-9975-19C2-3ABE-189B38297535}"/>
              </a:ext>
            </a:extLst>
          </p:cNvPr>
          <p:cNvSpPr>
            <a:spLocks noGrp="1"/>
          </p:cNvSpPr>
          <p:nvPr>
            <p:ph idx="18"/>
          </p:nvPr>
        </p:nvSpPr>
        <p:spPr/>
        <p:txBody>
          <a:bodyPr/>
          <a:lstStyle/>
          <a:p>
            <a:r>
              <a:rPr lang="en-US" dirty="0"/>
              <a:t>Pinkerton, A. (n.d.). Providing Feedback [online course resource page]. In </a:t>
            </a:r>
            <a:r>
              <a:rPr lang="en-US" i="1" dirty="0"/>
              <a:t>Essentials of Course Design, Development, and Teaching at BSPH</a:t>
            </a:r>
            <a:r>
              <a:rPr lang="en-US" dirty="0"/>
              <a:t>. Johns Hopkins Bloomberg School of Public Health Center for Teaching and Learning. </a:t>
            </a:r>
            <a:r>
              <a:rPr lang="en-US" dirty="0">
                <a:hlinkClick r:id="rId11"/>
              </a:rPr>
              <a:t>https://courseplus.jhu.edu/core/index.cfm/go/pb:page.view/coID/19855/pageID/130435/-</a:t>
            </a:r>
            <a:r>
              <a:rPr lang="en-US" dirty="0"/>
              <a:t> </a:t>
            </a:r>
          </a:p>
        </p:txBody>
      </p:sp>
      <p:sp>
        <p:nvSpPr>
          <p:cNvPr id="5" name="Slide Number Placeholder 4">
            <a:extLst>
              <a:ext uri="{FF2B5EF4-FFF2-40B4-BE49-F238E27FC236}">
                <a16:creationId xmlns:a16="http://schemas.microsoft.com/office/drawing/2014/main" id="{FA6A0DD0-775C-DC7F-856B-07847D4C319D}"/>
              </a:ext>
            </a:extLst>
          </p:cNvPr>
          <p:cNvSpPr>
            <a:spLocks noGrp="1"/>
          </p:cNvSpPr>
          <p:nvPr>
            <p:ph type="sldNum" sz="quarter" idx="26"/>
          </p:nvPr>
        </p:nvSpPr>
        <p:spPr/>
        <p:txBody>
          <a:bodyPr/>
          <a:lstStyle/>
          <a:p>
            <a:fld id="{8ABDC324-684B-9C44-A484-D2B69E2467CF}" type="slidenum">
              <a:rPr lang="en-US" smtClean="0"/>
              <a:pPr/>
              <a:t>11</a:t>
            </a:fld>
            <a:endParaRPr lang="en-US"/>
          </a:p>
        </p:txBody>
      </p:sp>
    </p:spTree>
    <p:extLst>
      <p:ext uri="{BB962C8B-B14F-4D97-AF65-F5344CB8AC3E}">
        <p14:creationId xmlns:p14="http://schemas.microsoft.com/office/powerpoint/2010/main" val="3133259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B22526-D7B7-2E29-AAF0-58FD7AB7574F}"/>
              </a:ext>
            </a:extLst>
          </p:cNvPr>
          <p:cNvSpPr>
            <a:spLocks noGrp="1"/>
          </p:cNvSpPr>
          <p:nvPr>
            <p:ph type="title"/>
          </p:nvPr>
        </p:nvSpPr>
        <p:spPr/>
        <p:txBody>
          <a:bodyPr/>
          <a:lstStyle/>
          <a:p>
            <a:r>
              <a:rPr lang="en-US" dirty="0"/>
              <a:t>Unclear is Unkind</a:t>
            </a:r>
          </a:p>
        </p:txBody>
      </p:sp>
      <p:sp>
        <p:nvSpPr>
          <p:cNvPr id="10" name="Content Placeholder 9">
            <a:extLst>
              <a:ext uri="{FF2B5EF4-FFF2-40B4-BE49-F238E27FC236}">
                <a16:creationId xmlns:a16="http://schemas.microsoft.com/office/drawing/2014/main" id="{1D8F308D-E302-4E6A-DC85-6B34911F6F9C}"/>
              </a:ext>
            </a:extLst>
          </p:cNvPr>
          <p:cNvSpPr>
            <a:spLocks noGrp="1"/>
          </p:cNvSpPr>
          <p:nvPr>
            <p:ph idx="12"/>
          </p:nvPr>
        </p:nvSpPr>
        <p:spPr/>
        <p:txBody>
          <a:bodyPr/>
          <a:lstStyle/>
          <a:p>
            <a:endParaRPr lang="en-US"/>
          </a:p>
        </p:txBody>
      </p:sp>
      <p:sp>
        <p:nvSpPr>
          <p:cNvPr id="5" name="Slide Number Placeholder 4">
            <a:extLst>
              <a:ext uri="{FF2B5EF4-FFF2-40B4-BE49-F238E27FC236}">
                <a16:creationId xmlns:a16="http://schemas.microsoft.com/office/drawing/2014/main" id="{D86FE45C-4364-95FE-4804-275ABA70A2F6}"/>
              </a:ext>
            </a:extLst>
          </p:cNvPr>
          <p:cNvSpPr>
            <a:spLocks noGrp="1"/>
          </p:cNvSpPr>
          <p:nvPr>
            <p:ph type="sldNum" sz="quarter" idx="13"/>
          </p:nvPr>
        </p:nvSpPr>
        <p:spPr/>
        <p:txBody>
          <a:bodyPr/>
          <a:lstStyle/>
          <a:p>
            <a:fld id="{8ABDC324-684B-9C44-A484-D2B69E2467CF}" type="slidenum">
              <a:rPr lang="en-US" smtClean="0"/>
              <a:pPr/>
              <a:t>12</a:t>
            </a:fld>
            <a:endParaRPr lang="en-US"/>
          </a:p>
        </p:txBody>
      </p:sp>
    </p:spTree>
    <p:extLst>
      <p:ext uri="{BB962C8B-B14F-4D97-AF65-F5344CB8AC3E}">
        <p14:creationId xmlns:p14="http://schemas.microsoft.com/office/powerpoint/2010/main" val="398148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41331-F964-ED00-B057-4DCA6DE0E0F6}"/>
              </a:ext>
            </a:extLst>
          </p:cNvPr>
          <p:cNvSpPr>
            <a:spLocks noGrp="1"/>
          </p:cNvSpPr>
          <p:nvPr>
            <p:ph type="title"/>
          </p:nvPr>
        </p:nvSpPr>
        <p:spPr/>
        <p:txBody>
          <a:bodyPr/>
          <a:lstStyle/>
          <a:p>
            <a:pPr algn="ctr"/>
            <a:r>
              <a:rPr lang="en-US" dirty="0"/>
              <a:t>Focus on the Performance, Not the Person</a:t>
            </a:r>
          </a:p>
        </p:txBody>
      </p:sp>
      <p:sp>
        <p:nvSpPr>
          <p:cNvPr id="8" name="Content Placeholder 7">
            <a:extLst>
              <a:ext uri="{FF2B5EF4-FFF2-40B4-BE49-F238E27FC236}">
                <a16:creationId xmlns:a16="http://schemas.microsoft.com/office/drawing/2014/main" id="{EE9209D6-1457-A39D-E893-B9608251ED50}"/>
              </a:ext>
            </a:extLst>
          </p:cNvPr>
          <p:cNvSpPr>
            <a:spLocks noGrp="1"/>
          </p:cNvSpPr>
          <p:nvPr>
            <p:ph idx="1"/>
          </p:nvPr>
        </p:nvSpPr>
        <p:spPr/>
        <p:txBody>
          <a:bodyPr anchor="ctr"/>
          <a:lstStyle/>
          <a:p>
            <a:pPr marL="0" indent="0" algn="ctr">
              <a:buNone/>
            </a:pPr>
            <a:r>
              <a:rPr lang="en-US" sz="2800" dirty="0"/>
              <a:t>“</a:t>
            </a:r>
            <a:r>
              <a:rPr lang="en-US" sz="2800" b="1" dirty="0">
                <a:solidFill>
                  <a:srgbClr val="C15105"/>
                </a:solidFill>
              </a:rPr>
              <a:t>You</a:t>
            </a:r>
            <a:r>
              <a:rPr lang="en-US" sz="2800" dirty="0"/>
              <a:t> did not explain concept ABC clearly enough to make this argument.”</a:t>
            </a:r>
          </a:p>
        </p:txBody>
      </p:sp>
      <p:sp>
        <p:nvSpPr>
          <p:cNvPr id="10" name="Content Placeholder 9">
            <a:extLst>
              <a:ext uri="{FF2B5EF4-FFF2-40B4-BE49-F238E27FC236}">
                <a16:creationId xmlns:a16="http://schemas.microsoft.com/office/drawing/2014/main" id="{5D017C08-6C88-11EA-BC49-31A865D91504}"/>
              </a:ext>
            </a:extLst>
          </p:cNvPr>
          <p:cNvSpPr>
            <a:spLocks noGrp="1"/>
          </p:cNvSpPr>
          <p:nvPr>
            <p:ph idx="16"/>
          </p:nvPr>
        </p:nvSpPr>
        <p:spPr/>
        <p:txBody>
          <a:bodyPr anchor="ctr"/>
          <a:lstStyle/>
          <a:p>
            <a:pPr marL="0" indent="0" algn="ctr">
              <a:buNone/>
            </a:pPr>
            <a:r>
              <a:rPr lang="en-US" sz="2800" dirty="0"/>
              <a:t>“</a:t>
            </a:r>
            <a:r>
              <a:rPr lang="en-US" sz="2800" b="1" dirty="0">
                <a:solidFill>
                  <a:srgbClr val="C15105"/>
                </a:solidFill>
              </a:rPr>
              <a:t>Concept ABC </a:t>
            </a:r>
            <a:r>
              <a:rPr lang="en-US" sz="2800" dirty="0"/>
              <a:t>is unclear here. The </a:t>
            </a:r>
            <a:r>
              <a:rPr lang="en-US" sz="2800" b="1" dirty="0">
                <a:solidFill>
                  <a:srgbClr val="C15105"/>
                </a:solidFill>
              </a:rPr>
              <a:t>argument</a:t>
            </a:r>
            <a:r>
              <a:rPr lang="en-US" sz="2800" dirty="0"/>
              <a:t> in this paragraph would be stronger if </a:t>
            </a:r>
            <a:r>
              <a:rPr lang="en-US" sz="2800" b="1" dirty="0">
                <a:solidFill>
                  <a:srgbClr val="C15105"/>
                </a:solidFill>
              </a:rPr>
              <a:t>it</a:t>
            </a:r>
            <a:r>
              <a:rPr lang="en-US" sz="2800" dirty="0"/>
              <a:t> further explained why concept ABC.”</a:t>
            </a:r>
          </a:p>
        </p:txBody>
      </p:sp>
      <p:sp>
        <p:nvSpPr>
          <p:cNvPr id="9" name="Content Placeholder 8">
            <a:extLst>
              <a:ext uri="{FF2B5EF4-FFF2-40B4-BE49-F238E27FC236}">
                <a16:creationId xmlns:a16="http://schemas.microsoft.com/office/drawing/2014/main" id="{8A90F8FC-F6EA-433F-8841-EFF9D9CD1F4F}"/>
              </a:ext>
            </a:extLst>
          </p:cNvPr>
          <p:cNvSpPr>
            <a:spLocks noGrp="1"/>
          </p:cNvSpPr>
          <p:nvPr>
            <p:ph idx="14"/>
          </p:nvPr>
        </p:nvSpPr>
        <p:spPr/>
        <p:txBody>
          <a:bodyPr/>
          <a:lstStyle/>
          <a:p>
            <a:endParaRPr lang="en-US"/>
          </a:p>
        </p:txBody>
      </p:sp>
      <p:sp>
        <p:nvSpPr>
          <p:cNvPr id="4" name="Slide Number Placeholder 3">
            <a:extLst>
              <a:ext uri="{FF2B5EF4-FFF2-40B4-BE49-F238E27FC236}">
                <a16:creationId xmlns:a16="http://schemas.microsoft.com/office/drawing/2014/main" id="{F286F0A2-9164-85FF-7177-D568D85E2DF4}"/>
              </a:ext>
            </a:extLst>
          </p:cNvPr>
          <p:cNvSpPr>
            <a:spLocks noGrp="1"/>
          </p:cNvSpPr>
          <p:nvPr>
            <p:ph type="sldNum" sz="quarter" idx="17"/>
          </p:nvPr>
        </p:nvSpPr>
        <p:spPr/>
        <p:txBody>
          <a:bodyPr/>
          <a:lstStyle/>
          <a:p>
            <a:fld id="{8ABDC324-684B-9C44-A484-D2B69E2467CF}" type="slidenum">
              <a:rPr lang="en-US" smtClean="0"/>
              <a:pPr/>
              <a:t>13</a:t>
            </a:fld>
            <a:endParaRPr lang="en-US"/>
          </a:p>
        </p:txBody>
      </p:sp>
    </p:spTree>
    <p:extLst>
      <p:ext uri="{BB962C8B-B14F-4D97-AF65-F5344CB8AC3E}">
        <p14:creationId xmlns:p14="http://schemas.microsoft.com/office/powerpoint/2010/main" val="134984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DD51-92E5-EBDB-067C-AB22F721BBAC}"/>
              </a:ext>
            </a:extLst>
          </p:cNvPr>
          <p:cNvSpPr>
            <a:spLocks noGrp="1"/>
          </p:cNvSpPr>
          <p:nvPr>
            <p:ph type="title"/>
          </p:nvPr>
        </p:nvSpPr>
        <p:spPr/>
        <p:txBody>
          <a:bodyPr/>
          <a:lstStyle/>
          <a:p>
            <a:pPr algn="ctr"/>
            <a:r>
              <a:rPr lang="en-US" dirty="0"/>
              <a:t>Prioritize Your Feedback</a:t>
            </a:r>
          </a:p>
        </p:txBody>
      </p:sp>
      <p:pic>
        <p:nvPicPr>
          <p:cNvPr id="18" name="Content Placeholder 17">
            <a:extLst>
              <a:ext uri="{FF2B5EF4-FFF2-40B4-BE49-F238E27FC236}">
                <a16:creationId xmlns:a16="http://schemas.microsoft.com/office/drawing/2014/main" id="{30CD01E6-4976-82A2-798D-55B10EF1C07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491496" y="1386709"/>
            <a:ext cx="4157832" cy="3017782"/>
          </a:xfrm>
        </p:spPr>
      </p:pic>
      <p:sp>
        <p:nvSpPr>
          <p:cNvPr id="16" name="Content Placeholder 15">
            <a:extLst>
              <a:ext uri="{FF2B5EF4-FFF2-40B4-BE49-F238E27FC236}">
                <a16:creationId xmlns:a16="http://schemas.microsoft.com/office/drawing/2014/main" id="{0E42DC3B-10AE-2707-86C1-B0746D14BFF6}"/>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17403EEC-9D82-164C-1FEC-F41A061FA9FF}"/>
              </a:ext>
            </a:extLst>
          </p:cNvPr>
          <p:cNvSpPr>
            <a:spLocks noGrp="1"/>
          </p:cNvSpPr>
          <p:nvPr>
            <p:ph type="sldNum" sz="quarter" idx="13"/>
          </p:nvPr>
        </p:nvSpPr>
        <p:spPr/>
        <p:txBody>
          <a:bodyPr/>
          <a:lstStyle/>
          <a:p>
            <a:fld id="{8ABDC324-684B-9C44-A484-D2B69E2467CF}" type="slidenum">
              <a:rPr lang="en-US" smtClean="0"/>
              <a:pPr/>
              <a:t>14</a:t>
            </a:fld>
            <a:endParaRPr lang="en-US"/>
          </a:p>
        </p:txBody>
      </p:sp>
    </p:spTree>
    <p:extLst>
      <p:ext uri="{BB962C8B-B14F-4D97-AF65-F5344CB8AC3E}">
        <p14:creationId xmlns:p14="http://schemas.microsoft.com/office/powerpoint/2010/main" val="40735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DF90-BB37-E460-D0B2-6BA760E56512}"/>
              </a:ext>
            </a:extLst>
          </p:cNvPr>
          <p:cNvSpPr>
            <a:spLocks noGrp="1"/>
          </p:cNvSpPr>
          <p:nvPr>
            <p:ph type="title"/>
          </p:nvPr>
        </p:nvSpPr>
        <p:spPr/>
        <p:txBody>
          <a:bodyPr/>
          <a:lstStyle/>
          <a:p>
            <a:pPr algn="ctr"/>
            <a:r>
              <a:rPr lang="en-US" dirty="0"/>
              <a:t>Check the Distribution</a:t>
            </a:r>
          </a:p>
        </p:txBody>
      </p:sp>
      <p:pic>
        <p:nvPicPr>
          <p:cNvPr id="10" name="Content Placeholder 9">
            <a:extLst>
              <a:ext uri="{FF2B5EF4-FFF2-40B4-BE49-F238E27FC236}">
                <a16:creationId xmlns:a16="http://schemas.microsoft.com/office/drawing/2014/main" id="{C1A3B887-7953-B8CA-EA7A-E20960EE554E}"/>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070397" y="1249050"/>
            <a:ext cx="3003205" cy="3003205"/>
          </a:xfrm>
        </p:spPr>
      </p:pic>
      <p:sp>
        <p:nvSpPr>
          <p:cNvPr id="8" name="Content Placeholder 7">
            <a:extLst>
              <a:ext uri="{FF2B5EF4-FFF2-40B4-BE49-F238E27FC236}">
                <a16:creationId xmlns:a16="http://schemas.microsoft.com/office/drawing/2014/main" id="{86B6A294-07DA-82EB-B254-7060471B723D}"/>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97995426-A0F1-5CB3-5B33-B130CF9448E7}"/>
              </a:ext>
            </a:extLst>
          </p:cNvPr>
          <p:cNvSpPr>
            <a:spLocks noGrp="1"/>
          </p:cNvSpPr>
          <p:nvPr>
            <p:ph type="sldNum" sz="quarter" idx="13"/>
          </p:nvPr>
        </p:nvSpPr>
        <p:spPr/>
        <p:txBody>
          <a:bodyPr/>
          <a:lstStyle/>
          <a:p>
            <a:fld id="{8ABDC324-684B-9C44-A484-D2B69E2467CF}" type="slidenum">
              <a:rPr lang="en-US" smtClean="0"/>
              <a:pPr/>
              <a:t>15</a:t>
            </a:fld>
            <a:endParaRPr lang="en-US"/>
          </a:p>
        </p:txBody>
      </p:sp>
    </p:spTree>
    <p:extLst>
      <p:ext uri="{BB962C8B-B14F-4D97-AF65-F5344CB8AC3E}">
        <p14:creationId xmlns:p14="http://schemas.microsoft.com/office/powerpoint/2010/main" val="3268750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B22B-B894-6E67-ADF5-50271BC59ACF}"/>
              </a:ext>
            </a:extLst>
          </p:cNvPr>
          <p:cNvSpPr>
            <a:spLocks noGrp="1"/>
          </p:cNvSpPr>
          <p:nvPr>
            <p:ph type="title"/>
          </p:nvPr>
        </p:nvSpPr>
        <p:spPr/>
        <p:txBody>
          <a:bodyPr/>
          <a:lstStyle/>
          <a:p>
            <a:r>
              <a:rPr lang="en-US" dirty="0"/>
              <a:t>Questions? - 2</a:t>
            </a:r>
          </a:p>
        </p:txBody>
      </p:sp>
      <p:sp>
        <p:nvSpPr>
          <p:cNvPr id="3" name="Content Placeholder 2">
            <a:extLst>
              <a:ext uri="{FF2B5EF4-FFF2-40B4-BE49-F238E27FC236}">
                <a16:creationId xmlns:a16="http://schemas.microsoft.com/office/drawing/2014/main" id="{6C1B173D-B86E-35AC-44B5-1CC15F7A925E}"/>
              </a:ext>
            </a:extLst>
          </p:cNvPr>
          <p:cNvSpPr>
            <a:spLocks noGrp="1"/>
          </p:cNvSpPr>
          <p:nvPr>
            <p:ph idx="12"/>
          </p:nvPr>
        </p:nvSpPr>
        <p:spPr/>
        <p:txBody>
          <a:bodyPr/>
          <a:lstStyle/>
          <a:p>
            <a:endParaRPr lang="en-US"/>
          </a:p>
        </p:txBody>
      </p:sp>
      <p:sp>
        <p:nvSpPr>
          <p:cNvPr id="4" name="Slide Number Placeholder 3">
            <a:extLst>
              <a:ext uri="{FF2B5EF4-FFF2-40B4-BE49-F238E27FC236}">
                <a16:creationId xmlns:a16="http://schemas.microsoft.com/office/drawing/2014/main" id="{B20B1F19-2A7C-0724-A09C-D70562A255DA}"/>
              </a:ext>
            </a:extLst>
          </p:cNvPr>
          <p:cNvSpPr>
            <a:spLocks noGrp="1"/>
          </p:cNvSpPr>
          <p:nvPr>
            <p:ph type="sldNum" sz="quarter" idx="13"/>
          </p:nvPr>
        </p:nvSpPr>
        <p:spPr/>
        <p:txBody>
          <a:bodyPr/>
          <a:lstStyle/>
          <a:p>
            <a:fld id="{8ABDC324-684B-9C44-A484-D2B69E2467CF}" type="slidenum">
              <a:rPr lang="en-US" smtClean="0"/>
              <a:pPr/>
              <a:t>16</a:t>
            </a:fld>
            <a:endParaRPr lang="en-US"/>
          </a:p>
        </p:txBody>
      </p:sp>
    </p:spTree>
    <p:extLst>
      <p:ext uri="{BB962C8B-B14F-4D97-AF65-F5344CB8AC3E}">
        <p14:creationId xmlns:p14="http://schemas.microsoft.com/office/powerpoint/2010/main" val="220395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13F352-A606-A6CE-F967-A7C9A126F2B6}"/>
              </a:ext>
            </a:extLst>
          </p:cNvPr>
          <p:cNvSpPr>
            <a:spLocks noGrp="1"/>
          </p:cNvSpPr>
          <p:nvPr>
            <p:ph type="ctrTitle"/>
          </p:nvPr>
        </p:nvSpPr>
        <p:spPr/>
        <p:txBody>
          <a:bodyPr/>
          <a:lstStyle/>
          <a:p>
            <a:pPr algn="ctr"/>
            <a:r>
              <a:rPr lang="en-US" dirty="0"/>
              <a:t>Communicate</a:t>
            </a:r>
          </a:p>
        </p:txBody>
      </p:sp>
      <p:pic>
        <p:nvPicPr>
          <p:cNvPr id="3" name="Picture Placeholder 2">
            <a:extLst>
              <a:ext uri="{FF2B5EF4-FFF2-40B4-BE49-F238E27FC236}">
                <a16:creationId xmlns:a16="http://schemas.microsoft.com/office/drawing/2014/main" id="{07A9FC08-655E-F999-2D5F-1CA67077C508}"/>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2501" b="12501"/>
          <a:stretch>
            <a:fillRect/>
          </a:stretch>
        </p:blipFill>
        <p:spPr/>
      </p:pic>
      <p:sp>
        <p:nvSpPr>
          <p:cNvPr id="8" name="Content Placeholder 7">
            <a:extLst>
              <a:ext uri="{FF2B5EF4-FFF2-40B4-BE49-F238E27FC236}">
                <a16:creationId xmlns:a16="http://schemas.microsoft.com/office/drawing/2014/main" id="{51DAFB37-A4B0-AEEE-7FC1-E9D2A4F54577}"/>
              </a:ext>
            </a:extLst>
          </p:cNvPr>
          <p:cNvSpPr>
            <a:spLocks noGrp="1"/>
          </p:cNvSpPr>
          <p:nvPr>
            <p:ph idx="12"/>
          </p:nvPr>
        </p:nvSpPr>
        <p:spPr/>
        <p:txBody>
          <a:bodyPr>
            <a:normAutofit/>
          </a:bodyPr>
          <a:lstStyle/>
          <a:p>
            <a:r>
              <a:rPr lang="en-US" dirty="0"/>
              <a:t>Photo by Lawrence </a:t>
            </a:r>
            <a:r>
              <a:rPr lang="en-US" dirty="0" err="1"/>
              <a:t>Aritao</a:t>
            </a:r>
            <a:r>
              <a:rPr lang="en-US" dirty="0"/>
              <a:t> on Unsplash</a:t>
            </a:r>
          </a:p>
        </p:txBody>
      </p:sp>
      <p:sp>
        <p:nvSpPr>
          <p:cNvPr id="5" name="Slide Number Placeholder 4">
            <a:extLst>
              <a:ext uri="{FF2B5EF4-FFF2-40B4-BE49-F238E27FC236}">
                <a16:creationId xmlns:a16="http://schemas.microsoft.com/office/drawing/2014/main" id="{294E2E2F-1601-7952-FABE-5A9D7897DC0B}"/>
              </a:ext>
            </a:extLst>
          </p:cNvPr>
          <p:cNvSpPr>
            <a:spLocks noGrp="1"/>
          </p:cNvSpPr>
          <p:nvPr>
            <p:ph type="sldNum" sz="quarter" idx="13"/>
          </p:nvPr>
        </p:nvSpPr>
        <p:spPr/>
        <p:txBody>
          <a:bodyPr/>
          <a:lstStyle/>
          <a:p>
            <a:fld id="{8ABDC324-684B-9C44-A484-D2B69E2467CF}" type="slidenum">
              <a:rPr lang="en-US" smtClean="0"/>
              <a:pPr/>
              <a:t>17</a:t>
            </a:fld>
            <a:endParaRPr lang="en-US"/>
          </a:p>
        </p:txBody>
      </p:sp>
    </p:spTree>
    <p:extLst>
      <p:ext uri="{BB962C8B-B14F-4D97-AF65-F5344CB8AC3E}">
        <p14:creationId xmlns:p14="http://schemas.microsoft.com/office/powerpoint/2010/main" val="347788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52479-59F6-4E33-EF00-D14EB8BCB91F}"/>
              </a:ext>
            </a:extLst>
          </p:cNvPr>
          <p:cNvSpPr>
            <a:spLocks noGrp="1"/>
          </p:cNvSpPr>
          <p:nvPr>
            <p:ph type="title"/>
          </p:nvPr>
        </p:nvSpPr>
        <p:spPr/>
        <p:txBody>
          <a:bodyPr/>
          <a:lstStyle/>
          <a:p>
            <a:r>
              <a:rPr lang="en-US" dirty="0"/>
              <a:t>Activity: Writing Effective Feedback</a:t>
            </a:r>
          </a:p>
        </p:txBody>
      </p:sp>
      <p:sp>
        <p:nvSpPr>
          <p:cNvPr id="6" name="Content Placeholder 5">
            <a:extLst>
              <a:ext uri="{FF2B5EF4-FFF2-40B4-BE49-F238E27FC236}">
                <a16:creationId xmlns:a16="http://schemas.microsoft.com/office/drawing/2014/main" id="{69C5E5E5-2691-3D5B-941B-D6476D70B944}"/>
              </a:ext>
            </a:extLst>
          </p:cNvPr>
          <p:cNvSpPr>
            <a:spLocks noGrp="1"/>
          </p:cNvSpPr>
          <p:nvPr>
            <p:ph idx="12"/>
          </p:nvPr>
        </p:nvSpPr>
        <p:spPr/>
        <p:txBody>
          <a:bodyPr/>
          <a:lstStyle/>
          <a:p>
            <a:endParaRPr lang="en-US"/>
          </a:p>
        </p:txBody>
      </p:sp>
      <p:sp>
        <p:nvSpPr>
          <p:cNvPr id="5" name="Slide Number Placeholder 4">
            <a:extLst>
              <a:ext uri="{FF2B5EF4-FFF2-40B4-BE49-F238E27FC236}">
                <a16:creationId xmlns:a16="http://schemas.microsoft.com/office/drawing/2014/main" id="{B98D2456-3B7B-8DD3-D3F4-B1122C4F5D41}"/>
              </a:ext>
            </a:extLst>
          </p:cNvPr>
          <p:cNvSpPr>
            <a:spLocks noGrp="1"/>
          </p:cNvSpPr>
          <p:nvPr>
            <p:ph type="sldNum" sz="quarter" idx="13"/>
          </p:nvPr>
        </p:nvSpPr>
        <p:spPr/>
        <p:txBody>
          <a:bodyPr/>
          <a:lstStyle/>
          <a:p>
            <a:fld id="{8ABDC324-684B-9C44-A484-D2B69E2467CF}" type="slidenum">
              <a:rPr lang="en-US" smtClean="0"/>
              <a:pPr/>
              <a:t>18</a:t>
            </a:fld>
            <a:endParaRPr lang="en-US"/>
          </a:p>
        </p:txBody>
      </p:sp>
    </p:spTree>
    <p:extLst>
      <p:ext uri="{BB962C8B-B14F-4D97-AF65-F5344CB8AC3E}">
        <p14:creationId xmlns:p14="http://schemas.microsoft.com/office/powerpoint/2010/main" val="3778395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4D868-4255-5EA1-4EBE-1C37E40A2BBD}"/>
              </a:ext>
            </a:extLst>
          </p:cNvPr>
          <p:cNvSpPr>
            <a:spLocks noGrp="1"/>
          </p:cNvSpPr>
          <p:nvPr>
            <p:ph type="title"/>
          </p:nvPr>
        </p:nvSpPr>
        <p:spPr/>
        <p:txBody>
          <a:bodyPr/>
          <a:lstStyle/>
          <a:p>
            <a:r>
              <a:rPr lang="en-US" dirty="0"/>
              <a:t>Instructions</a:t>
            </a:r>
          </a:p>
        </p:txBody>
      </p:sp>
      <p:sp>
        <p:nvSpPr>
          <p:cNvPr id="15" name="Text Placeholder 14">
            <a:extLst>
              <a:ext uri="{FF2B5EF4-FFF2-40B4-BE49-F238E27FC236}">
                <a16:creationId xmlns:a16="http://schemas.microsoft.com/office/drawing/2014/main" id="{70C4B89A-90A8-F109-8C4A-2E16C539B3F1}"/>
              </a:ext>
            </a:extLst>
          </p:cNvPr>
          <p:cNvSpPr>
            <a:spLocks noGrp="1"/>
          </p:cNvSpPr>
          <p:nvPr>
            <p:ph type="body" sz="quarter" idx="15"/>
          </p:nvPr>
        </p:nvSpPr>
        <p:spPr/>
        <p:txBody>
          <a:bodyPr/>
          <a:lstStyle/>
          <a:p>
            <a:r>
              <a:rPr lang="en-US" dirty="0"/>
              <a:t>1</a:t>
            </a:r>
          </a:p>
        </p:txBody>
      </p:sp>
      <p:sp>
        <p:nvSpPr>
          <p:cNvPr id="12" name="Content Placeholder 11">
            <a:extLst>
              <a:ext uri="{FF2B5EF4-FFF2-40B4-BE49-F238E27FC236}">
                <a16:creationId xmlns:a16="http://schemas.microsoft.com/office/drawing/2014/main" id="{1565FC96-C86C-6289-1DE7-25F2D63A71CB}"/>
              </a:ext>
            </a:extLst>
          </p:cNvPr>
          <p:cNvSpPr>
            <a:spLocks noGrp="1"/>
          </p:cNvSpPr>
          <p:nvPr>
            <p:ph idx="1"/>
          </p:nvPr>
        </p:nvSpPr>
        <p:spPr/>
        <p:txBody>
          <a:bodyPr>
            <a:normAutofit/>
          </a:bodyPr>
          <a:lstStyle/>
          <a:p>
            <a:r>
              <a:rPr lang="en-US" dirty="0"/>
              <a:t>Download the </a:t>
            </a:r>
            <a:r>
              <a:rPr lang="en-US" b="1" dirty="0"/>
              <a:t>Giving Students Effective Feedback Checklist </a:t>
            </a:r>
            <a:r>
              <a:rPr lang="en-US" dirty="0"/>
              <a:t>document from the Zoom Chat.</a:t>
            </a:r>
          </a:p>
          <a:p>
            <a:r>
              <a:rPr lang="en-US" dirty="0"/>
              <a:t>We will look at each example together.</a:t>
            </a:r>
          </a:p>
        </p:txBody>
      </p:sp>
      <p:sp>
        <p:nvSpPr>
          <p:cNvPr id="8" name="Text Placeholder 7">
            <a:extLst>
              <a:ext uri="{FF2B5EF4-FFF2-40B4-BE49-F238E27FC236}">
                <a16:creationId xmlns:a16="http://schemas.microsoft.com/office/drawing/2014/main" id="{2A0662C0-0AE6-6771-78E1-66A68F1121D9}"/>
              </a:ext>
            </a:extLst>
          </p:cNvPr>
          <p:cNvSpPr>
            <a:spLocks noGrp="1"/>
          </p:cNvSpPr>
          <p:nvPr>
            <p:ph type="body" sz="quarter" idx="19"/>
          </p:nvPr>
        </p:nvSpPr>
        <p:spPr/>
        <p:txBody>
          <a:bodyPr/>
          <a:lstStyle/>
          <a:p>
            <a:r>
              <a:rPr lang="en-US" dirty="0"/>
              <a:t>2</a:t>
            </a:r>
          </a:p>
        </p:txBody>
      </p:sp>
      <p:sp>
        <p:nvSpPr>
          <p:cNvPr id="14" name="Content Placeholder 13">
            <a:extLst>
              <a:ext uri="{FF2B5EF4-FFF2-40B4-BE49-F238E27FC236}">
                <a16:creationId xmlns:a16="http://schemas.microsoft.com/office/drawing/2014/main" id="{24CE2921-CC0F-F675-9E00-3782C006DB28}"/>
              </a:ext>
            </a:extLst>
          </p:cNvPr>
          <p:cNvSpPr>
            <a:spLocks noGrp="1"/>
          </p:cNvSpPr>
          <p:nvPr>
            <p:ph idx="13"/>
          </p:nvPr>
        </p:nvSpPr>
        <p:spPr/>
        <p:txBody>
          <a:bodyPr/>
          <a:lstStyle/>
          <a:p>
            <a:r>
              <a:rPr lang="en-US" dirty="0"/>
              <a:t>You will have 2 minutes to re-write each example feedback within the worksheet.</a:t>
            </a:r>
          </a:p>
          <a:p>
            <a:r>
              <a:rPr lang="en-US" dirty="0"/>
              <a:t>When the timer goes off, 2-3 volunteers may share what they wrote.</a:t>
            </a:r>
          </a:p>
        </p:txBody>
      </p:sp>
      <p:sp>
        <p:nvSpPr>
          <p:cNvPr id="16" name="Text Placeholder 15">
            <a:extLst>
              <a:ext uri="{FF2B5EF4-FFF2-40B4-BE49-F238E27FC236}">
                <a16:creationId xmlns:a16="http://schemas.microsoft.com/office/drawing/2014/main" id="{2B8444D6-8655-3CBB-27BE-7ED6417431CC}"/>
              </a:ext>
            </a:extLst>
          </p:cNvPr>
          <p:cNvSpPr>
            <a:spLocks noGrp="1"/>
          </p:cNvSpPr>
          <p:nvPr>
            <p:ph type="body" sz="quarter" idx="20"/>
          </p:nvPr>
        </p:nvSpPr>
        <p:spPr/>
        <p:txBody>
          <a:bodyPr/>
          <a:lstStyle/>
          <a:p>
            <a:r>
              <a:rPr lang="en-US" dirty="0"/>
              <a:t>3</a:t>
            </a:r>
          </a:p>
        </p:txBody>
      </p:sp>
      <p:sp>
        <p:nvSpPr>
          <p:cNvPr id="13" name="Content Placeholder 12">
            <a:extLst>
              <a:ext uri="{FF2B5EF4-FFF2-40B4-BE49-F238E27FC236}">
                <a16:creationId xmlns:a16="http://schemas.microsoft.com/office/drawing/2014/main" id="{6D78A651-81D0-F27D-8218-77AE467984C3}"/>
              </a:ext>
            </a:extLst>
          </p:cNvPr>
          <p:cNvSpPr>
            <a:spLocks noGrp="1"/>
          </p:cNvSpPr>
          <p:nvPr>
            <p:ph idx="12"/>
          </p:nvPr>
        </p:nvSpPr>
        <p:spPr/>
        <p:txBody>
          <a:bodyPr/>
          <a:lstStyle/>
          <a:p>
            <a:r>
              <a:rPr lang="en-US" dirty="0"/>
              <a:t>The workshop facilitator will share what they wrote for each example and explain why.</a:t>
            </a:r>
          </a:p>
        </p:txBody>
      </p:sp>
      <p:sp>
        <p:nvSpPr>
          <p:cNvPr id="17" name="Content Placeholder 16">
            <a:extLst>
              <a:ext uri="{FF2B5EF4-FFF2-40B4-BE49-F238E27FC236}">
                <a16:creationId xmlns:a16="http://schemas.microsoft.com/office/drawing/2014/main" id="{7871C0B8-8BFF-213A-8558-03228658ED0A}"/>
              </a:ext>
            </a:extLst>
          </p:cNvPr>
          <p:cNvSpPr>
            <a:spLocks noGrp="1"/>
          </p:cNvSpPr>
          <p:nvPr>
            <p:ph idx="22"/>
          </p:nvPr>
        </p:nvSpPr>
        <p:spPr/>
        <p:txBody>
          <a:bodyPr/>
          <a:lstStyle/>
          <a:p>
            <a:endParaRPr lang="en-US"/>
          </a:p>
        </p:txBody>
      </p:sp>
      <p:sp>
        <p:nvSpPr>
          <p:cNvPr id="4" name="Slide Number Placeholder 3">
            <a:extLst>
              <a:ext uri="{FF2B5EF4-FFF2-40B4-BE49-F238E27FC236}">
                <a16:creationId xmlns:a16="http://schemas.microsoft.com/office/drawing/2014/main" id="{3303E529-69EA-98C4-43CE-F4D186DBDD85}"/>
              </a:ext>
            </a:extLst>
          </p:cNvPr>
          <p:cNvSpPr>
            <a:spLocks noGrp="1"/>
          </p:cNvSpPr>
          <p:nvPr>
            <p:ph type="sldNum" sz="quarter" idx="23"/>
          </p:nvPr>
        </p:nvSpPr>
        <p:spPr/>
        <p:txBody>
          <a:bodyPr/>
          <a:lstStyle/>
          <a:p>
            <a:fld id="{8ABDC324-684B-9C44-A484-D2B69E2467CF}" type="slidenum">
              <a:rPr lang="en-US" smtClean="0"/>
              <a:pPr/>
              <a:t>19</a:t>
            </a:fld>
            <a:endParaRPr lang="en-US"/>
          </a:p>
        </p:txBody>
      </p:sp>
    </p:spTree>
    <p:extLst>
      <p:ext uri="{BB962C8B-B14F-4D97-AF65-F5344CB8AC3E}">
        <p14:creationId xmlns:p14="http://schemas.microsoft.com/office/powerpoint/2010/main" val="2469354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8847-E77D-A5FB-07F2-85A71E9FDC0B}"/>
              </a:ext>
            </a:extLst>
          </p:cNvPr>
          <p:cNvSpPr>
            <a:spLocks noGrp="1"/>
          </p:cNvSpPr>
          <p:nvPr>
            <p:ph type="title"/>
          </p:nvPr>
        </p:nvSpPr>
        <p:spPr>
          <a:xfrm>
            <a:off x="149313" y="53975"/>
            <a:ext cx="8858161" cy="857250"/>
          </a:xfrm>
        </p:spPr>
        <p:txBody>
          <a:bodyPr/>
          <a:lstStyle/>
          <a:p>
            <a:pPr algn="ctr"/>
            <a:r>
              <a:rPr lang="en-US" dirty="0"/>
              <a:t>Objectives</a:t>
            </a:r>
          </a:p>
        </p:txBody>
      </p:sp>
      <p:sp>
        <p:nvSpPr>
          <p:cNvPr id="6" name="Content Placeholder 5">
            <a:extLst>
              <a:ext uri="{FF2B5EF4-FFF2-40B4-BE49-F238E27FC236}">
                <a16:creationId xmlns:a16="http://schemas.microsoft.com/office/drawing/2014/main" id="{A9C99CFA-85B4-1540-BAB8-E73AECD45362}"/>
              </a:ext>
            </a:extLst>
          </p:cNvPr>
          <p:cNvSpPr>
            <a:spLocks noGrp="1"/>
          </p:cNvSpPr>
          <p:nvPr>
            <p:ph idx="13"/>
          </p:nvPr>
        </p:nvSpPr>
        <p:spPr>
          <a:solidFill>
            <a:schemeClr val="accent1"/>
          </a:solidFill>
        </p:spPr>
        <p:txBody>
          <a:bodyPr anchor="ctr">
            <a:normAutofit/>
          </a:bodyPr>
          <a:lstStyle/>
          <a:p>
            <a:pPr marL="0" indent="0" algn="ctr">
              <a:buNone/>
            </a:pPr>
            <a:r>
              <a:rPr lang="en-US" sz="2400" dirty="0">
                <a:solidFill>
                  <a:schemeClr val="bg1"/>
                </a:solidFill>
              </a:rPr>
              <a:t>Explain the instructional purpose of feedback</a:t>
            </a:r>
          </a:p>
        </p:txBody>
      </p:sp>
      <p:sp>
        <p:nvSpPr>
          <p:cNvPr id="5" name="Content Placeholder 4">
            <a:extLst>
              <a:ext uri="{FF2B5EF4-FFF2-40B4-BE49-F238E27FC236}">
                <a16:creationId xmlns:a16="http://schemas.microsoft.com/office/drawing/2014/main" id="{86FB7D58-967C-88B2-C5D6-DBFA039897A6}"/>
              </a:ext>
            </a:extLst>
          </p:cNvPr>
          <p:cNvSpPr>
            <a:spLocks noGrp="1"/>
          </p:cNvSpPr>
          <p:nvPr>
            <p:ph idx="12"/>
          </p:nvPr>
        </p:nvSpPr>
        <p:spPr>
          <a:solidFill>
            <a:srgbClr val="E08532"/>
          </a:solidFill>
        </p:spPr>
        <p:txBody>
          <a:bodyPr anchor="ctr">
            <a:normAutofit/>
          </a:bodyPr>
          <a:lstStyle/>
          <a:p>
            <a:pPr marL="0" indent="0" algn="ctr">
              <a:buNone/>
            </a:pPr>
            <a:r>
              <a:rPr lang="en-US" sz="2400" dirty="0">
                <a:solidFill>
                  <a:schemeClr val="bg1"/>
                </a:solidFill>
              </a:rPr>
              <a:t>Identify the characteristics of effective feedback</a:t>
            </a:r>
          </a:p>
        </p:txBody>
      </p:sp>
      <p:sp>
        <p:nvSpPr>
          <p:cNvPr id="8" name="Content Placeholder 7">
            <a:extLst>
              <a:ext uri="{FF2B5EF4-FFF2-40B4-BE49-F238E27FC236}">
                <a16:creationId xmlns:a16="http://schemas.microsoft.com/office/drawing/2014/main" id="{D3134B99-66A3-42D5-3E99-13AF6092BDD6}"/>
              </a:ext>
            </a:extLst>
          </p:cNvPr>
          <p:cNvSpPr>
            <a:spLocks noGrp="1"/>
          </p:cNvSpPr>
          <p:nvPr>
            <p:ph idx="15"/>
          </p:nvPr>
        </p:nvSpPr>
        <p:spPr>
          <a:solidFill>
            <a:srgbClr val="286140"/>
          </a:solidFill>
        </p:spPr>
        <p:txBody>
          <a:bodyPr anchor="ctr">
            <a:normAutofit/>
          </a:bodyPr>
          <a:lstStyle/>
          <a:p>
            <a:pPr marL="0" indent="0" algn="ctr">
              <a:buNone/>
            </a:pPr>
            <a:r>
              <a:rPr lang="en-US" sz="2400" dirty="0">
                <a:solidFill>
                  <a:schemeClr val="bg1"/>
                </a:solidFill>
              </a:rPr>
              <a:t>Communicate effective feedback to your students</a:t>
            </a:r>
          </a:p>
        </p:txBody>
      </p:sp>
      <p:sp>
        <p:nvSpPr>
          <p:cNvPr id="7" name="Content Placeholder 6">
            <a:extLst>
              <a:ext uri="{FF2B5EF4-FFF2-40B4-BE49-F238E27FC236}">
                <a16:creationId xmlns:a16="http://schemas.microsoft.com/office/drawing/2014/main" id="{BCBF2591-E3CD-5070-DDB1-DBE563EF3291}"/>
              </a:ext>
            </a:extLst>
          </p:cNvPr>
          <p:cNvSpPr>
            <a:spLocks noGrp="1"/>
          </p:cNvSpPr>
          <p:nvPr>
            <p:ph idx="14"/>
          </p:nvPr>
        </p:nvSpPr>
        <p:spPr>
          <a:xfrm>
            <a:off x="4615267" y="2956224"/>
            <a:ext cx="4392207" cy="1639749"/>
          </a:xfrm>
          <a:solidFill>
            <a:srgbClr val="558CDA"/>
          </a:solidFill>
        </p:spPr>
        <p:txBody>
          <a:bodyPr anchor="ctr">
            <a:normAutofit/>
          </a:bodyPr>
          <a:lstStyle/>
          <a:p>
            <a:pPr marL="0" indent="0" algn="ctr">
              <a:buNone/>
            </a:pPr>
            <a:r>
              <a:rPr lang="en-US" sz="2400" dirty="0">
                <a:solidFill>
                  <a:schemeClr val="bg1"/>
                </a:solidFill>
              </a:rPr>
              <a:t>Discuss strategies for managing feedback (e.g., time-saving tips, etc.)</a:t>
            </a:r>
          </a:p>
        </p:txBody>
      </p:sp>
      <p:sp>
        <p:nvSpPr>
          <p:cNvPr id="9" name="Content Placeholder 8">
            <a:extLst>
              <a:ext uri="{FF2B5EF4-FFF2-40B4-BE49-F238E27FC236}">
                <a16:creationId xmlns:a16="http://schemas.microsoft.com/office/drawing/2014/main" id="{31141ABF-0830-9246-5B55-4AFC13C8B385}"/>
              </a:ext>
            </a:extLst>
          </p:cNvPr>
          <p:cNvSpPr>
            <a:spLocks noGrp="1"/>
          </p:cNvSpPr>
          <p:nvPr>
            <p:ph idx="17"/>
          </p:nvPr>
        </p:nvSpPr>
        <p:spPr/>
        <p:txBody>
          <a:bodyPr/>
          <a:lstStyle/>
          <a:p>
            <a:endParaRPr lang="en-US"/>
          </a:p>
        </p:txBody>
      </p:sp>
      <p:sp>
        <p:nvSpPr>
          <p:cNvPr id="4" name="Slide Number Placeholder 3">
            <a:extLst>
              <a:ext uri="{FF2B5EF4-FFF2-40B4-BE49-F238E27FC236}">
                <a16:creationId xmlns:a16="http://schemas.microsoft.com/office/drawing/2014/main" id="{52C765ED-1643-1C76-D9C8-49A10E5F3F8C}"/>
              </a:ext>
            </a:extLst>
          </p:cNvPr>
          <p:cNvSpPr>
            <a:spLocks noGrp="1"/>
          </p:cNvSpPr>
          <p:nvPr>
            <p:ph type="sldNum" sz="quarter" idx="18"/>
          </p:nvPr>
        </p:nvSpPr>
        <p:spPr/>
        <p:txBody>
          <a:bodyPr/>
          <a:lstStyle/>
          <a:p>
            <a:fld id="{8ABDC324-684B-9C44-A484-D2B69E2467CF}" type="slidenum">
              <a:rPr lang="en-US" smtClean="0"/>
              <a:pPr/>
              <a:t>2</a:t>
            </a:fld>
            <a:endParaRPr lang="en-US"/>
          </a:p>
        </p:txBody>
      </p:sp>
    </p:spTree>
    <p:extLst>
      <p:ext uri="{BB962C8B-B14F-4D97-AF65-F5344CB8AC3E}">
        <p14:creationId xmlns:p14="http://schemas.microsoft.com/office/powerpoint/2010/main" val="300165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C0DD9B-7618-8D40-716E-AB71DC157192}"/>
              </a:ext>
            </a:extLst>
          </p:cNvPr>
          <p:cNvSpPr>
            <a:spLocks noGrp="1"/>
          </p:cNvSpPr>
          <p:nvPr>
            <p:ph type="title"/>
          </p:nvPr>
        </p:nvSpPr>
        <p:spPr/>
        <p:txBody>
          <a:bodyPr/>
          <a:lstStyle/>
          <a:p>
            <a:r>
              <a:rPr lang="en-US" dirty="0"/>
              <a:t>Example 1</a:t>
            </a:r>
          </a:p>
        </p:txBody>
      </p:sp>
      <p:sp>
        <p:nvSpPr>
          <p:cNvPr id="13" name="Text Placeholder 12">
            <a:extLst>
              <a:ext uri="{FF2B5EF4-FFF2-40B4-BE49-F238E27FC236}">
                <a16:creationId xmlns:a16="http://schemas.microsoft.com/office/drawing/2014/main" id="{76A04EF4-FA60-7A67-5402-E8D03E1DD9E4}"/>
              </a:ext>
            </a:extLst>
          </p:cNvPr>
          <p:cNvSpPr>
            <a:spLocks noGrp="1"/>
          </p:cNvSpPr>
          <p:nvPr>
            <p:ph type="body" sz="quarter" idx="17"/>
          </p:nvPr>
        </p:nvSpPr>
        <p:spPr/>
        <p:txBody>
          <a:bodyPr/>
          <a:lstStyle/>
          <a:p>
            <a:r>
              <a:rPr lang="en-US" dirty="0"/>
              <a:t>Context</a:t>
            </a:r>
          </a:p>
        </p:txBody>
      </p:sp>
      <p:sp>
        <p:nvSpPr>
          <p:cNvPr id="11" name="Content Placeholder 10">
            <a:extLst>
              <a:ext uri="{FF2B5EF4-FFF2-40B4-BE49-F238E27FC236}">
                <a16:creationId xmlns:a16="http://schemas.microsoft.com/office/drawing/2014/main" id="{80542C6E-B2C3-36FE-2F38-A55F3FA21CA1}"/>
              </a:ext>
            </a:extLst>
          </p:cNvPr>
          <p:cNvSpPr>
            <a:spLocks noGrp="1"/>
          </p:cNvSpPr>
          <p:nvPr>
            <p:ph idx="13"/>
          </p:nvPr>
        </p:nvSpPr>
        <p:spPr/>
        <p:txBody>
          <a:bodyPr/>
          <a:lstStyle/>
          <a:p>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Student A received full marks for their presentation. </a:t>
            </a:r>
          </a:p>
          <a:p>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objective was to demonstrate a synthesis of ideas, conduct an in-depth analysis, and provide evidence for the topic.</a:t>
            </a:r>
          </a:p>
          <a:p>
            <a:endParaRPr lang="en-US" dirty="0"/>
          </a:p>
        </p:txBody>
      </p:sp>
      <p:sp>
        <p:nvSpPr>
          <p:cNvPr id="14" name="Text Placeholder 13">
            <a:extLst>
              <a:ext uri="{FF2B5EF4-FFF2-40B4-BE49-F238E27FC236}">
                <a16:creationId xmlns:a16="http://schemas.microsoft.com/office/drawing/2014/main" id="{86BA28EC-9134-5B1C-D32A-8A9E8E526B0F}"/>
              </a:ext>
            </a:extLst>
          </p:cNvPr>
          <p:cNvSpPr>
            <a:spLocks noGrp="1"/>
          </p:cNvSpPr>
          <p:nvPr>
            <p:ph type="body" sz="quarter" idx="18"/>
          </p:nvPr>
        </p:nvSpPr>
        <p:spPr/>
        <p:txBody>
          <a:bodyPr/>
          <a:lstStyle/>
          <a:p>
            <a:r>
              <a:rPr lang="en-US" dirty="0"/>
              <a:t>Feedback</a:t>
            </a:r>
          </a:p>
        </p:txBody>
      </p:sp>
      <p:sp>
        <p:nvSpPr>
          <p:cNvPr id="10" name="Content Placeholder 9">
            <a:extLst>
              <a:ext uri="{FF2B5EF4-FFF2-40B4-BE49-F238E27FC236}">
                <a16:creationId xmlns:a16="http://schemas.microsoft.com/office/drawing/2014/main" id="{EF34FDA4-35AB-2087-D6FD-EF4AF04E3E37}"/>
              </a:ext>
            </a:extLst>
          </p:cNvPr>
          <p:cNvSpPr>
            <a:spLocks noGrp="1"/>
          </p:cNvSpPr>
          <p:nvPr>
            <p:ph idx="12"/>
          </p:nvPr>
        </p:nvSpPr>
        <p:spPr/>
        <p:txBody>
          <a:bodyPr>
            <a:normAutofit/>
          </a:bodyPr>
          <a:lstStyle/>
          <a:p>
            <a:pPr marL="0" indent="0">
              <a:buNone/>
            </a:pPr>
            <a:r>
              <a:rPr lang="en-US" sz="1800" i="1" dirty="0"/>
              <a:t>Good work on the presentation!</a:t>
            </a:r>
          </a:p>
        </p:txBody>
      </p:sp>
      <p:sp>
        <p:nvSpPr>
          <p:cNvPr id="12" name="Content Placeholder 11">
            <a:extLst>
              <a:ext uri="{FF2B5EF4-FFF2-40B4-BE49-F238E27FC236}">
                <a16:creationId xmlns:a16="http://schemas.microsoft.com/office/drawing/2014/main" id="{0FAEC1BD-6D40-0B15-E8DB-C6E4C62B8A8F}"/>
              </a:ext>
            </a:extLst>
          </p:cNvPr>
          <p:cNvSpPr>
            <a:spLocks noGrp="1"/>
          </p:cNvSpPr>
          <p:nvPr>
            <p:ph idx="15"/>
          </p:nvPr>
        </p:nvSpPr>
        <p:spPr/>
        <p:txBody>
          <a:bodyPr/>
          <a:lstStyle/>
          <a:p>
            <a:endParaRPr lang="en-US"/>
          </a:p>
        </p:txBody>
      </p:sp>
      <p:sp>
        <p:nvSpPr>
          <p:cNvPr id="6" name="Slide Number Placeholder 5">
            <a:extLst>
              <a:ext uri="{FF2B5EF4-FFF2-40B4-BE49-F238E27FC236}">
                <a16:creationId xmlns:a16="http://schemas.microsoft.com/office/drawing/2014/main" id="{CD3B2000-EC3D-AE67-6C2F-AFBD9BA4E0D1}"/>
              </a:ext>
            </a:extLst>
          </p:cNvPr>
          <p:cNvSpPr>
            <a:spLocks noGrp="1"/>
          </p:cNvSpPr>
          <p:nvPr>
            <p:ph type="sldNum" sz="quarter" idx="19"/>
          </p:nvPr>
        </p:nvSpPr>
        <p:spPr/>
        <p:txBody>
          <a:bodyPr/>
          <a:lstStyle/>
          <a:p>
            <a:fld id="{8ABDC324-684B-9C44-A484-D2B69E2467CF}" type="slidenum">
              <a:rPr lang="en-US" smtClean="0"/>
              <a:pPr/>
              <a:t>20</a:t>
            </a:fld>
            <a:endParaRPr lang="en-US"/>
          </a:p>
        </p:txBody>
      </p:sp>
    </p:spTree>
    <p:extLst>
      <p:ext uri="{BB962C8B-B14F-4D97-AF65-F5344CB8AC3E}">
        <p14:creationId xmlns:p14="http://schemas.microsoft.com/office/powerpoint/2010/main" val="1374183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5659D-C113-4518-5851-2D1D2A02EFFB}"/>
              </a:ext>
            </a:extLst>
          </p:cNvPr>
          <p:cNvSpPr>
            <a:spLocks noGrp="1"/>
          </p:cNvSpPr>
          <p:nvPr>
            <p:ph type="title"/>
          </p:nvPr>
        </p:nvSpPr>
        <p:spPr/>
        <p:txBody>
          <a:bodyPr/>
          <a:lstStyle/>
          <a:p>
            <a:r>
              <a:rPr lang="en-US" dirty="0"/>
              <a:t>Example 1 – My Rewrite</a:t>
            </a:r>
          </a:p>
        </p:txBody>
      </p:sp>
      <p:sp>
        <p:nvSpPr>
          <p:cNvPr id="13" name="Text Placeholder 12">
            <a:extLst>
              <a:ext uri="{FF2B5EF4-FFF2-40B4-BE49-F238E27FC236}">
                <a16:creationId xmlns:a16="http://schemas.microsoft.com/office/drawing/2014/main" id="{698522D2-C613-F273-A262-1A3ED83A120F}"/>
              </a:ext>
            </a:extLst>
          </p:cNvPr>
          <p:cNvSpPr>
            <a:spLocks noGrp="1"/>
          </p:cNvSpPr>
          <p:nvPr>
            <p:ph type="body" sz="quarter" idx="15"/>
          </p:nvPr>
        </p:nvSpPr>
        <p:spPr/>
        <p:txBody>
          <a:bodyPr/>
          <a:lstStyle/>
          <a:p>
            <a:r>
              <a:rPr lang="en-US" dirty="0"/>
              <a:t>Original</a:t>
            </a:r>
          </a:p>
        </p:txBody>
      </p:sp>
      <p:sp>
        <p:nvSpPr>
          <p:cNvPr id="10" name="Content Placeholder 9">
            <a:extLst>
              <a:ext uri="{FF2B5EF4-FFF2-40B4-BE49-F238E27FC236}">
                <a16:creationId xmlns:a16="http://schemas.microsoft.com/office/drawing/2014/main" id="{3EB91EB7-4333-5F1F-0296-9C69A92FC1B3}"/>
              </a:ext>
            </a:extLst>
          </p:cNvPr>
          <p:cNvSpPr>
            <a:spLocks noGrp="1"/>
          </p:cNvSpPr>
          <p:nvPr>
            <p:ph idx="1"/>
          </p:nvPr>
        </p:nvSpPr>
        <p:spPr/>
        <p:txBody>
          <a:bodyPr>
            <a:normAutofit/>
          </a:bodyPr>
          <a:lstStyle/>
          <a:p>
            <a:pPr marL="0" indent="0">
              <a:buNone/>
            </a:pPr>
            <a:r>
              <a:rPr lang="en-US" sz="1800" i="1" dirty="0"/>
              <a:t>Good work on the presentation!</a:t>
            </a:r>
          </a:p>
        </p:txBody>
      </p:sp>
      <p:sp>
        <p:nvSpPr>
          <p:cNvPr id="14" name="Text Placeholder 13">
            <a:extLst>
              <a:ext uri="{FF2B5EF4-FFF2-40B4-BE49-F238E27FC236}">
                <a16:creationId xmlns:a16="http://schemas.microsoft.com/office/drawing/2014/main" id="{A592FE93-31A9-5C0B-6F35-45F99B00F680}"/>
              </a:ext>
            </a:extLst>
          </p:cNvPr>
          <p:cNvSpPr>
            <a:spLocks noGrp="1"/>
          </p:cNvSpPr>
          <p:nvPr>
            <p:ph type="body" sz="quarter" idx="19"/>
          </p:nvPr>
        </p:nvSpPr>
        <p:spPr/>
        <p:txBody>
          <a:bodyPr/>
          <a:lstStyle/>
          <a:p>
            <a:r>
              <a:rPr lang="en-US" dirty="0"/>
              <a:t>Rewrite</a:t>
            </a:r>
          </a:p>
        </p:txBody>
      </p:sp>
      <p:sp>
        <p:nvSpPr>
          <p:cNvPr id="12" name="Content Placeholder 11">
            <a:extLst>
              <a:ext uri="{FF2B5EF4-FFF2-40B4-BE49-F238E27FC236}">
                <a16:creationId xmlns:a16="http://schemas.microsoft.com/office/drawing/2014/main" id="{32C2E26A-55A0-3EE3-E242-59682165167C}"/>
              </a:ext>
            </a:extLst>
          </p:cNvPr>
          <p:cNvSpPr>
            <a:spLocks noGrp="1"/>
          </p:cNvSpPr>
          <p:nvPr>
            <p:ph idx="13"/>
          </p:nvPr>
        </p:nvSpPr>
        <p:spPr/>
        <p:txBody>
          <a:bodyPr>
            <a:normAutofit/>
          </a:bodyPr>
          <a:lstStyle/>
          <a:p>
            <a:pPr marL="0" indent="0">
              <a:buNone/>
            </a:pPr>
            <a:r>
              <a:rPr lang="en-US" sz="1800" i="1" dirty="0"/>
              <a:t>Good work! Overall, the presentation showed a synthesis of ideas, in-depth analysis, and evidence for the topic.</a:t>
            </a:r>
          </a:p>
        </p:txBody>
      </p:sp>
      <p:sp>
        <p:nvSpPr>
          <p:cNvPr id="15" name="Text Placeholder 14">
            <a:extLst>
              <a:ext uri="{FF2B5EF4-FFF2-40B4-BE49-F238E27FC236}">
                <a16:creationId xmlns:a16="http://schemas.microsoft.com/office/drawing/2014/main" id="{AE209A66-6B21-EEAB-4854-B22207B03012}"/>
              </a:ext>
            </a:extLst>
          </p:cNvPr>
          <p:cNvSpPr>
            <a:spLocks noGrp="1"/>
          </p:cNvSpPr>
          <p:nvPr>
            <p:ph type="body" sz="quarter" idx="20"/>
          </p:nvPr>
        </p:nvSpPr>
        <p:spPr/>
        <p:txBody>
          <a:bodyPr/>
          <a:lstStyle/>
          <a:p>
            <a:r>
              <a:rPr lang="en-US" dirty="0"/>
              <a:t>Explanation</a:t>
            </a:r>
          </a:p>
        </p:txBody>
      </p:sp>
      <p:sp>
        <p:nvSpPr>
          <p:cNvPr id="11" name="Content Placeholder 10">
            <a:extLst>
              <a:ext uri="{FF2B5EF4-FFF2-40B4-BE49-F238E27FC236}">
                <a16:creationId xmlns:a16="http://schemas.microsoft.com/office/drawing/2014/main" id="{17A807AF-4FBB-DF79-1CC8-6DC5D22D8455}"/>
              </a:ext>
            </a:extLst>
          </p:cNvPr>
          <p:cNvSpPr>
            <a:spLocks noGrp="1"/>
          </p:cNvSpPr>
          <p:nvPr>
            <p:ph idx="12"/>
          </p:nvPr>
        </p:nvSpPr>
        <p:spPr/>
        <p:txBody>
          <a:bodyPr>
            <a:normAutofit/>
          </a:bodyPr>
          <a:lstStyle/>
          <a:p>
            <a:r>
              <a:rPr lang="en-US" sz="1800" dirty="0"/>
              <a:t>Specificity</a:t>
            </a:r>
          </a:p>
          <a:p>
            <a:r>
              <a:rPr lang="en-US" sz="1800" dirty="0"/>
              <a:t>Focus</a:t>
            </a:r>
          </a:p>
        </p:txBody>
      </p:sp>
      <p:sp>
        <p:nvSpPr>
          <p:cNvPr id="16" name="Content Placeholder 15">
            <a:extLst>
              <a:ext uri="{FF2B5EF4-FFF2-40B4-BE49-F238E27FC236}">
                <a16:creationId xmlns:a16="http://schemas.microsoft.com/office/drawing/2014/main" id="{AA40A244-BBFA-D60D-43E9-7D3037E9077A}"/>
              </a:ext>
            </a:extLst>
          </p:cNvPr>
          <p:cNvSpPr>
            <a:spLocks noGrp="1"/>
          </p:cNvSpPr>
          <p:nvPr>
            <p:ph idx="22"/>
          </p:nvPr>
        </p:nvSpPr>
        <p:spPr/>
        <p:txBody>
          <a:bodyPr/>
          <a:lstStyle/>
          <a:p>
            <a:endParaRPr lang="en-US"/>
          </a:p>
        </p:txBody>
      </p:sp>
      <p:sp>
        <p:nvSpPr>
          <p:cNvPr id="8" name="Slide Number Placeholder 7">
            <a:extLst>
              <a:ext uri="{FF2B5EF4-FFF2-40B4-BE49-F238E27FC236}">
                <a16:creationId xmlns:a16="http://schemas.microsoft.com/office/drawing/2014/main" id="{82D6A3E6-4443-6E7F-3D52-5A93D8BDB6B9}"/>
              </a:ext>
            </a:extLst>
          </p:cNvPr>
          <p:cNvSpPr>
            <a:spLocks noGrp="1"/>
          </p:cNvSpPr>
          <p:nvPr>
            <p:ph type="sldNum" sz="quarter" idx="23"/>
          </p:nvPr>
        </p:nvSpPr>
        <p:spPr/>
        <p:txBody>
          <a:bodyPr/>
          <a:lstStyle/>
          <a:p>
            <a:fld id="{8ABDC324-684B-9C44-A484-D2B69E2467CF}" type="slidenum">
              <a:rPr lang="en-US" smtClean="0"/>
              <a:pPr/>
              <a:t>21</a:t>
            </a:fld>
            <a:endParaRPr lang="en-US"/>
          </a:p>
        </p:txBody>
      </p:sp>
    </p:spTree>
    <p:extLst>
      <p:ext uri="{BB962C8B-B14F-4D97-AF65-F5344CB8AC3E}">
        <p14:creationId xmlns:p14="http://schemas.microsoft.com/office/powerpoint/2010/main" val="3963402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C0DD9B-7618-8D40-716E-AB71DC157192}"/>
              </a:ext>
            </a:extLst>
          </p:cNvPr>
          <p:cNvSpPr>
            <a:spLocks noGrp="1"/>
          </p:cNvSpPr>
          <p:nvPr>
            <p:ph type="title"/>
          </p:nvPr>
        </p:nvSpPr>
        <p:spPr/>
        <p:txBody>
          <a:bodyPr/>
          <a:lstStyle/>
          <a:p>
            <a:r>
              <a:rPr lang="en-US" dirty="0"/>
              <a:t>Example 2</a:t>
            </a:r>
          </a:p>
        </p:txBody>
      </p:sp>
      <p:sp>
        <p:nvSpPr>
          <p:cNvPr id="13" name="Text Placeholder 12">
            <a:extLst>
              <a:ext uri="{FF2B5EF4-FFF2-40B4-BE49-F238E27FC236}">
                <a16:creationId xmlns:a16="http://schemas.microsoft.com/office/drawing/2014/main" id="{76A04EF4-FA60-7A67-5402-E8D03E1DD9E4}"/>
              </a:ext>
            </a:extLst>
          </p:cNvPr>
          <p:cNvSpPr>
            <a:spLocks noGrp="1"/>
          </p:cNvSpPr>
          <p:nvPr>
            <p:ph type="body" sz="quarter" idx="17"/>
          </p:nvPr>
        </p:nvSpPr>
        <p:spPr/>
        <p:txBody>
          <a:bodyPr/>
          <a:lstStyle/>
          <a:p>
            <a:r>
              <a:rPr lang="en-US" dirty="0"/>
              <a:t>Context</a:t>
            </a:r>
          </a:p>
        </p:txBody>
      </p:sp>
      <p:sp>
        <p:nvSpPr>
          <p:cNvPr id="11" name="Content Placeholder 10">
            <a:extLst>
              <a:ext uri="{FF2B5EF4-FFF2-40B4-BE49-F238E27FC236}">
                <a16:creationId xmlns:a16="http://schemas.microsoft.com/office/drawing/2014/main" id="{80542C6E-B2C3-36FE-2F38-A55F3FA21CA1}"/>
              </a:ext>
            </a:extLst>
          </p:cNvPr>
          <p:cNvSpPr>
            <a:spLocks noGrp="1"/>
          </p:cNvSpPr>
          <p:nvPr>
            <p:ph idx="13"/>
          </p:nvPr>
        </p:nvSpPr>
        <p:spPr/>
        <p:txBody>
          <a:bodyPr/>
          <a:lstStyle/>
          <a:p>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Student B received partial credit for their recorded draft. </a:t>
            </a:r>
          </a:p>
          <a:p>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objective was to communicate a well-researched argument by demonstrating a strong understanding of issues and synthesis of ideas using supporting evidence.</a:t>
            </a:r>
          </a:p>
        </p:txBody>
      </p:sp>
      <p:sp>
        <p:nvSpPr>
          <p:cNvPr id="14" name="Text Placeholder 13">
            <a:extLst>
              <a:ext uri="{FF2B5EF4-FFF2-40B4-BE49-F238E27FC236}">
                <a16:creationId xmlns:a16="http://schemas.microsoft.com/office/drawing/2014/main" id="{86BA28EC-9134-5B1C-D32A-8A9E8E526B0F}"/>
              </a:ext>
            </a:extLst>
          </p:cNvPr>
          <p:cNvSpPr>
            <a:spLocks noGrp="1"/>
          </p:cNvSpPr>
          <p:nvPr>
            <p:ph type="body" sz="quarter" idx="18"/>
          </p:nvPr>
        </p:nvSpPr>
        <p:spPr/>
        <p:txBody>
          <a:bodyPr/>
          <a:lstStyle/>
          <a:p>
            <a:r>
              <a:rPr lang="en-US" dirty="0"/>
              <a:t>Feedback</a:t>
            </a:r>
          </a:p>
        </p:txBody>
      </p:sp>
      <p:sp>
        <p:nvSpPr>
          <p:cNvPr id="10" name="Content Placeholder 9">
            <a:extLst>
              <a:ext uri="{FF2B5EF4-FFF2-40B4-BE49-F238E27FC236}">
                <a16:creationId xmlns:a16="http://schemas.microsoft.com/office/drawing/2014/main" id="{EF34FDA4-35AB-2087-D6FD-EF4AF04E3E37}"/>
              </a:ext>
            </a:extLst>
          </p:cNvPr>
          <p:cNvSpPr>
            <a:spLocks noGrp="1"/>
          </p:cNvSpPr>
          <p:nvPr>
            <p:ph idx="12"/>
          </p:nvPr>
        </p:nvSpPr>
        <p:spPr/>
        <p:txBody>
          <a:bodyPr>
            <a:normAutofit/>
          </a:bodyPr>
          <a:lstStyle/>
          <a:p>
            <a:pPr marL="0" indent="0">
              <a:buNone/>
            </a:pPr>
            <a:r>
              <a:rPr lang="en-US" sz="1800" i="1" dirty="0"/>
              <a:t>Overall, you supported your stance with some supporting evidence and seem to understand topic XXX. Some parts were unclear and could be stronger.</a:t>
            </a:r>
          </a:p>
        </p:txBody>
      </p:sp>
      <p:sp>
        <p:nvSpPr>
          <p:cNvPr id="12" name="Content Placeholder 11">
            <a:extLst>
              <a:ext uri="{FF2B5EF4-FFF2-40B4-BE49-F238E27FC236}">
                <a16:creationId xmlns:a16="http://schemas.microsoft.com/office/drawing/2014/main" id="{0FAEC1BD-6D40-0B15-E8DB-C6E4C62B8A8F}"/>
              </a:ext>
            </a:extLst>
          </p:cNvPr>
          <p:cNvSpPr>
            <a:spLocks noGrp="1"/>
          </p:cNvSpPr>
          <p:nvPr>
            <p:ph idx="15"/>
          </p:nvPr>
        </p:nvSpPr>
        <p:spPr/>
        <p:txBody>
          <a:bodyPr/>
          <a:lstStyle/>
          <a:p>
            <a:endParaRPr lang="en-US"/>
          </a:p>
        </p:txBody>
      </p:sp>
      <p:sp>
        <p:nvSpPr>
          <p:cNvPr id="6" name="Slide Number Placeholder 5">
            <a:extLst>
              <a:ext uri="{FF2B5EF4-FFF2-40B4-BE49-F238E27FC236}">
                <a16:creationId xmlns:a16="http://schemas.microsoft.com/office/drawing/2014/main" id="{CD3B2000-EC3D-AE67-6C2F-AFBD9BA4E0D1}"/>
              </a:ext>
            </a:extLst>
          </p:cNvPr>
          <p:cNvSpPr>
            <a:spLocks noGrp="1"/>
          </p:cNvSpPr>
          <p:nvPr>
            <p:ph type="sldNum" sz="quarter" idx="19"/>
          </p:nvPr>
        </p:nvSpPr>
        <p:spPr/>
        <p:txBody>
          <a:bodyPr/>
          <a:lstStyle/>
          <a:p>
            <a:fld id="{8ABDC324-684B-9C44-A484-D2B69E2467CF}" type="slidenum">
              <a:rPr lang="en-US" smtClean="0"/>
              <a:pPr/>
              <a:t>22</a:t>
            </a:fld>
            <a:endParaRPr lang="en-US"/>
          </a:p>
        </p:txBody>
      </p:sp>
    </p:spTree>
    <p:extLst>
      <p:ext uri="{BB962C8B-B14F-4D97-AF65-F5344CB8AC3E}">
        <p14:creationId xmlns:p14="http://schemas.microsoft.com/office/powerpoint/2010/main" val="301661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0933-7D51-43E2-E0C6-D434B1E40764}"/>
              </a:ext>
            </a:extLst>
          </p:cNvPr>
          <p:cNvSpPr>
            <a:spLocks noGrp="1"/>
          </p:cNvSpPr>
          <p:nvPr>
            <p:ph type="title"/>
          </p:nvPr>
        </p:nvSpPr>
        <p:spPr/>
        <p:txBody>
          <a:bodyPr/>
          <a:lstStyle/>
          <a:p>
            <a:r>
              <a:rPr lang="en-US" dirty="0"/>
              <a:t>Example 2 – My Rewrite</a:t>
            </a:r>
          </a:p>
        </p:txBody>
      </p:sp>
      <p:sp>
        <p:nvSpPr>
          <p:cNvPr id="3" name="Text Placeholder 2">
            <a:extLst>
              <a:ext uri="{FF2B5EF4-FFF2-40B4-BE49-F238E27FC236}">
                <a16:creationId xmlns:a16="http://schemas.microsoft.com/office/drawing/2014/main" id="{9175EEC5-2136-EB38-A3AB-902393C4DF94}"/>
              </a:ext>
            </a:extLst>
          </p:cNvPr>
          <p:cNvSpPr>
            <a:spLocks noGrp="1"/>
          </p:cNvSpPr>
          <p:nvPr>
            <p:ph type="body" sz="quarter" idx="15"/>
          </p:nvPr>
        </p:nvSpPr>
        <p:spPr>
          <a:xfrm>
            <a:off x="141693" y="1200151"/>
            <a:ext cx="2245372" cy="450850"/>
          </a:xfrm>
        </p:spPr>
        <p:txBody>
          <a:bodyPr/>
          <a:lstStyle/>
          <a:p>
            <a:r>
              <a:rPr lang="en-US" dirty="0"/>
              <a:t>Original</a:t>
            </a:r>
          </a:p>
        </p:txBody>
      </p:sp>
      <p:sp>
        <p:nvSpPr>
          <p:cNvPr id="9" name="Content Placeholder 8">
            <a:extLst>
              <a:ext uri="{FF2B5EF4-FFF2-40B4-BE49-F238E27FC236}">
                <a16:creationId xmlns:a16="http://schemas.microsoft.com/office/drawing/2014/main" id="{B59454BF-3C67-9E89-3D4D-EBDC45EEF85A}"/>
              </a:ext>
            </a:extLst>
          </p:cNvPr>
          <p:cNvSpPr>
            <a:spLocks noGrp="1"/>
          </p:cNvSpPr>
          <p:nvPr>
            <p:ph idx="1"/>
          </p:nvPr>
        </p:nvSpPr>
        <p:spPr>
          <a:xfrm>
            <a:off x="149314" y="1745580"/>
            <a:ext cx="2237751" cy="2856842"/>
          </a:xfrm>
        </p:spPr>
        <p:txBody>
          <a:bodyPr>
            <a:normAutofit/>
          </a:bodyPr>
          <a:lstStyle/>
          <a:p>
            <a:pPr marL="0" indent="0">
              <a:buNone/>
            </a:pPr>
            <a:r>
              <a:rPr lang="en-US" sz="1800" i="1" dirty="0"/>
              <a:t>Overall, you supported your stance with some supporting evidence and seem to understand topic XXX. Some parts were unclear and could be stronger.</a:t>
            </a:r>
          </a:p>
        </p:txBody>
      </p:sp>
      <p:sp>
        <p:nvSpPr>
          <p:cNvPr id="5" name="Text Placeholder 4">
            <a:extLst>
              <a:ext uri="{FF2B5EF4-FFF2-40B4-BE49-F238E27FC236}">
                <a16:creationId xmlns:a16="http://schemas.microsoft.com/office/drawing/2014/main" id="{8D7B2692-1766-0AD7-CFC0-719FB664B62A}"/>
              </a:ext>
            </a:extLst>
          </p:cNvPr>
          <p:cNvSpPr>
            <a:spLocks noGrp="1"/>
          </p:cNvSpPr>
          <p:nvPr>
            <p:ph type="body" sz="quarter" idx="19"/>
          </p:nvPr>
        </p:nvSpPr>
        <p:spPr>
          <a:xfrm>
            <a:off x="2507344" y="1200151"/>
            <a:ext cx="4509473" cy="450850"/>
          </a:xfrm>
        </p:spPr>
        <p:txBody>
          <a:bodyPr/>
          <a:lstStyle/>
          <a:p>
            <a:r>
              <a:rPr lang="en-US" dirty="0"/>
              <a:t>Rewrite</a:t>
            </a:r>
          </a:p>
        </p:txBody>
      </p:sp>
      <p:sp>
        <p:nvSpPr>
          <p:cNvPr id="10" name="Content Placeholder 9">
            <a:extLst>
              <a:ext uri="{FF2B5EF4-FFF2-40B4-BE49-F238E27FC236}">
                <a16:creationId xmlns:a16="http://schemas.microsoft.com/office/drawing/2014/main" id="{FD1E9508-D661-B0A5-92BA-3D2A8B370F19}"/>
              </a:ext>
            </a:extLst>
          </p:cNvPr>
          <p:cNvSpPr>
            <a:spLocks noGrp="1"/>
          </p:cNvSpPr>
          <p:nvPr>
            <p:ph idx="13"/>
          </p:nvPr>
        </p:nvSpPr>
        <p:spPr>
          <a:xfrm>
            <a:off x="2512194" y="1745580"/>
            <a:ext cx="4427621" cy="2856842"/>
          </a:xfrm>
        </p:spPr>
        <p:txBody>
          <a:bodyPr>
            <a:noAutofit/>
          </a:bodyPr>
          <a:lstStyle/>
          <a:p>
            <a:pPr marL="0" indent="0">
              <a:buNone/>
            </a:pPr>
            <a:r>
              <a:rPr lang="en-US" sz="1800" i="1" dirty="0"/>
              <a:t>Overall, the draft contains some supporting evidence and indicates a decent understanding of the topic. For the final draft, please expand on topic XXX with further research. To make the argument more convincing, consider reorganizing the evidence to begin and end with your strongest points, then scatter the weaker arguments throughout.</a:t>
            </a:r>
          </a:p>
        </p:txBody>
      </p:sp>
      <p:sp>
        <p:nvSpPr>
          <p:cNvPr id="11" name="Text Placeholder 10">
            <a:extLst>
              <a:ext uri="{FF2B5EF4-FFF2-40B4-BE49-F238E27FC236}">
                <a16:creationId xmlns:a16="http://schemas.microsoft.com/office/drawing/2014/main" id="{4C989038-3BF5-D263-88BC-91DCF436E803}"/>
              </a:ext>
            </a:extLst>
          </p:cNvPr>
          <p:cNvSpPr>
            <a:spLocks noGrp="1"/>
          </p:cNvSpPr>
          <p:nvPr>
            <p:ph type="body" sz="quarter" idx="20"/>
          </p:nvPr>
        </p:nvSpPr>
        <p:spPr>
          <a:xfrm>
            <a:off x="7137096" y="1200151"/>
            <a:ext cx="1844345" cy="450850"/>
          </a:xfrm>
        </p:spPr>
        <p:txBody>
          <a:bodyPr/>
          <a:lstStyle/>
          <a:p>
            <a:r>
              <a:rPr lang="en-US" dirty="0"/>
              <a:t>Explanation</a:t>
            </a:r>
          </a:p>
        </p:txBody>
      </p:sp>
      <p:sp>
        <p:nvSpPr>
          <p:cNvPr id="4" name="Content Placeholder 3">
            <a:extLst>
              <a:ext uri="{FF2B5EF4-FFF2-40B4-BE49-F238E27FC236}">
                <a16:creationId xmlns:a16="http://schemas.microsoft.com/office/drawing/2014/main" id="{76F81F37-A5F0-3521-7D2B-2801F2CC5430}"/>
              </a:ext>
            </a:extLst>
          </p:cNvPr>
          <p:cNvSpPr>
            <a:spLocks noGrp="1"/>
          </p:cNvSpPr>
          <p:nvPr>
            <p:ph idx="12"/>
          </p:nvPr>
        </p:nvSpPr>
        <p:spPr>
          <a:xfrm>
            <a:off x="7137097" y="1745580"/>
            <a:ext cx="1854504" cy="2856842"/>
          </a:xfrm>
        </p:spPr>
        <p:txBody>
          <a:bodyPr>
            <a:normAutofit/>
          </a:bodyPr>
          <a:lstStyle/>
          <a:p>
            <a:r>
              <a:rPr lang="en-US" sz="1800" dirty="0"/>
              <a:t>Impersonal</a:t>
            </a:r>
          </a:p>
          <a:p>
            <a:r>
              <a:rPr lang="en-US" sz="1800" dirty="0"/>
              <a:t>Specificity</a:t>
            </a:r>
          </a:p>
          <a:p>
            <a:r>
              <a:rPr lang="en-US" sz="1800" dirty="0"/>
              <a:t>Focus</a:t>
            </a:r>
          </a:p>
        </p:txBody>
      </p:sp>
      <p:sp>
        <p:nvSpPr>
          <p:cNvPr id="12" name="Content Placeholder 11">
            <a:extLst>
              <a:ext uri="{FF2B5EF4-FFF2-40B4-BE49-F238E27FC236}">
                <a16:creationId xmlns:a16="http://schemas.microsoft.com/office/drawing/2014/main" id="{0C01ADE3-1AF4-6BD4-A7B6-335C8E070503}"/>
              </a:ext>
            </a:extLst>
          </p:cNvPr>
          <p:cNvSpPr>
            <a:spLocks noGrp="1"/>
          </p:cNvSpPr>
          <p:nvPr>
            <p:ph idx="22"/>
          </p:nvPr>
        </p:nvSpPr>
        <p:spPr/>
        <p:txBody>
          <a:bodyPr/>
          <a:lstStyle/>
          <a:p>
            <a:endParaRPr lang="en-US"/>
          </a:p>
        </p:txBody>
      </p:sp>
      <p:sp>
        <p:nvSpPr>
          <p:cNvPr id="8" name="Slide Number Placeholder 7">
            <a:extLst>
              <a:ext uri="{FF2B5EF4-FFF2-40B4-BE49-F238E27FC236}">
                <a16:creationId xmlns:a16="http://schemas.microsoft.com/office/drawing/2014/main" id="{4DE46F49-4365-75D3-C930-9BB814386E67}"/>
              </a:ext>
            </a:extLst>
          </p:cNvPr>
          <p:cNvSpPr>
            <a:spLocks noGrp="1"/>
          </p:cNvSpPr>
          <p:nvPr>
            <p:ph type="sldNum" sz="quarter" idx="23"/>
          </p:nvPr>
        </p:nvSpPr>
        <p:spPr/>
        <p:txBody>
          <a:bodyPr/>
          <a:lstStyle/>
          <a:p>
            <a:fld id="{8ABDC324-684B-9C44-A484-D2B69E2467CF}" type="slidenum">
              <a:rPr lang="en-US" smtClean="0"/>
              <a:pPr/>
              <a:t>23</a:t>
            </a:fld>
            <a:endParaRPr lang="en-US"/>
          </a:p>
        </p:txBody>
      </p:sp>
    </p:spTree>
    <p:extLst>
      <p:ext uri="{BB962C8B-B14F-4D97-AF65-F5344CB8AC3E}">
        <p14:creationId xmlns:p14="http://schemas.microsoft.com/office/powerpoint/2010/main" val="1426563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C0DD9B-7618-8D40-716E-AB71DC157192}"/>
              </a:ext>
            </a:extLst>
          </p:cNvPr>
          <p:cNvSpPr>
            <a:spLocks noGrp="1"/>
          </p:cNvSpPr>
          <p:nvPr>
            <p:ph type="title"/>
          </p:nvPr>
        </p:nvSpPr>
        <p:spPr/>
        <p:txBody>
          <a:bodyPr/>
          <a:lstStyle/>
          <a:p>
            <a:r>
              <a:rPr lang="en-US" dirty="0"/>
              <a:t>Example 3</a:t>
            </a:r>
          </a:p>
        </p:txBody>
      </p:sp>
      <p:sp>
        <p:nvSpPr>
          <p:cNvPr id="13" name="Text Placeholder 12">
            <a:extLst>
              <a:ext uri="{FF2B5EF4-FFF2-40B4-BE49-F238E27FC236}">
                <a16:creationId xmlns:a16="http://schemas.microsoft.com/office/drawing/2014/main" id="{76A04EF4-FA60-7A67-5402-E8D03E1DD9E4}"/>
              </a:ext>
            </a:extLst>
          </p:cNvPr>
          <p:cNvSpPr>
            <a:spLocks noGrp="1"/>
          </p:cNvSpPr>
          <p:nvPr>
            <p:ph type="body" sz="quarter" idx="17"/>
          </p:nvPr>
        </p:nvSpPr>
        <p:spPr/>
        <p:txBody>
          <a:bodyPr/>
          <a:lstStyle/>
          <a:p>
            <a:r>
              <a:rPr lang="en-US" dirty="0"/>
              <a:t>Context</a:t>
            </a:r>
          </a:p>
        </p:txBody>
      </p:sp>
      <p:sp>
        <p:nvSpPr>
          <p:cNvPr id="11" name="Content Placeholder 10">
            <a:extLst>
              <a:ext uri="{FF2B5EF4-FFF2-40B4-BE49-F238E27FC236}">
                <a16:creationId xmlns:a16="http://schemas.microsoft.com/office/drawing/2014/main" id="{80542C6E-B2C3-36FE-2F38-A55F3FA21CA1}"/>
              </a:ext>
            </a:extLst>
          </p:cNvPr>
          <p:cNvSpPr>
            <a:spLocks noGrp="1"/>
          </p:cNvSpPr>
          <p:nvPr>
            <p:ph idx="13"/>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Student C only submitted a few sentences on the assignment topic and has been asked to redo their work. </a:t>
            </a:r>
          </a:p>
          <a:p>
            <a:pPr marL="0" marR="0" indent="0">
              <a:spcBef>
                <a:spcPts val="0"/>
              </a:spcBef>
              <a:spcAft>
                <a:spcPts val="0"/>
              </a:spcAft>
              <a:buNone/>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objective was to correctly identify variables relevant to primary stakeholders and how these may create tensions or conflicts of interest among different stakeholders.</a:t>
            </a:r>
          </a:p>
        </p:txBody>
      </p:sp>
      <p:sp>
        <p:nvSpPr>
          <p:cNvPr id="14" name="Text Placeholder 13">
            <a:extLst>
              <a:ext uri="{FF2B5EF4-FFF2-40B4-BE49-F238E27FC236}">
                <a16:creationId xmlns:a16="http://schemas.microsoft.com/office/drawing/2014/main" id="{86BA28EC-9134-5B1C-D32A-8A9E8E526B0F}"/>
              </a:ext>
            </a:extLst>
          </p:cNvPr>
          <p:cNvSpPr>
            <a:spLocks noGrp="1"/>
          </p:cNvSpPr>
          <p:nvPr>
            <p:ph type="body" sz="quarter" idx="18"/>
          </p:nvPr>
        </p:nvSpPr>
        <p:spPr/>
        <p:txBody>
          <a:bodyPr/>
          <a:lstStyle/>
          <a:p>
            <a:r>
              <a:rPr lang="en-US" dirty="0"/>
              <a:t>Feedback</a:t>
            </a:r>
          </a:p>
        </p:txBody>
      </p:sp>
      <p:sp>
        <p:nvSpPr>
          <p:cNvPr id="10" name="Content Placeholder 9">
            <a:extLst>
              <a:ext uri="{FF2B5EF4-FFF2-40B4-BE49-F238E27FC236}">
                <a16:creationId xmlns:a16="http://schemas.microsoft.com/office/drawing/2014/main" id="{EF34FDA4-35AB-2087-D6FD-EF4AF04E3E37}"/>
              </a:ext>
            </a:extLst>
          </p:cNvPr>
          <p:cNvSpPr>
            <a:spLocks noGrp="1"/>
          </p:cNvSpPr>
          <p:nvPr>
            <p:ph idx="12"/>
          </p:nvPr>
        </p:nvSpPr>
        <p:spPr/>
        <p:txBody>
          <a:bodyPr>
            <a:normAutofit/>
          </a:bodyPr>
          <a:lstStyle/>
          <a:p>
            <a:pPr marL="0" indent="0">
              <a:buNone/>
            </a:pPr>
            <a:r>
              <a:rPr lang="en-US" sz="1800" i="1" dirty="0"/>
              <a:t>You did not complete the assignment prompt. Please redo the assignment by [DATE].</a:t>
            </a:r>
          </a:p>
        </p:txBody>
      </p:sp>
      <p:sp>
        <p:nvSpPr>
          <p:cNvPr id="12" name="Content Placeholder 11">
            <a:extLst>
              <a:ext uri="{FF2B5EF4-FFF2-40B4-BE49-F238E27FC236}">
                <a16:creationId xmlns:a16="http://schemas.microsoft.com/office/drawing/2014/main" id="{0FAEC1BD-6D40-0B15-E8DB-C6E4C62B8A8F}"/>
              </a:ext>
            </a:extLst>
          </p:cNvPr>
          <p:cNvSpPr>
            <a:spLocks noGrp="1"/>
          </p:cNvSpPr>
          <p:nvPr>
            <p:ph idx="15"/>
          </p:nvPr>
        </p:nvSpPr>
        <p:spPr/>
        <p:txBody>
          <a:bodyPr/>
          <a:lstStyle/>
          <a:p>
            <a:endParaRPr lang="en-US"/>
          </a:p>
        </p:txBody>
      </p:sp>
      <p:sp>
        <p:nvSpPr>
          <p:cNvPr id="6" name="Slide Number Placeholder 5">
            <a:extLst>
              <a:ext uri="{FF2B5EF4-FFF2-40B4-BE49-F238E27FC236}">
                <a16:creationId xmlns:a16="http://schemas.microsoft.com/office/drawing/2014/main" id="{CD3B2000-EC3D-AE67-6C2F-AFBD9BA4E0D1}"/>
              </a:ext>
            </a:extLst>
          </p:cNvPr>
          <p:cNvSpPr>
            <a:spLocks noGrp="1"/>
          </p:cNvSpPr>
          <p:nvPr>
            <p:ph type="sldNum" sz="quarter" idx="19"/>
          </p:nvPr>
        </p:nvSpPr>
        <p:spPr/>
        <p:txBody>
          <a:bodyPr/>
          <a:lstStyle/>
          <a:p>
            <a:fld id="{8ABDC324-684B-9C44-A484-D2B69E2467CF}" type="slidenum">
              <a:rPr lang="en-US" smtClean="0"/>
              <a:pPr/>
              <a:t>24</a:t>
            </a:fld>
            <a:endParaRPr lang="en-US"/>
          </a:p>
        </p:txBody>
      </p:sp>
    </p:spTree>
    <p:extLst>
      <p:ext uri="{BB962C8B-B14F-4D97-AF65-F5344CB8AC3E}">
        <p14:creationId xmlns:p14="http://schemas.microsoft.com/office/powerpoint/2010/main" val="411501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45CA55-E618-72E2-312B-9F7E98A816A7}"/>
              </a:ext>
            </a:extLst>
          </p:cNvPr>
          <p:cNvSpPr>
            <a:spLocks noGrp="1"/>
          </p:cNvSpPr>
          <p:nvPr>
            <p:ph type="title"/>
          </p:nvPr>
        </p:nvSpPr>
        <p:spPr/>
        <p:txBody>
          <a:bodyPr/>
          <a:lstStyle/>
          <a:p>
            <a:r>
              <a:rPr lang="en-US" dirty="0"/>
              <a:t>Example 3 – My Rewrite</a:t>
            </a:r>
          </a:p>
        </p:txBody>
      </p:sp>
      <p:sp>
        <p:nvSpPr>
          <p:cNvPr id="13" name="Text Placeholder 12">
            <a:extLst>
              <a:ext uri="{FF2B5EF4-FFF2-40B4-BE49-F238E27FC236}">
                <a16:creationId xmlns:a16="http://schemas.microsoft.com/office/drawing/2014/main" id="{B41A7A12-65C2-337D-2905-DB8934E2BF99}"/>
              </a:ext>
            </a:extLst>
          </p:cNvPr>
          <p:cNvSpPr>
            <a:spLocks noGrp="1"/>
          </p:cNvSpPr>
          <p:nvPr>
            <p:ph type="body" sz="quarter" idx="15"/>
          </p:nvPr>
        </p:nvSpPr>
        <p:spPr>
          <a:xfrm>
            <a:off x="141694" y="1200151"/>
            <a:ext cx="1600480" cy="450850"/>
          </a:xfrm>
        </p:spPr>
        <p:txBody>
          <a:bodyPr/>
          <a:lstStyle/>
          <a:p>
            <a:r>
              <a:rPr lang="en-US" dirty="0"/>
              <a:t>Original</a:t>
            </a:r>
          </a:p>
        </p:txBody>
      </p:sp>
      <p:sp>
        <p:nvSpPr>
          <p:cNvPr id="10" name="Content Placeholder 9">
            <a:extLst>
              <a:ext uri="{FF2B5EF4-FFF2-40B4-BE49-F238E27FC236}">
                <a16:creationId xmlns:a16="http://schemas.microsoft.com/office/drawing/2014/main" id="{15EAFF50-34A1-FFB9-D580-742DEF8A37B1}"/>
              </a:ext>
            </a:extLst>
          </p:cNvPr>
          <p:cNvSpPr>
            <a:spLocks noGrp="1"/>
          </p:cNvSpPr>
          <p:nvPr>
            <p:ph idx="1"/>
          </p:nvPr>
        </p:nvSpPr>
        <p:spPr>
          <a:xfrm>
            <a:off x="149314" y="1745580"/>
            <a:ext cx="1592859" cy="2856842"/>
          </a:xfrm>
        </p:spPr>
        <p:txBody>
          <a:bodyPr>
            <a:normAutofit/>
          </a:bodyPr>
          <a:lstStyle/>
          <a:p>
            <a:pPr marL="0" indent="0">
              <a:buNone/>
            </a:pPr>
            <a:r>
              <a:rPr lang="en-US" sz="1800" i="1" dirty="0"/>
              <a:t>You did not complete the assignment prompt. Please redo the assignment by [DATE].</a:t>
            </a:r>
          </a:p>
        </p:txBody>
      </p:sp>
      <p:sp>
        <p:nvSpPr>
          <p:cNvPr id="14" name="Text Placeholder 13">
            <a:extLst>
              <a:ext uri="{FF2B5EF4-FFF2-40B4-BE49-F238E27FC236}">
                <a16:creationId xmlns:a16="http://schemas.microsoft.com/office/drawing/2014/main" id="{10A999D0-E190-9B9E-8E94-9BEE2CD8BE58}"/>
              </a:ext>
            </a:extLst>
          </p:cNvPr>
          <p:cNvSpPr>
            <a:spLocks noGrp="1"/>
          </p:cNvSpPr>
          <p:nvPr>
            <p:ph type="body" sz="quarter" idx="19"/>
          </p:nvPr>
        </p:nvSpPr>
        <p:spPr>
          <a:xfrm>
            <a:off x="1848052" y="1200151"/>
            <a:ext cx="5361270" cy="450850"/>
          </a:xfrm>
        </p:spPr>
        <p:txBody>
          <a:bodyPr/>
          <a:lstStyle/>
          <a:p>
            <a:r>
              <a:rPr lang="en-US" dirty="0"/>
              <a:t>Rewrite</a:t>
            </a:r>
          </a:p>
        </p:txBody>
      </p:sp>
      <p:sp>
        <p:nvSpPr>
          <p:cNvPr id="12" name="Content Placeholder 11">
            <a:extLst>
              <a:ext uri="{FF2B5EF4-FFF2-40B4-BE49-F238E27FC236}">
                <a16:creationId xmlns:a16="http://schemas.microsoft.com/office/drawing/2014/main" id="{D9149F85-BCEC-39C5-DDA7-E293E19DAC09}"/>
              </a:ext>
            </a:extLst>
          </p:cNvPr>
          <p:cNvSpPr>
            <a:spLocks noGrp="1"/>
          </p:cNvSpPr>
          <p:nvPr>
            <p:ph idx="13"/>
          </p:nvPr>
        </p:nvSpPr>
        <p:spPr>
          <a:xfrm>
            <a:off x="1848053" y="1745580"/>
            <a:ext cx="5361270" cy="2856842"/>
          </a:xfrm>
        </p:spPr>
        <p:txBody>
          <a:bodyPr>
            <a:normAutofit/>
          </a:bodyPr>
          <a:lstStyle/>
          <a:p>
            <a:pPr marL="0" indent="0">
              <a:buNone/>
            </a:pPr>
            <a:r>
              <a:rPr lang="en-US" sz="1800" i="1" dirty="0"/>
              <a:t>The presentation shows some general understanding of the variables relevant to stakeholders but does not provide any analysis. The goal of this assignment was to identify variables that are relevant to primary stakeholders and how these may create tensions or conflicts of interest among different stakeholders. Please sign up for Office Hours by [DATE] so we can discuss options for redoing this assignment.</a:t>
            </a:r>
          </a:p>
        </p:txBody>
      </p:sp>
      <p:sp>
        <p:nvSpPr>
          <p:cNvPr id="15" name="Text Placeholder 14">
            <a:extLst>
              <a:ext uri="{FF2B5EF4-FFF2-40B4-BE49-F238E27FC236}">
                <a16:creationId xmlns:a16="http://schemas.microsoft.com/office/drawing/2014/main" id="{08032597-AFDF-0514-76BA-851A75D2D8F2}"/>
              </a:ext>
            </a:extLst>
          </p:cNvPr>
          <p:cNvSpPr>
            <a:spLocks noGrp="1"/>
          </p:cNvSpPr>
          <p:nvPr>
            <p:ph type="body" sz="quarter" idx="20"/>
          </p:nvPr>
        </p:nvSpPr>
        <p:spPr>
          <a:xfrm>
            <a:off x="7315200" y="1200151"/>
            <a:ext cx="1666241" cy="450850"/>
          </a:xfrm>
        </p:spPr>
        <p:txBody>
          <a:bodyPr/>
          <a:lstStyle/>
          <a:p>
            <a:r>
              <a:rPr lang="en-US" dirty="0"/>
              <a:t>Explanation</a:t>
            </a:r>
          </a:p>
        </p:txBody>
      </p:sp>
      <p:sp>
        <p:nvSpPr>
          <p:cNvPr id="11" name="Content Placeholder 10">
            <a:extLst>
              <a:ext uri="{FF2B5EF4-FFF2-40B4-BE49-F238E27FC236}">
                <a16:creationId xmlns:a16="http://schemas.microsoft.com/office/drawing/2014/main" id="{B4847CB6-8AF8-6084-ACDC-E91B75A75E44}"/>
              </a:ext>
            </a:extLst>
          </p:cNvPr>
          <p:cNvSpPr>
            <a:spLocks noGrp="1"/>
          </p:cNvSpPr>
          <p:nvPr>
            <p:ph idx="12"/>
          </p:nvPr>
        </p:nvSpPr>
        <p:spPr>
          <a:xfrm>
            <a:off x="7315201" y="1745580"/>
            <a:ext cx="1676400" cy="2856842"/>
          </a:xfrm>
        </p:spPr>
        <p:txBody>
          <a:bodyPr>
            <a:normAutofit/>
          </a:bodyPr>
          <a:lstStyle/>
          <a:p>
            <a:r>
              <a:rPr lang="en-US" sz="1800" dirty="0"/>
              <a:t>Impersonal</a:t>
            </a:r>
          </a:p>
          <a:p>
            <a:r>
              <a:rPr lang="en-US" sz="1800" dirty="0"/>
              <a:t>Specific</a:t>
            </a:r>
          </a:p>
          <a:p>
            <a:r>
              <a:rPr lang="en-US" sz="1800" dirty="0"/>
              <a:t>Focus</a:t>
            </a:r>
          </a:p>
          <a:p>
            <a:r>
              <a:rPr lang="en-US" sz="1800" dirty="0"/>
              <a:t>Next Steps</a:t>
            </a:r>
          </a:p>
        </p:txBody>
      </p:sp>
      <p:sp>
        <p:nvSpPr>
          <p:cNvPr id="16" name="Content Placeholder 15">
            <a:extLst>
              <a:ext uri="{FF2B5EF4-FFF2-40B4-BE49-F238E27FC236}">
                <a16:creationId xmlns:a16="http://schemas.microsoft.com/office/drawing/2014/main" id="{D2A0B9C4-67FB-DDB3-8DD4-274489408AF9}"/>
              </a:ext>
            </a:extLst>
          </p:cNvPr>
          <p:cNvSpPr>
            <a:spLocks noGrp="1"/>
          </p:cNvSpPr>
          <p:nvPr>
            <p:ph idx="22"/>
          </p:nvPr>
        </p:nvSpPr>
        <p:spPr/>
        <p:txBody>
          <a:bodyPr/>
          <a:lstStyle/>
          <a:p>
            <a:endParaRPr lang="en-US"/>
          </a:p>
        </p:txBody>
      </p:sp>
      <p:sp>
        <p:nvSpPr>
          <p:cNvPr id="8" name="Slide Number Placeholder 7">
            <a:extLst>
              <a:ext uri="{FF2B5EF4-FFF2-40B4-BE49-F238E27FC236}">
                <a16:creationId xmlns:a16="http://schemas.microsoft.com/office/drawing/2014/main" id="{2344A887-2D4C-3C17-B430-3C1CBD038313}"/>
              </a:ext>
            </a:extLst>
          </p:cNvPr>
          <p:cNvSpPr>
            <a:spLocks noGrp="1"/>
          </p:cNvSpPr>
          <p:nvPr>
            <p:ph type="sldNum" sz="quarter" idx="23"/>
          </p:nvPr>
        </p:nvSpPr>
        <p:spPr/>
        <p:txBody>
          <a:bodyPr/>
          <a:lstStyle/>
          <a:p>
            <a:fld id="{8ABDC324-684B-9C44-A484-D2B69E2467CF}" type="slidenum">
              <a:rPr lang="en-US" smtClean="0"/>
              <a:pPr/>
              <a:t>25</a:t>
            </a:fld>
            <a:endParaRPr lang="en-US"/>
          </a:p>
        </p:txBody>
      </p:sp>
    </p:spTree>
    <p:extLst>
      <p:ext uri="{BB962C8B-B14F-4D97-AF65-F5344CB8AC3E}">
        <p14:creationId xmlns:p14="http://schemas.microsoft.com/office/powerpoint/2010/main" val="816283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EFADCA-AA56-7265-D29A-1C73DC760F91}"/>
              </a:ext>
            </a:extLst>
          </p:cNvPr>
          <p:cNvSpPr>
            <a:spLocks noGrp="1"/>
          </p:cNvSpPr>
          <p:nvPr>
            <p:ph type="title"/>
          </p:nvPr>
        </p:nvSpPr>
        <p:spPr/>
        <p:txBody>
          <a:bodyPr/>
          <a:lstStyle/>
          <a:p>
            <a:r>
              <a:rPr lang="en-US" dirty="0"/>
              <a:t>Questions? - 3</a:t>
            </a:r>
          </a:p>
        </p:txBody>
      </p:sp>
      <p:sp>
        <p:nvSpPr>
          <p:cNvPr id="8" name="Content Placeholder 7">
            <a:extLst>
              <a:ext uri="{FF2B5EF4-FFF2-40B4-BE49-F238E27FC236}">
                <a16:creationId xmlns:a16="http://schemas.microsoft.com/office/drawing/2014/main" id="{BCC02C86-7135-ECAE-7F0B-99E715939DA2}"/>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6EB3A389-BB91-70BB-9B5F-4EAFB5719F52}"/>
              </a:ext>
            </a:extLst>
          </p:cNvPr>
          <p:cNvSpPr>
            <a:spLocks noGrp="1"/>
          </p:cNvSpPr>
          <p:nvPr>
            <p:ph type="sldNum" sz="quarter" idx="13"/>
          </p:nvPr>
        </p:nvSpPr>
        <p:spPr/>
        <p:txBody>
          <a:bodyPr/>
          <a:lstStyle/>
          <a:p>
            <a:fld id="{8ABDC324-684B-9C44-A484-D2B69E2467CF}" type="slidenum">
              <a:rPr lang="en-US" smtClean="0"/>
              <a:pPr/>
              <a:t>26</a:t>
            </a:fld>
            <a:endParaRPr lang="en-US"/>
          </a:p>
        </p:txBody>
      </p:sp>
    </p:spTree>
    <p:extLst>
      <p:ext uri="{BB962C8B-B14F-4D97-AF65-F5344CB8AC3E}">
        <p14:creationId xmlns:p14="http://schemas.microsoft.com/office/powerpoint/2010/main" val="276290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7722-CBE3-58C9-0921-7B906DEEB778}"/>
              </a:ext>
            </a:extLst>
          </p:cNvPr>
          <p:cNvSpPr>
            <a:spLocks noGrp="1"/>
          </p:cNvSpPr>
          <p:nvPr>
            <p:ph type="ctrTitle"/>
          </p:nvPr>
        </p:nvSpPr>
        <p:spPr/>
        <p:txBody>
          <a:bodyPr/>
          <a:lstStyle/>
          <a:p>
            <a:pPr algn="ctr"/>
            <a:r>
              <a:rPr lang="en-US" dirty="0"/>
              <a:t>Strategies</a:t>
            </a:r>
          </a:p>
        </p:txBody>
      </p:sp>
      <p:pic>
        <p:nvPicPr>
          <p:cNvPr id="4" name="Picture Placeholder 3">
            <a:extLst>
              <a:ext uri="{FF2B5EF4-FFF2-40B4-BE49-F238E27FC236}">
                <a16:creationId xmlns:a16="http://schemas.microsoft.com/office/drawing/2014/main" id="{E9F68DCF-73B4-CF90-1487-A4776C857C06}"/>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2503" b="12503"/>
          <a:stretch>
            <a:fillRect/>
          </a:stretch>
        </p:blipFill>
        <p:spPr/>
      </p:pic>
      <p:sp>
        <p:nvSpPr>
          <p:cNvPr id="7" name="Content Placeholder 6">
            <a:extLst>
              <a:ext uri="{FF2B5EF4-FFF2-40B4-BE49-F238E27FC236}">
                <a16:creationId xmlns:a16="http://schemas.microsoft.com/office/drawing/2014/main" id="{92400715-02E8-2995-CEE9-E12DD197EDFB}"/>
              </a:ext>
            </a:extLst>
          </p:cNvPr>
          <p:cNvSpPr>
            <a:spLocks noGrp="1"/>
          </p:cNvSpPr>
          <p:nvPr>
            <p:ph idx="12"/>
          </p:nvPr>
        </p:nvSpPr>
        <p:spPr/>
        <p:txBody>
          <a:bodyPr/>
          <a:lstStyle/>
          <a:p>
            <a:r>
              <a:rPr lang="en-US" dirty="0"/>
              <a:t>Photo by Jonathan Kemper on Unsplash</a:t>
            </a:r>
          </a:p>
        </p:txBody>
      </p:sp>
      <p:sp>
        <p:nvSpPr>
          <p:cNvPr id="5" name="Slide Number Placeholder 4">
            <a:extLst>
              <a:ext uri="{FF2B5EF4-FFF2-40B4-BE49-F238E27FC236}">
                <a16:creationId xmlns:a16="http://schemas.microsoft.com/office/drawing/2014/main" id="{0BB222FB-5E6C-299D-E1B7-5B8FBBE4B413}"/>
              </a:ext>
            </a:extLst>
          </p:cNvPr>
          <p:cNvSpPr>
            <a:spLocks noGrp="1"/>
          </p:cNvSpPr>
          <p:nvPr>
            <p:ph type="sldNum" sz="quarter" idx="13"/>
          </p:nvPr>
        </p:nvSpPr>
        <p:spPr/>
        <p:txBody>
          <a:bodyPr/>
          <a:lstStyle/>
          <a:p>
            <a:fld id="{8ABDC324-684B-9C44-A484-D2B69E2467CF}" type="slidenum">
              <a:rPr lang="en-US" smtClean="0"/>
              <a:pPr/>
              <a:t>27</a:t>
            </a:fld>
            <a:endParaRPr lang="en-US"/>
          </a:p>
        </p:txBody>
      </p:sp>
    </p:spTree>
    <p:extLst>
      <p:ext uri="{BB962C8B-B14F-4D97-AF65-F5344CB8AC3E}">
        <p14:creationId xmlns:p14="http://schemas.microsoft.com/office/powerpoint/2010/main" val="139687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917CCE-626A-D854-951E-7AE8D06795E3}"/>
              </a:ext>
            </a:extLst>
          </p:cNvPr>
          <p:cNvSpPr>
            <a:spLocks noGrp="1"/>
          </p:cNvSpPr>
          <p:nvPr>
            <p:ph type="ctrTitle"/>
          </p:nvPr>
        </p:nvSpPr>
        <p:spPr/>
        <p:txBody>
          <a:bodyPr/>
          <a:lstStyle/>
          <a:p>
            <a:r>
              <a:rPr lang="en-US" dirty="0"/>
              <a:t>Incorporating Feedback into a 3-Credit Course</a:t>
            </a:r>
          </a:p>
        </p:txBody>
      </p:sp>
      <p:pic>
        <p:nvPicPr>
          <p:cNvPr id="4" name="Picture Placeholder 3">
            <a:extLst>
              <a:ext uri="{FF2B5EF4-FFF2-40B4-BE49-F238E27FC236}">
                <a16:creationId xmlns:a16="http://schemas.microsoft.com/office/drawing/2014/main" id="{BD36C3D1-E086-3D8E-242D-169D2EB8CBEC}"/>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96DAC541-7B7A-43D3-8B79-37D633B846F1}">
                <asvg:svgBlip xmlns:asvg="http://schemas.microsoft.com/office/drawing/2016/SVG/main" r:embed="rId4"/>
              </a:ext>
            </a:extLst>
          </a:blip>
          <a:srcRect/>
          <a:stretch>
            <a:fillRect/>
          </a:stretch>
        </p:blipFill>
        <p:spPr>
          <a:xfrm>
            <a:off x="746125" y="2762537"/>
            <a:ext cx="1371600" cy="1371600"/>
          </a:xfrm>
        </p:spPr>
      </p:pic>
      <p:sp>
        <p:nvSpPr>
          <p:cNvPr id="7" name="Subtitle 6">
            <a:extLst>
              <a:ext uri="{FF2B5EF4-FFF2-40B4-BE49-F238E27FC236}">
                <a16:creationId xmlns:a16="http://schemas.microsoft.com/office/drawing/2014/main" id="{B088B35B-7F3E-5DDB-FA79-6A785505B529}"/>
              </a:ext>
            </a:extLst>
          </p:cNvPr>
          <p:cNvSpPr>
            <a:spLocks noGrp="1"/>
          </p:cNvSpPr>
          <p:nvPr>
            <p:ph type="subTitle" idx="1"/>
          </p:nvPr>
        </p:nvSpPr>
        <p:spPr>
          <a:xfrm>
            <a:off x="2313550" y="2887619"/>
            <a:ext cx="6425382" cy="1070928"/>
          </a:xfrm>
        </p:spPr>
        <p:txBody>
          <a:bodyPr/>
          <a:lstStyle/>
          <a:p>
            <a:r>
              <a:rPr lang="en-US" dirty="0"/>
              <a:t>Mia </a:t>
            </a:r>
            <a:r>
              <a:rPr lang="en-US" dirty="0" err="1"/>
              <a:t>Lamm</a:t>
            </a:r>
            <a:endParaRPr lang="en-US" dirty="0"/>
          </a:p>
          <a:p>
            <a:r>
              <a:rPr lang="en-US" dirty="0"/>
              <a:t>Sr. Instructional Designer | Center for Teaching and Learning</a:t>
            </a:r>
          </a:p>
          <a:p>
            <a:r>
              <a:rPr lang="en-US" dirty="0"/>
              <a:t>Associate Faculty | Health, Policy, and Management</a:t>
            </a:r>
          </a:p>
        </p:txBody>
      </p:sp>
      <p:sp>
        <p:nvSpPr>
          <p:cNvPr id="5" name="Slide Number Placeholder 4">
            <a:extLst>
              <a:ext uri="{FF2B5EF4-FFF2-40B4-BE49-F238E27FC236}">
                <a16:creationId xmlns:a16="http://schemas.microsoft.com/office/drawing/2014/main" id="{AFFDA3BB-0D77-4A1E-17B3-FAA6A9A695F0}"/>
              </a:ext>
            </a:extLst>
          </p:cNvPr>
          <p:cNvSpPr>
            <a:spLocks noGrp="1"/>
          </p:cNvSpPr>
          <p:nvPr>
            <p:ph type="sldNum" sz="quarter" idx="12"/>
          </p:nvPr>
        </p:nvSpPr>
        <p:spPr/>
        <p:txBody>
          <a:bodyPr/>
          <a:lstStyle/>
          <a:p>
            <a:fld id="{8ABDC324-684B-9C44-A484-D2B69E2467CF}" type="slidenum">
              <a:rPr lang="en-US" smtClean="0"/>
              <a:pPr/>
              <a:t>28</a:t>
            </a:fld>
            <a:endParaRPr lang="en-US"/>
          </a:p>
        </p:txBody>
      </p:sp>
    </p:spTree>
    <p:extLst>
      <p:ext uri="{BB962C8B-B14F-4D97-AF65-F5344CB8AC3E}">
        <p14:creationId xmlns:p14="http://schemas.microsoft.com/office/powerpoint/2010/main" val="693760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DEA5DD-A538-E9F1-054F-848B10544B19}"/>
              </a:ext>
            </a:extLst>
          </p:cNvPr>
          <p:cNvSpPr>
            <a:spLocks noGrp="1"/>
          </p:cNvSpPr>
          <p:nvPr>
            <p:ph type="title"/>
          </p:nvPr>
        </p:nvSpPr>
        <p:spPr/>
        <p:txBody>
          <a:bodyPr/>
          <a:lstStyle/>
          <a:p>
            <a:r>
              <a:rPr lang="en-US" dirty="0"/>
              <a:t>Strategies for Feedback</a:t>
            </a:r>
          </a:p>
        </p:txBody>
      </p:sp>
      <p:sp>
        <p:nvSpPr>
          <p:cNvPr id="3" name="Text Placeholder 2">
            <a:extLst>
              <a:ext uri="{FF2B5EF4-FFF2-40B4-BE49-F238E27FC236}">
                <a16:creationId xmlns:a16="http://schemas.microsoft.com/office/drawing/2014/main" id="{F0166AE9-3709-F6D2-25FE-4C6EA13FFB14}"/>
              </a:ext>
            </a:extLst>
          </p:cNvPr>
          <p:cNvSpPr>
            <a:spLocks noGrp="1"/>
          </p:cNvSpPr>
          <p:nvPr>
            <p:ph type="body" sz="quarter" idx="15"/>
          </p:nvPr>
        </p:nvSpPr>
        <p:spPr/>
        <p:txBody>
          <a:bodyPr/>
          <a:lstStyle/>
          <a:p>
            <a:r>
              <a:rPr lang="en-US" dirty="0"/>
              <a:t>Focused Comments</a:t>
            </a:r>
          </a:p>
        </p:txBody>
      </p:sp>
      <p:pic>
        <p:nvPicPr>
          <p:cNvPr id="16" name="Content Placeholder 15">
            <a:extLst>
              <a:ext uri="{FF2B5EF4-FFF2-40B4-BE49-F238E27FC236}">
                <a16:creationId xmlns:a16="http://schemas.microsoft.com/office/drawing/2014/main" id="{A6C2A82A-1364-9A92-F100-3A218A32495B}"/>
              </a:ext>
              <a:ext uri="{C183D7F6-B498-43B3-948B-1728B52AA6E4}">
                <adec:decorative xmlns:adec="http://schemas.microsoft.com/office/drawing/2017/decorative" val="1"/>
              </a:ext>
            </a:extLst>
          </p:cNvPr>
          <p:cNvPicPr>
            <a:picLocks noGrp="1" noChangeAspect="1"/>
          </p:cNvPicPr>
          <p:nvPr>
            <p:ph idx="23"/>
          </p:nvPr>
        </p:nvPicPr>
        <p:blipFill>
          <a:blip r:embed="rId3">
            <a:extLst>
              <a:ext uri="{96DAC541-7B7A-43D3-8B79-37D633B846F1}">
                <asvg:svgBlip xmlns:asvg="http://schemas.microsoft.com/office/drawing/2016/SVG/main" r:embed="rId4"/>
              </a:ext>
            </a:extLst>
          </a:blip>
          <a:stretch>
            <a:fillRect/>
          </a:stretch>
        </p:blipFill>
        <p:spPr>
          <a:xfrm>
            <a:off x="141692" y="1888436"/>
            <a:ext cx="2138732" cy="2138732"/>
          </a:xfrm>
        </p:spPr>
      </p:pic>
      <p:sp>
        <p:nvSpPr>
          <p:cNvPr id="8" name="Text Placeholder 7">
            <a:extLst>
              <a:ext uri="{FF2B5EF4-FFF2-40B4-BE49-F238E27FC236}">
                <a16:creationId xmlns:a16="http://schemas.microsoft.com/office/drawing/2014/main" id="{4AD6F712-3BB6-7ECF-D35A-F969C3DFC287}"/>
              </a:ext>
            </a:extLst>
          </p:cNvPr>
          <p:cNvSpPr>
            <a:spLocks noGrp="1"/>
          </p:cNvSpPr>
          <p:nvPr>
            <p:ph type="body" sz="quarter" idx="21"/>
          </p:nvPr>
        </p:nvSpPr>
        <p:spPr/>
        <p:txBody>
          <a:bodyPr/>
          <a:lstStyle/>
          <a:p>
            <a:r>
              <a:rPr lang="en-US" dirty="0"/>
              <a:t>Early Opportunities</a:t>
            </a:r>
          </a:p>
        </p:txBody>
      </p:sp>
      <p:pic>
        <p:nvPicPr>
          <p:cNvPr id="18" name="Content Placeholder 17">
            <a:extLst>
              <a:ext uri="{FF2B5EF4-FFF2-40B4-BE49-F238E27FC236}">
                <a16:creationId xmlns:a16="http://schemas.microsoft.com/office/drawing/2014/main" id="{27219EDC-2D1C-7467-EDD9-AE363B13DE51}"/>
              </a:ext>
              <a:ext uri="{C183D7F6-B498-43B3-948B-1728B52AA6E4}">
                <adec:decorative xmlns:adec="http://schemas.microsoft.com/office/drawing/2017/decorative" val="1"/>
              </a:ext>
            </a:extLst>
          </p:cNvPr>
          <p:cNvPicPr>
            <a:picLocks noGrp="1" noChangeAspect="1"/>
          </p:cNvPicPr>
          <p:nvPr>
            <p:ph idx="20"/>
          </p:nvPr>
        </p:nvPicPr>
        <p:blipFill>
          <a:blip r:embed="rId5">
            <a:extLst>
              <a:ext uri="{96DAC541-7B7A-43D3-8B79-37D633B846F1}">
                <asvg:svgBlip xmlns:asvg="http://schemas.microsoft.com/office/drawing/2016/SVG/main" r:embed="rId6"/>
              </a:ext>
            </a:extLst>
          </a:blip>
          <a:stretch>
            <a:fillRect/>
          </a:stretch>
        </p:blipFill>
        <p:spPr>
          <a:xfrm>
            <a:off x="2371336" y="1886848"/>
            <a:ext cx="2138732" cy="2138732"/>
          </a:xfrm>
        </p:spPr>
      </p:pic>
      <p:sp>
        <p:nvSpPr>
          <p:cNvPr id="14" name="Text Placeholder 13">
            <a:extLst>
              <a:ext uri="{FF2B5EF4-FFF2-40B4-BE49-F238E27FC236}">
                <a16:creationId xmlns:a16="http://schemas.microsoft.com/office/drawing/2014/main" id="{BB1983D3-D0B9-3A89-2CE0-B5063BE85B9F}"/>
              </a:ext>
            </a:extLst>
          </p:cNvPr>
          <p:cNvSpPr>
            <a:spLocks noGrp="1"/>
          </p:cNvSpPr>
          <p:nvPr>
            <p:ph type="body" sz="quarter" idx="25"/>
          </p:nvPr>
        </p:nvSpPr>
        <p:spPr/>
        <p:txBody>
          <a:bodyPr/>
          <a:lstStyle/>
          <a:p>
            <a:r>
              <a:rPr lang="en-US" dirty="0"/>
              <a:t>Editorial</a:t>
            </a:r>
          </a:p>
        </p:txBody>
      </p:sp>
      <p:pic>
        <p:nvPicPr>
          <p:cNvPr id="26" name="Content Placeholder 25">
            <a:extLst>
              <a:ext uri="{FF2B5EF4-FFF2-40B4-BE49-F238E27FC236}">
                <a16:creationId xmlns:a16="http://schemas.microsoft.com/office/drawing/2014/main" id="{8D2DCE9E-28ED-11AD-D036-73D0DE95B4C1}"/>
              </a:ext>
              <a:ext uri="{C183D7F6-B498-43B3-948B-1728B52AA6E4}">
                <adec:decorative xmlns:adec="http://schemas.microsoft.com/office/drawing/2017/decorative" val="1"/>
              </a:ext>
            </a:extLst>
          </p:cNvPr>
          <p:cNvPicPr>
            <a:picLocks noGrp="1" noChangeAspect="1"/>
          </p:cNvPicPr>
          <p:nvPr>
            <p:ph idx="22"/>
          </p:nvPr>
        </p:nvPicPr>
        <p:blipFill>
          <a:blip r:embed="rId7">
            <a:extLst>
              <a:ext uri="{96DAC541-7B7A-43D3-8B79-37D633B846F1}">
                <asvg:svgBlip xmlns:asvg="http://schemas.microsoft.com/office/drawing/2016/SVG/main" r:embed="rId8"/>
              </a:ext>
            </a:extLst>
          </a:blip>
          <a:stretch>
            <a:fillRect/>
          </a:stretch>
        </p:blipFill>
        <p:spPr>
          <a:xfrm>
            <a:off x="4820955" y="1939925"/>
            <a:ext cx="1714600" cy="1714600"/>
          </a:xfrm>
        </p:spPr>
      </p:pic>
      <p:sp>
        <p:nvSpPr>
          <p:cNvPr id="6" name="Text Placeholder 5">
            <a:extLst>
              <a:ext uri="{FF2B5EF4-FFF2-40B4-BE49-F238E27FC236}">
                <a16:creationId xmlns:a16="http://schemas.microsoft.com/office/drawing/2014/main" id="{083CA95F-2443-D631-1239-C8F9162B937E}"/>
              </a:ext>
            </a:extLst>
          </p:cNvPr>
          <p:cNvSpPr>
            <a:spLocks noGrp="1"/>
          </p:cNvSpPr>
          <p:nvPr>
            <p:ph type="body" sz="quarter" idx="19"/>
          </p:nvPr>
        </p:nvSpPr>
        <p:spPr/>
        <p:txBody>
          <a:bodyPr/>
          <a:lstStyle/>
          <a:p>
            <a:r>
              <a:rPr lang="en-US" dirty="0"/>
              <a:t>Ask Questions</a:t>
            </a:r>
          </a:p>
        </p:txBody>
      </p:sp>
      <p:pic>
        <p:nvPicPr>
          <p:cNvPr id="22" name="Content Placeholder 21">
            <a:extLst>
              <a:ext uri="{FF2B5EF4-FFF2-40B4-BE49-F238E27FC236}">
                <a16:creationId xmlns:a16="http://schemas.microsoft.com/office/drawing/2014/main" id="{0BCD681C-6B28-D3BC-4EEE-1051027E2AF3}"/>
              </a:ext>
              <a:ext uri="{C183D7F6-B498-43B3-948B-1728B52AA6E4}">
                <adec:decorative xmlns:adec="http://schemas.microsoft.com/office/drawing/2017/decorative" val="1"/>
              </a:ext>
            </a:extLst>
          </p:cNvPr>
          <p:cNvPicPr>
            <a:picLocks noGrp="1" noChangeAspect="1"/>
          </p:cNvPicPr>
          <p:nvPr>
            <p:ph idx="12"/>
          </p:nvPr>
        </p:nvPicPr>
        <p:blipFill>
          <a:blip r:embed="rId9">
            <a:extLst>
              <a:ext uri="{96DAC541-7B7A-43D3-8B79-37D633B846F1}">
                <asvg:svgBlip xmlns:asvg="http://schemas.microsoft.com/office/drawing/2016/SVG/main" r:embed="rId10"/>
              </a:ext>
            </a:extLst>
          </a:blip>
          <a:stretch>
            <a:fillRect/>
          </a:stretch>
        </p:blipFill>
        <p:spPr>
          <a:xfrm>
            <a:off x="6846499" y="1886848"/>
            <a:ext cx="2138732" cy="2138732"/>
          </a:xfrm>
        </p:spPr>
      </p:pic>
      <p:sp>
        <p:nvSpPr>
          <p:cNvPr id="4" name="Content Placeholder 3">
            <a:extLst>
              <a:ext uri="{FF2B5EF4-FFF2-40B4-BE49-F238E27FC236}">
                <a16:creationId xmlns:a16="http://schemas.microsoft.com/office/drawing/2014/main" id="{E7AFA347-9C52-5D50-74B9-F8F82A20DD24}"/>
              </a:ext>
            </a:extLst>
          </p:cNvPr>
          <p:cNvSpPr>
            <a:spLocks noGrp="1"/>
          </p:cNvSpPr>
          <p:nvPr>
            <p:ph idx="18"/>
          </p:nvPr>
        </p:nvSpPr>
        <p:spPr/>
        <p:txBody>
          <a:bodyPr>
            <a:normAutofit fontScale="92500" lnSpcReduction="20000"/>
          </a:bodyPr>
          <a:lstStyle/>
          <a:p>
            <a:r>
              <a:rPr lang="en-US" dirty="0"/>
              <a:t>University of South Carolina Center for Teaching Excellence. (n.d.). </a:t>
            </a:r>
            <a:r>
              <a:rPr lang="en-US" i="1" dirty="0"/>
              <a:t>Importance of Providing Meaningful Student Feedback.</a:t>
            </a:r>
            <a:r>
              <a:rPr lang="en-US" i="0" dirty="0"/>
              <a:t> </a:t>
            </a:r>
            <a:r>
              <a:rPr lang="en-US" i="0" dirty="0">
                <a:hlinkClick r:id="rId11"/>
              </a:rPr>
              <a:t>https://sc.edu/about/offices_and_divisions/cte/teaching_resources/grading_assessment_toolbox/providing_meaningful_student_feedback/index.php#:~:text=Feedback%20is%20any%20response%20regarding,put%20a%20damper%20on%20it</a:t>
            </a:r>
            <a:r>
              <a:rPr lang="en-US" i="0" dirty="0"/>
              <a:t>.</a:t>
            </a:r>
          </a:p>
        </p:txBody>
      </p:sp>
      <p:sp>
        <p:nvSpPr>
          <p:cNvPr id="5" name="Slide Number Placeholder 4">
            <a:extLst>
              <a:ext uri="{FF2B5EF4-FFF2-40B4-BE49-F238E27FC236}">
                <a16:creationId xmlns:a16="http://schemas.microsoft.com/office/drawing/2014/main" id="{8F1EAD44-1714-2760-3C4E-9E229103E5A5}"/>
              </a:ext>
            </a:extLst>
          </p:cNvPr>
          <p:cNvSpPr>
            <a:spLocks noGrp="1"/>
          </p:cNvSpPr>
          <p:nvPr>
            <p:ph type="sldNum" sz="quarter" idx="26"/>
          </p:nvPr>
        </p:nvSpPr>
        <p:spPr/>
        <p:txBody>
          <a:bodyPr/>
          <a:lstStyle/>
          <a:p>
            <a:fld id="{8ABDC324-684B-9C44-A484-D2B69E2467CF}" type="slidenum">
              <a:rPr lang="en-US" smtClean="0"/>
              <a:pPr/>
              <a:t>29</a:t>
            </a:fld>
            <a:endParaRPr lang="en-US"/>
          </a:p>
        </p:txBody>
      </p:sp>
    </p:spTree>
    <p:extLst>
      <p:ext uri="{BB962C8B-B14F-4D97-AF65-F5344CB8AC3E}">
        <p14:creationId xmlns:p14="http://schemas.microsoft.com/office/powerpoint/2010/main" val="3098336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52F8B37-87A3-0FC7-E06A-84BD1EC3B2D7}"/>
              </a:ext>
            </a:extLst>
          </p:cNvPr>
          <p:cNvSpPr>
            <a:spLocks noGrp="1"/>
          </p:cNvSpPr>
          <p:nvPr>
            <p:ph type="title"/>
          </p:nvPr>
        </p:nvSpPr>
        <p:spPr/>
        <p:txBody>
          <a:bodyPr/>
          <a:lstStyle/>
          <a:p>
            <a:pPr algn="ctr"/>
            <a:r>
              <a:rPr lang="en-US" dirty="0"/>
              <a:t>Defining Feedback</a:t>
            </a:r>
          </a:p>
        </p:txBody>
      </p:sp>
      <p:sp>
        <p:nvSpPr>
          <p:cNvPr id="17" name="Text Placeholder 16">
            <a:extLst>
              <a:ext uri="{FF2B5EF4-FFF2-40B4-BE49-F238E27FC236}">
                <a16:creationId xmlns:a16="http://schemas.microsoft.com/office/drawing/2014/main" id="{FB11011B-C56A-37D6-A3EC-8B5738F5B4AE}"/>
              </a:ext>
            </a:extLst>
          </p:cNvPr>
          <p:cNvSpPr>
            <a:spLocks noGrp="1"/>
          </p:cNvSpPr>
          <p:nvPr>
            <p:ph type="body" sz="quarter" idx="15"/>
          </p:nvPr>
        </p:nvSpPr>
        <p:spPr>
          <a:noFill/>
        </p:spPr>
        <p:txBody>
          <a:bodyPr/>
          <a:lstStyle/>
          <a:p>
            <a:r>
              <a:rPr lang="en-US" dirty="0"/>
              <a:t>Verbal</a:t>
            </a:r>
          </a:p>
        </p:txBody>
      </p:sp>
      <p:pic>
        <p:nvPicPr>
          <p:cNvPr id="24" name="Content Placeholder 23">
            <a:extLst>
              <a:ext uri="{FF2B5EF4-FFF2-40B4-BE49-F238E27FC236}">
                <a16:creationId xmlns:a16="http://schemas.microsoft.com/office/drawing/2014/main" id="{CC766F24-7BD8-246C-9475-782AC711C304}"/>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67995" y="1939927"/>
            <a:ext cx="2182404" cy="2182404"/>
          </a:xfrm>
          <a:ln>
            <a:noFill/>
          </a:ln>
        </p:spPr>
      </p:pic>
      <p:sp>
        <p:nvSpPr>
          <p:cNvPr id="18" name="Text Placeholder 17">
            <a:extLst>
              <a:ext uri="{FF2B5EF4-FFF2-40B4-BE49-F238E27FC236}">
                <a16:creationId xmlns:a16="http://schemas.microsoft.com/office/drawing/2014/main" id="{FBACDEB0-87C0-CF6C-E0C8-9693945CA315}"/>
              </a:ext>
            </a:extLst>
          </p:cNvPr>
          <p:cNvSpPr>
            <a:spLocks noGrp="1"/>
          </p:cNvSpPr>
          <p:nvPr>
            <p:ph type="body" sz="quarter" idx="19"/>
          </p:nvPr>
        </p:nvSpPr>
        <p:spPr>
          <a:xfrm>
            <a:off x="3146309" y="1200151"/>
            <a:ext cx="2832014" cy="450850"/>
          </a:xfrm>
          <a:noFill/>
        </p:spPr>
        <p:txBody>
          <a:bodyPr/>
          <a:lstStyle/>
          <a:p>
            <a:r>
              <a:rPr lang="en-US" dirty="0"/>
              <a:t>Written</a:t>
            </a:r>
          </a:p>
        </p:txBody>
      </p:sp>
      <p:pic>
        <p:nvPicPr>
          <p:cNvPr id="30" name="Content Placeholder 29">
            <a:extLst>
              <a:ext uri="{FF2B5EF4-FFF2-40B4-BE49-F238E27FC236}">
                <a16:creationId xmlns:a16="http://schemas.microsoft.com/office/drawing/2014/main" id="{068D9C42-7A05-2780-2122-242ABAF0E432}"/>
              </a:ext>
              <a:ext uri="{C183D7F6-B498-43B3-948B-1728B52AA6E4}">
                <adec:decorative xmlns:adec="http://schemas.microsoft.com/office/drawing/2017/decorative" val="1"/>
              </a:ext>
            </a:extLst>
          </p:cNvPr>
          <p:cNvPicPr>
            <a:picLocks noGrp="1" noChangeAspect="1"/>
          </p:cNvPicPr>
          <p:nvPr>
            <p:ph idx="13"/>
          </p:nvPr>
        </p:nvPicPr>
        <p:blipFill>
          <a:blip r:embed="rId5">
            <a:extLst>
              <a:ext uri="{96DAC541-7B7A-43D3-8B79-37D633B846F1}">
                <asvg:svgBlip xmlns:asvg="http://schemas.microsoft.com/office/drawing/2016/SVG/main" r:embed="rId6"/>
              </a:ext>
            </a:extLst>
          </a:blip>
          <a:stretch>
            <a:fillRect/>
          </a:stretch>
        </p:blipFill>
        <p:spPr>
          <a:xfrm>
            <a:off x="3469841" y="1939927"/>
            <a:ext cx="2182404" cy="2182404"/>
          </a:xfrm>
          <a:ln>
            <a:noFill/>
          </a:ln>
        </p:spPr>
      </p:pic>
      <p:sp>
        <p:nvSpPr>
          <p:cNvPr id="19" name="Text Placeholder 18">
            <a:extLst>
              <a:ext uri="{FF2B5EF4-FFF2-40B4-BE49-F238E27FC236}">
                <a16:creationId xmlns:a16="http://schemas.microsoft.com/office/drawing/2014/main" id="{1B7DFC4F-2D43-7567-24C2-1F05E26AD5F5}"/>
              </a:ext>
            </a:extLst>
          </p:cNvPr>
          <p:cNvSpPr>
            <a:spLocks noGrp="1"/>
          </p:cNvSpPr>
          <p:nvPr>
            <p:ph type="body" sz="quarter" idx="20"/>
          </p:nvPr>
        </p:nvSpPr>
        <p:spPr>
          <a:xfrm>
            <a:off x="6146882" y="1200151"/>
            <a:ext cx="2832014" cy="450850"/>
          </a:xfrm>
          <a:noFill/>
        </p:spPr>
        <p:txBody>
          <a:bodyPr/>
          <a:lstStyle/>
          <a:p>
            <a:r>
              <a:rPr lang="en-US" dirty="0"/>
              <a:t>Gestural</a:t>
            </a:r>
          </a:p>
        </p:txBody>
      </p:sp>
      <p:pic>
        <p:nvPicPr>
          <p:cNvPr id="38" name="Content Placeholder 37">
            <a:extLst>
              <a:ext uri="{FF2B5EF4-FFF2-40B4-BE49-F238E27FC236}">
                <a16:creationId xmlns:a16="http://schemas.microsoft.com/office/drawing/2014/main" id="{0A975AE5-D1CC-C3BE-7CAE-5728C249ED99}"/>
              </a:ext>
              <a:ext uri="{C183D7F6-B498-43B3-948B-1728B52AA6E4}">
                <adec:decorative xmlns:adec="http://schemas.microsoft.com/office/drawing/2017/decorative" val="1"/>
              </a:ext>
            </a:extLst>
          </p:cNvPr>
          <p:cNvPicPr>
            <a:picLocks noGrp="1" noChangeAspect="1"/>
          </p:cNvPicPr>
          <p:nvPr>
            <p:ph idx="12"/>
          </p:nvPr>
        </p:nvPicPr>
        <p:blipFill>
          <a:blip r:embed="rId7">
            <a:extLst>
              <a:ext uri="{96DAC541-7B7A-43D3-8B79-37D633B846F1}">
                <asvg:svgBlip xmlns:asvg="http://schemas.microsoft.com/office/drawing/2016/SVG/main" r:embed="rId8"/>
              </a:ext>
            </a:extLst>
          </a:blip>
          <a:stretch>
            <a:fillRect/>
          </a:stretch>
        </p:blipFill>
        <p:spPr>
          <a:xfrm>
            <a:off x="6471687" y="1939927"/>
            <a:ext cx="2182404" cy="2182404"/>
          </a:xfrm>
          <a:ln>
            <a:noFill/>
          </a:ln>
        </p:spPr>
      </p:pic>
      <p:sp>
        <p:nvSpPr>
          <p:cNvPr id="20" name="Content Placeholder 19">
            <a:extLst>
              <a:ext uri="{FF2B5EF4-FFF2-40B4-BE49-F238E27FC236}">
                <a16:creationId xmlns:a16="http://schemas.microsoft.com/office/drawing/2014/main" id="{2EA27D4C-92F3-ED48-1BCF-DF6646760CB6}"/>
              </a:ext>
            </a:extLst>
          </p:cNvPr>
          <p:cNvSpPr>
            <a:spLocks noGrp="1"/>
          </p:cNvSpPr>
          <p:nvPr>
            <p:ph idx="22"/>
          </p:nvPr>
        </p:nvSpPr>
        <p:spPr/>
        <p:txBody>
          <a:bodyPr>
            <a:normAutofit fontScale="92500" lnSpcReduction="20000"/>
          </a:bodyPr>
          <a:lstStyle/>
          <a:p>
            <a:r>
              <a:rPr lang="en-US" dirty="0"/>
              <a:t>University of South Carolina Center for Teaching Excellence. (n.d.). </a:t>
            </a:r>
            <a:r>
              <a:rPr lang="en-US" i="1" dirty="0"/>
              <a:t>Importance of Providing Meaningful Student Feedback.</a:t>
            </a:r>
            <a:r>
              <a:rPr lang="en-US" i="0" dirty="0"/>
              <a:t> https://sc.edu/about/offices_and_divisions/cte/teaching_resources/grading_assessment_toolbox/providing_meaningful_student_feedback/index.php#:~:text=Feedback%20is%20any%20response%20regarding,put%20a%20damper%20on%20it.</a:t>
            </a:r>
          </a:p>
        </p:txBody>
      </p:sp>
      <p:sp>
        <p:nvSpPr>
          <p:cNvPr id="8" name="Slide Number Placeholder 7">
            <a:extLst>
              <a:ext uri="{FF2B5EF4-FFF2-40B4-BE49-F238E27FC236}">
                <a16:creationId xmlns:a16="http://schemas.microsoft.com/office/drawing/2014/main" id="{5996F276-7CE3-A491-2AEE-15AD387CC6E0}"/>
              </a:ext>
            </a:extLst>
          </p:cNvPr>
          <p:cNvSpPr>
            <a:spLocks noGrp="1"/>
          </p:cNvSpPr>
          <p:nvPr>
            <p:ph type="sldNum" sz="quarter" idx="23"/>
          </p:nvPr>
        </p:nvSpPr>
        <p:spPr/>
        <p:txBody>
          <a:bodyPr/>
          <a:lstStyle/>
          <a:p>
            <a:fld id="{8ABDC324-684B-9C44-A484-D2B69E2467CF}" type="slidenum">
              <a:rPr lang="en-US" smtClean="0"/>
              <a:pPr/>
              <a:t>3</a:t>
            </a:fld>
            <a:endParaRPr lang="en-US"/>
          </a:p>
        </p:txBody>
      </p:sp>
    </p:spTree>
    <p:extLst>
      <p:ext uri="{BB962C8B-B14F-4D97-AF65-F5344CB8AC3E}">
        <p14:creationId xmlns:p14="http://schemas.microsoft.com/office/powerpoint/2010/main" val="139076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8400-48C7-E86F-D88E-64A2AFBA6372}"/>
              </a:ext>
            </a:extLst>
          </p:cNvPr>
          <p:cNvSpPr>
            <a:spLocks noGrp="1"/>
          </p:cNvSpPr>
          <p:nvPr>
            <p:ph type="title"/>
          </p:nvPr>
        </p:nvSpPr>
        <p:spPr/>
        <p:txBody>
          <a:bodyPr/>
          <a:lstStyle/>
          <a:p>
            <a:r>
              <a:rPr lang="en-US" dirty="0"/>
              <a:t>Time-Saving Tips</a:t>
            </a:r>
          </a:p>
        </p:txBody>
      </p:sp>
      <p:sp>
        <p:nvSpPr>
          <p:cNvPr id="8" name="Text Placeholder 7">
            <a:extLst>
              <a:ext uri="{FF2B5EF4-FFF2-40B4-BE49-F238E27FC236}">
                <a16:creationId xmlns:a16="http://schemas.microsoft.com/office/drawing/2014/main" id="{333C3FF9-E2BA-50E4-0BA8-D4B6467448BB}"/>
              </a:ext>
            </a:extLst>
          </p:cNvPr>
          <p:cNvSpPr>
            <a:spLocks noGrp="1"/>
          </p:cNvSpPr>
          <p:nvPr>
            <p:ph type="body" sz="quarter" idx="15"/>
          </p:nvPr>
        </p:nvSpPr>
        <p:spPr/>
        <p:txBody>
          <a:bodyPr/>
          <a:lstStyle/>
          <a:p>
            <a:r>
              <a:rPr lang="en-US" dirty="0"/>
              <a:t>Rubrics</a:t>
            </a:r>
          </a:p>
        </p:txBody>
      </p:sp>
      <p:pic>
        <p:nvPicPr>
          <p:cNvPr id="16" name="Content Placeholder 15">
            <a:extLst>
              <a:ext uri="{FF2B5EF4-FFF2-40B4-BE49-F238E27FC236}">
                <a16:creationId xmlns:a16="http://schemas.microsoft.com/office/drawing/2014/main" id="{E7E71310-637B-B8D0-ADAF-6E6F9E67AB5C}"/>
              </a:ext>
              <a:ext uri="{C183D7F6-B498-43B3-948B-1728B52AA6E4}">
                <adec:decorative xmlns:adec="http://schemas.microsoft.com/office/drawing/2017/decorative" val="1"/>
              </a:ext>
            </a:extLst>
          </p:cNvPr>
          <p:cNvPicPr>
            <a:picLocks noGrp="1" noChangeAspect="1"/>
          </p:cNvPicPr>
          <p:nvPr>
            <p:ph idx="23"/>
          </p:nvPr>
        </p:nvPicPr>
        <p:blipFill>
          <a:blip r:embed="rId3">
            <a:extLst>
              <a:ext uri="{96DAC541-7B7A-43D3-8B79-37D633B846F1}">
                <asvg:svgBlip xmlns:asvg="http://schemas.microsoft.com/office/drawing/2016/SVG/main" r:embed="rId4"/>
              </a:ext>
            </a:extLst>
          </a:blip>
          <a:stretch>
            <a:fillRect/>
          </a:stretch>
        </p:blipFill>
        <p:spPr>
          <a:xfrm>
            <a:off x="349214" y="1868278"/>
            <a:ext cx="1742156" cy="1742156"/>
          </a:xfrm>
        </p:spPr>
      </p:pic>
      <p:sp>
        <p:nvSpPr>
          <p:cNvPr id="11" name="Text Placeholder 10">
            <a:extLst>
              <a:ext uri="{FF2B5EF4-FFF2-40B4-BE49-F238E27FC236}">
                <a16:creationId xmlns:a16="http://schemas.microsoft.com/office/drawing/2014/main" id="{FDA827F4-3787-7C0E-D9A1-3B41C3C54BED}"/>
              </a:ext>
            </a:extLst>
          </p:cNvPr>
          <p:cNvSpPr>
            <a:spLocks noGrp="1"/>
          </p:cNvSpPr>
          <p:nvPr>
            <p:ph type="body" sz="quarter" idx="21"/>
          </p:nvPr>
        </p:nvSpPr>
        <p:spPr/>
        <p:txBody>
          <a:bodyPr/>
          <a:lstStyle/>
          <a:p>
            <a:r>
              <a:rPr lang="en-US" dirty="0"/>
              <a:t>Consolidate</a:t>
            </a:r>
          </a:p>
        </p:txBody>
      </p:sp>
      <p:pic>
        <p:nvPicPr>
          <p:cNvPr id="18" name="Content Placeholder 17">
            <a:extLst>
              <a:ext uri="{FF2B5EF4-FFF2-40B4-BE49-F238E27FC236}">
                <a16:creationId xmlns:a16="http://schemas.microsoft.com/office/drawing/2014/main" id="{38E8100D-3C27-CF6E-C80C-858A469C352A}"/>
              </a:ext>
              <a:ext uri="{C183D7F6-B498-43B3-948B-1728B52AA6E4}">
                <adec:decorative xmlns:adec="http://schemas.microsoft.com/office/drawing/2017/decorative" val="1"/>
              </a:ext>
            </a:extLst>
          </p:cNvPr>
          <p:cNvPicPr>
            <a:picLocks noGrp="1" noChangeAspect="1"/>
          </p:cNvPicPr>
          <p:nvPr>
            <p:ph idx="20"/>
          </p:nvPr>
        </p:nvPicPr>
        <p:blipFill>
          <a:blip r:embed="rId5">
            <a:extLst>
              <a:ext uri="{96DAC541-7B7A-43D3-8B79-37D633B846F1}">
                <asvg:svgBlip xmlns:asvg="http://schemas.microsoft.com/office/drawing/2016/SVG/main" r:embed="rId6"/>
              </a:ext>
            </a:extLst>
          </a:blip>
          <a:stretch>
            <a:fillRect/>
          </a:stretch>
        </p:blipFill>
        <p:spPr>
          <a:xfrm>
            <a:off x="2578858" y="1866690"/>
            <a:ext cx="1742156" cy="1742156"/>
          </a:xfrm>
        </p:spPr>
      </p:pic>
      <p:sp>
        <p:nvSpPr>
          <p:cNvPr id="14" name="Text Placeholder 13">
            <a:extLst>
              <a:ext uri="{FF2B5EF4-FFF2-40B4-BE49-F238E27FC236}">
                <a16:creationId xmlns:a16="http://schemas.microsoft.com/office/drawing/2014/main" id="{1118FD1C-E941-3D6C-F66D-C5D40407BF0D}"/>
              </a:ext>
            </a:extLst>
          </p:cNvPr>
          <p:cNvSpPr>
            <a:spLocks noGrp="1"/>
          </p:cNvSpPr>
          <p:nvPr>
            <p:ph type="body" sz="quarter" idx="25"/>
          </p:nvPr>
        </p:nvSpPr>
        <p:spPr/>
        <p:txBody>
          <a:bodyPr/>
          <a:lstStyle/>
          <a:p>
            <a:r>
              <a:rPr lang="en-US" dirty="0"/>
              <a:t>Comment Bank</a:t>
            </a:r>
          </a:p>
        </p:txBody>
      </p:sp>
      <p:pic>
        <p:nvPicPr>
          <p:cNvPr id="20" name="Content Placeholder 19">
            <a:extLst>
              <a:ext uri="{FF2B5EF4-FFF2-40B4-BE49-F238E27FC236}">
                <a16:creationId xmlns:a16="http://schemas.microsoft.com/office/drawing/2014/main" id="{81A6CD15-E495-F48B-2519-4130CCA576FC}"/>
              </a:ext>
              <a:ext uri="{C183D7F6-B498-43B3-948B-1728B52AA6E4}">
                <adec:decorative xmlns:adec="http://schemas.microsoft.com/office/drawing/2017/decorative" val="1"/>
              </a:ext>
            </a:extLst>
          </p:cNvPr>
          <p:cNvPicPr>
            <a:picLocks noGrp="1" noChangeAspect="1"/>
          </p:cNvPicPr>
          <p:nvPr>
            <p:ph idx="22"/>
          </p:nvPr>
        </p:nvPicPr>
        <p:blipFill>
          <a:blip r:embed="rId7">
            <a:extLst>
              <a:ext uri="{96DAC541-7B7A-43D3-8B79-37D633B846F1}">
                <asvg:svgBlip xmlns:asvg="http://schemas.microsoft.com/office/drawing/2016/SVG/main" r:embed="rId8"/>
              </a:ext>
            </a:extLst>
          </a:blip>
          <a:stretch>
            <a:fillRect/>
          </a:stretch>
        </p:blipFill>
        <p:spPr>
          <a:xfrm>
            <a:off x="4823583" y="1866690"/>
            <a:ext cx="1742156" cy="1742156"/>
          </a:xfrm>
        </p:spPr>
      </p:pic>
      <p:sp>
        <p:nvSpPr>
          <p:cNvPr id="10" name="Text Placeholder 9">
            <a:extLst>
              <a:ext uri="{FF2B5EF4-FFF2-40B4-BE49-F238E27FC236}">
                <a16:creationId xmlns:a16="http://schemas.microsoft.com/office/drawing/2014/main" id="{F2F5D74A-89A1-9FF7-B06E-A5E070DE0F73}"/>
              </a:ext>
            </a:extLst>
          </p:cNvPr>
          <p:cNvSpPr>
            <a:spLocks noGrp="1"/>
          </p:cNvSpPr>
          <p:nvPr>
            <p:ph type="body" sz="quarter" idx="19"/>
          </p:nvPr>
        </p:nvSpPr>
        <p:spPr/>
        <p:txBody>
          <a:bodyPr/>
          <a:lstStyle/>
          <a:p>
            <a:r>
              <a:rPr lang="en-US" dirty="0"/>
              <a:t>Sort Assignments</a:t>
            </a:r>
          </a:p>
        </p:txBody>
      </p:sp>
      <p:pic>
        <p:nvPicPr>
          <p:cNvPr id="22" name="Content Placeholder 21">
            <a:extLst>
              <a:ext uri="{FF2B5EF4-FFF2-40B4-BE49-F238E27FC236}">
                <a16:creationId xmlns:a16="http://schemas.microsoft.com/office/drawing/2014/main" id="{A950D6DD-6275-F307-807B-F9745ABAED67}"/>
              </a:ext>
              <a:ext uri="{C183D7F6-B498-43B3-948B-1728B52AA6E4}">
                <adec:decorative xmlns:adec="http://schemas.microsoft.com/office/drawing/2017/decorative" val="1"/>
              </a:ext>
            </a:extLst>
          </p:cNvPr>
          <p:cNvPicPr>
            <a:picLocks noGrp="1" noChangeAspect="1"/>
          </p:cNvPicPr>
          <p:nvPr>
            <p:ph idx="12"/>
          </p:nvPr>
        </p:nvPicPr>
        <p:blipFill>
          <a:blip r:embed="rId9">
            <a:extLst>
              <a:ext uri="{96DAC541-7B7A-43D3-8B79-37D633B846F1}">
                <asvg:svgBlip xmlns:asvg="http://schemas.microsoft.com/office/drawing/2016/SVG/main" r:embed="rId10"/>
              </a:ext>
            </a:extLst>
          </a:blip>
          <a:stretch>
            <a:fillRect/>
          </a:stretch>
        </p:blipFill>
        <p:spPr>
          <a:xfrm>
            <a:off x="7054021" y="1866690"/>
            <a:ext cx="1742156" cy="1742156"/>
          </a:xfrm>
        </p:spPr>
      </p:pic>
      <p:sp>
        <p:nvSpPr>
          <p:cNvPr id="9" name="Content Placeholder 8">
            <a:extLst>
              <a:ext uri="{FF2B5EF4-FFF2-40B4-BE49-F238E27FC236}">
                <a16:creationId xmlns:a16="http://schemas.microsoft.com/office/drawing/2014/main" id="{EA71A221-C168-48E9-E63E-E67BD93E78B9}"/>
              </a:ext>
            </a:extLst>
          </p:cNvPr>
          <p:cNvSpPr>
            <a:spLocks noGrp="1"/>
          </p:cNvSpPr>
          <p:nvPr>
            <p:ph idx="18"/>
          </p:nvPr>
        </p:nvSpPr>
        <p:spPr/>
        <p:txBody>
          <a:bodyPr/>
          <a:lstStyle/>
          <a:p>
            <a:r>
              <a:rPr lang="en-US" dirty="0"/>
              <a:t>Pinkerton, A. (n.d.). Providing Feedback [online course resource page]. In </a:t>
            </a:r>
            <a:r>
              <a:rPr lang="en-US" i="1" dirty="0"/>
              <a:t>Essentials of Course Design, Development, and Teaching at BSPH</a:t>
            </a:r>
            <a:r>
              <a:rPr lang="en-US" dirty="0"/>
              <a:t>. Johns Hopkins Bloomberg School of Public Health Center for Teaching and Learning. https://courseplus.jhu.edu/core/index.cfm/go/pb:page.view/coID/19855/pageID/130435/</a:t>
            </a:r>
          </a:p>
        </p:txBody>
      </p:sp>
      <p:sp>
        <p:nvSpPr>
          <p:cNvPr id="6" name="Slide Number Placeholder 5">
            <a:extLst>
              <a:ext uri="{FF2B5EF4-FFF2-40B4-BE49-F238E27FC236}">
                <a16:creationId xmlns:a16="http://schemas.microsoft.com/office/drawing/2014/main" id="{7D781413-F0BD-F246-DB0B-0AEF94AB6963}"/>
              </a:ext>
            </a:extLst>
          </p:cNvPr>
          <p:cNvSpPr>
            <a:spLocks noGrp="1"/>
          </p:cNvSpPr>
          <p:nvPr>
            <p:ph type="sldNum" sz="quarter" idx="26"/>
          </p:nvPr>
        </p:nvSpPr>
        <p:spPr/>
        <p:txBody>
          <a:bodyPr/>
          <a:lstStyle/>
          <a:p>
            <a:fld id="{8ABDC324-684B-9C44-A484-D2B69E2467CF}" type="slidenum">
              <a:rPr lang="en-US" smtClean="0"/>
              <a:pPr/>
              <a:t>30</a:t>
            </a:fld>
            <a:endParaRPr lang="en-US"/>
          </a:p>
        </p:txBody>
      </p:sp>
    </p:spTree>
    <p:extLst>
      <p:ext uri="{BB962C8B-B14F-4D97-AF65-F5344CB8AC3E}">
        <p14:creationId xmlns:p14="http://schemas.microsoft.com/office/powerpoint/2010/main" val="1721389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A9878A3-2FF3-6C6F-DA9C-4C6FA5449300}"/>
              </a:ext>
            </a:extLst>
          </p:cNvPr>
          <p:cNvSpPr>
            <a:spLocks noGrp="1"/>
          </p:cNvSpPr>
          <p:nvPr>
            <p:ph type="title"/>
          </p:nvPr>
        </p:nvSpPr>
        <p:spPr/>
        <p:txBody>
          <a:bodyPr/>
          <a:lstStyle/>
          <a:p>
            <a:pPr algn="ctr"/>
            <a:r>
              <a:rPr lang="en-US" dirty="0"/>
              <a:t>Explore Other Feedback Methods</a:t>
            </a:r>
          </a:p>
        </p:txBody>
      </p:sp>
      <p:sp>
        <p:nvSpPr>
          <p:cNvPr id="18" name="Text Placeholder 17">
            <a:extLst>
              <a:ext uri="{FF2B5EF4-FFF2-40B4-BE49-F238E27FC236}">
                <a16:creationId xmlns:a16="http://schemas.microsoft.com/office/drawing/2014/main" id="{D9525ABA-7304-96E8-3251-C6E2FCE325EA}"/>
              </a:ext>
            </a:extLst>
          </p:cNvPr>
          <p:cNvSpPr>
            <a:spLocks noGrp="1"/>
          </p:cNvSpPr>
          <p:nvPr>
            <p:ph type="body" sz="quarter" idx="15"/>
          </p:nvPr>
        </p:nvSpPr>
        <p:spPr/>
        <p:txBody>
          <a:bodyPr/>
          <a:lstStyle/>
          <a:p>
            <a:r>
              <a:rPr lang="en-US" dirty="0"/>
              <a:t>Verbal, in-person</a:t>
            </a:r>
          </a:p>
        </p:txBody>
      </p:sp>
      <p:pic>
        <p:nvPicPr>
          <p:cNvPr id="27" name="Content Placeholder 26">
            <a:extLst>
              <a:ext uri="{FF2B5EF4-FFF2-40B4-BE49-F238E27FC236}">
                <a16:creationId xmlns:a16="http://schemas.microsoft.com/office/drawing/2014/main" id="{2345DED3-A156-540F-F8B8-E8F000B305B1}"/>
              </a:ext>
              <a:ext uri="{C183D7F6-B498-43B3-948B-1728B52AA6E4}">
                <adec:decorative xmlns:adec="http://schemas.microsoft.com/office/drawing/2017/decorative" val="1"/>
              </a:ext>
            </a:extLst>
          </p:cNvPr>
          <p:cNvPicPr>
            <a:picLocks noGrp="1" noChangeAspect="1"/>
          </p:cNvPicPr>
          <p:nvPr>
            <p:ph idx="23"/>
          </p:nvPr>
        </p:nvPicPr>
        <p:blipFill>
          <a:blip r:embed="rId3">
            <a:extLst>
              <a:ext uri="{96DAC541-7B7A-43D3-8B79-37D633B846F1}">
                <asvg:svgBlip xmlns:asvg="http://schemas.microsoft.com/office/drawing/2016/SVG/main" r:embed="rId4"/>
              </a:ext>
            </a:extLst>
          </a:blip>
          <a:stretch>
            <a:fillRect/>
          </a:stretch>
        </p:blipFill>
        <p:spPr>
          <a:xfrm>
            <a:off x="406965" y="1939925"/>
            <a:ext cx="1713281" cy="1713281"/>
          </a:xfrm>
        </p:spPr>
      </p:pic>
      <p:sp>
        <p:nvSpPr>
          <p:cNvPr id="22" name="Text Placeholder 21">
            <a:extLst>
              <a:ext uri="{FF2B5EF4-FFF2-40B4-BE49-F238E27FC236}">
                <a16:creationId xmlns:a16="http://schemas.microsoft.com/office/drawing/2014/main" id="{C2A1717D-6E98-F621-863C-7424A77975FD}"/>
              </a:ext>
            </a:extLst>
          </p:cNvPr>
          <p:cNvSpPr>
            <a:spLocks noGrp="1"/>
          </p:cNvSpPr>
          <p:nvPr>
            <p:ph type="body" sz="quarter" idx="21"/>
          </p:nvPr>
        </p:nvSpPr>
        <p:spPr/>
        <p:txBody>
          <a:bodyPr/>
          <a:lstStyle/>
          <a:p>
            <a:r>
              <a:rPr lang="en-US" dirty="0"/>
              <a:t>Verbal, recorded</a:t>
            </a:r>
          </a:p>
        </p:txBody>
      </p:sp>
      <p:pic>
        <p:nvPicPr>
          <p:cNvPr id="29" name="Content Placeholder 28">
            <a:extLst>
              <a:ext uri="{FF2B5EF4-FFF2-40B4-BE49-F238E27FC236}">
                <a16:creationId xmlns:a16="http://schemas.microsoft.com/office/drawing/2014/main" id="{E0C8E327-0BF7-AE51-4E57-AD297CB340C0}"/>
              </a:ext>
              <a:ext uri="{C183D7F6-B498-43B3-948B-1728B52AA6E4}">
                <adec:decorative xmlns:adec="http://schemas.microsoft.com/office/drawing/2017/decorative" val="1"/>
              </a:ext>
            </a:extLst>
          </p:cNvPr>
          <p:cNvPicPr>
            <a:picLocks noGrp="1" noChangeAspect="1"/>
          </p:cNvPicPr>
          <p:nvPr>
            <p:ph idx="20"/>
          </p:nvPr>
        </p:nvPicPr>
        <p:blipFill>
          <a:blip r:embed="rId5">
            <a:extLst>
              <a:ext uri="{96DAC541-7B7A-43D3-8B79-37D633B846F1}">
                <asvg:svgBlip xmlns:asvg="http://schemas.microsoft.com/office/drawing/2016/SVG/main" r:embed="rId6"/>
              </a:ext>
            </a:extLst>
          </a:blip>
          <a:stretch>
            <a:fillRect/>
          </a:stretch>
        </p:blipFill>
        <p:spPr>
          <a:xfrm>
            <a:off x="2636609" y="1938337"/>
            <a:ext cx="1713281" cy="1713281"/>
          </a:xfrm>
        </p:spPr>
      </p:pic>
      <p:sp>
        <p:nvSpPr>
          <p:cNvPr id="25" name="Text Placeholder 24">
            <a:extLst>
              <a:ext uri="{FF2B5EF4-FFF2-40B4-BE49-F238E27FC236}">
                <a16:creationId xmlns:a16="http://schemas.microsoft.com/office/drawing/2014/main" id="{FE786808-FDB3-B6FE-137D-0E20B591B868}"/>
              </a:ext>
            </a:extLst>
          </p:cNvPr>
          <p:cNvSpPr>
            <a:spLocks noGrp="1"/>
          </p:cNvSpPr>
          <p:nvPr>
            <p:ph type="body" sz="quarter" idx="25"/>
          </p:nvPr>
        </p:nvSpPr>
        <p:spPr/>
        <p:txBody>
          <a:bodyPr/>
          <a:lstStyle/>
          <a:p>
            <a:r>
              <a:rPr lang="en-US" dirty="0"/>
              <a:t>Written</a:t>
            </a:r>
          </a:p>
        </p:txBody>
      </p:sp>
      <p:pic>
        <p:nvPicPr>
          <p:cNvPr id="31" name="Content Placeholder 30">
            <a:extLst>
              <a:ext uri="{FF2B5EF4-FFF2-40B4-BE49-F238E27FC236}">
                <a16:creationId xmlns:a16="http://schemas.microsoft.com/office/drawing/2014/main" id="{DC19645A-B65F-FF96-C317-2A8033E576A7}"/>
              </a:ext>
              <a:ext uri="{C183D7F6-B498-43B3-948B-1728B52AA6E4}">
                <adec:decorative xmlns:adec="http://schemas.microsoft.com/office/drawing/2017/decorative" val="1"/>
              </a:ext>
            </a:extLst>
          </p:cNvPr>
          <p:cNvPicPr>
            <a:picLocks noGrp="1" noChangeAspect="1"/>
          </p:cNvPicPr>
          <p:nvPr>
            <p:ph idx="22"/>
          </p:nvPr>
        </p:nvPicPr>
        <p:blipFill>
          <a:blip r:embed="rId7">
            <a:extLst>
              <a:ext uri="{96DAC541-7B7A-43D3-8B79-37D633B846F1}">
                <asvg:svgBlip xmlns:asvg="http://schemas.microsoft.com/office/drawing/2016/SVG/main" r:embed="rId8"/>
              </a:ext>
            </a:extLst>
          </a:blip>
          <a:stretch>
            <a:fillRect/>
          </a:stretch>
        </p:blipFill>
        <p:spPr>
          <a:xfrm>
            <a:off x="4794112" y="1938337"/>
            <a:ext cx="1713281" cy="1713281"/>
          </a:xfrm>
        </p:spPr>
      </p:pic>
      <p:sp>
        <p:nvSpPr>
          <p:cNvPr id="20" name="Text Placeholder 19">
            <a:extLst>
              <a:ext uri="{FF2B5EF4-FFF2-40B4-BE49-F238E27FC236}">
                <a16:creationId xmlns:a16="http://schemas.microsoft.com/office/drawing/2014/main" id="{7D0F57CD-F6B9-3808-8818-F7121EACE647}"/>
              </a:ext>
            </a:extLst>
          </p:cNvPr>
          <p:cNvSpPr>
            <a:spLocks noGrp="1"/>
          </p:cNvSpPr>
          <p:nvPr>
            <p:ph type="body" sz="quarter" idx="19"/>
          </p:nvPr>
        </p:nvSpPr>
        <p:spPr/>
        <p:txBody>
          <a:bodyPr/>
          <a:lstStyle/>
          <a:p>
            <a:r>
              <a:rPr lang="en-US" dirty="0"/>
              <a:t>Gestural</a:t>
            </a:r>
          </a:p>
        </p:txBody>
      </p:sp>
      <p:pic>
        <p:nvPicPr>
          <p:cNvPr id="33" name="Content Placeholder 32">
            <a:extLst>
              <a:ext uri="{FF2B5EF4-FFF2-40B4-BE49-F238E27FC236}">
                <a16:creationId xmlns:a16="http://schemas.microsoft.com/office/drawing/2014/main" id="{10022F78-2A45-F69D-5A64-A6C99C4F9477}"/>
              </a:ext>
              <a:ext uri="{C183D7F6-B498-43B3-948B-1728B52AA6E4}">
                <adec:decorative xmlns:adec="http://schemas.microsoft.com/office/drawing/2017/decorative" val="1"/>
              </a:ext>
            </a:extLst>
          </p:cNvPr>
          <p:cNvPicPr>
            <a:picLocks noGrp="1" noChangeAspect="1"/>
          </p:cNvPicPr>
          <p:nvPr>
            <p:ph idx="12"/>
          </p:nvPr>
        </p:nvPicPr>
        <p:blipFill>
          <a:blip r:embed="rId9">
            <a:extLst>
              <a:ext uri="{96DAC541-7B7A-43D3-8B79-37D633B846F1}">
                <asvg:svgBlip xmlns:asvg="http://schemas.microsoft.com/office/drawing/2016/SVG/main" r:embed="rId10"/>
              </a:ext>
            </a:extLst>
          </a:blip>
          <a:stretch>
            <a:fillRect/>
          </a:stretch>
        </p:blipFill>
        <p:spPr>
          <a:xfrm>
            <a:off x="7111772" y="1938337"/>
            <a:ext cx="1713281" cy="1713281"/>
          </a:xfrm>
        </p:spPr>
      </p:pic>
      <p:sp>
        <p:nvSpPr>
          <p:cNvPr id="19" name="Content Placeholder 18">
            <a:extLst>
              <a:ext uri="{FF2B5EF4-FFF2-40B4-BE49-F238E27FC236}">
                <a16:creationId xmlns:a16="http://schemas.microsoft.com/office/drawing/2014/main" id="{8C6E96B8-38AD-D698-AFA3-2630446782AA}"/>
              </a:ext>
            </a:extLst>
          </p:cNvPr>
          <p:cNvSpPr>
            <a:spLocks noGrp="1"/>
          </p:cNvSpPr>
          <p:nvPr>
            <p:ph idx="18"/>
          </p:nvPr>
        </p:nvSpPr>
        <p:spPr/>
        <p:txBody>
          <a:bodyPr>
            <a:normAutofit fontScale="62500" lnSpcReduction="20000"/>
          </a:bodyPr>
          <a:lstStyle/>
          <a:p>
            <a:r>
              <a:rPr lang="en-US" dirty="0"/>
              <a:t>University of South Carolina Center for Teaching Excellence. (n.d.). </a:t>
            </a:r>
            <a:r>
              <a:rPr lang="en-US" i="1" dirty="0"/>
              <a:t>Importance of Providing Meaningful Student Feedback.</a:t>
            </a:r>
            <a:r>
              <a:rPr lang="en-US" i="0" dirty="0"/>
              <a:t> </a:t>
            </a:r>
            <a:r>
              <a:rPr lang="en-US" i="0" dirty="0">
                <a:hlinkClick r:id="rId11"/>
              </a:rPr>
              <a:t>https://sc.edu/about/offices_and_divisions/cte/teaching_resources/grading_assessment_toolbox/providing_meaningful_student_feedback/index.php#:~:text=Feedback%20is%20any%20response%20regarding,put%20a%20damper%20on%20it</a:t>
            </a:r>
            <a:r>
              <a:rPr lang="en-US" i="0" dirty="0"/>
              <a:t>.</a:t>
            </a:r>
          </a:p>
          <a:p>
            <a:endParaRPr lang="en-US" i="0" dirty="0"/>
          </a:p>
          <a:p>
            <a:r>
              <a:rPr lang="en-US" i="0" dirty="0"/>
              <a:t>Brewer, N. &amp; </a:t>
            </a:r>
            <a:r>
              <a:rPr lang="en-US" i="0" dirty="0" err="1"/>
              <a:t>Laist</a:t>
            </a:r>
            <a:r>
              <a:rPr lang="en-US" i="0" dirty="0"/>
              <a:t>, R. (2023). Making Feedback Meaningful: UDL-Based Solutions for Responding to Student Writing. </a:t>
            </a:r>
            <a:r>
              <a:rPr lang="en-US" i="1" dirty="0"/>
              <a:t>The Teaching Professor</a:t>
            </a:r>
            <a:r>
              <a:rPr lang="en-US" i="0" dirty="0"/>
              <a:t>. </a:t>
            </a:r>
            <a:r>
              <a:rPr lang="en-US" i="0" dirty="0">
                <a:hlinkClick r:id="rId12"/>
              </a:rPr>
              <a:t>https://www.teachingprofessor.com/topics/grading-feedback/feedback/making-feedback-meaningful-udl-based-solutions-for-responding-to-student-writing/</a:t>
            </a:r>
            <a:r>
              <a:rPr lang="en-US" i="0" dirty="0"/>
              <a:t> </a:t>
            </a:r>
          </a:p>
        </p:txBody>
      </p:sp>
      <p:sp>
        <p:nvSpPr>
          <p:cNvPr id="10" name="Slide Number Placeholder 9">
            <a:extLst>
              <a:ext uri="{FF2B5EF4-FFF2-40B4-BE49-F238E27FC236}">
                <a16:creationId xmlns:a16="http://schemas.microsoft.com/office/drawing/2014/main" id="{01555BE8-415C-3957-43A6-326B581C715C}"/>
              </a:ext>
            </a:extLst>
          </p:cNvPr>
          <p:cNvSpPr>
            <a:spLocks noGrp="1"/>
          </p:cNvSpPr>
          <p:nvPr>
            <p:ph type="sldNum" sz="quarter" idx="26"/>
          </p:nvPr>
        </p:nvSpPr>
        <p:spPr/>
        <p:txBody>
          <a:bodyPr/>
          <a:lstStyle/>
          <a:p>
            <a:fld id="{8ABDC324-684B-9C44-A484-D2B69E2467CF}" type="slidenum">
              <a:rPr lang="en-US" smtClean="0"/>
              <a:pPr/>
              <a:t>31</a:t>
            </a:fld>
            <a:endParaRPr lang="en-US"/>
          </a:p>
        </p:txBody>
      </p:sp>
    </p:spTree>
    <p:extLst>
      <p:ext uri="{BB962C8B-B14F-4D97-AF65-F5344CB8AC3E}">
        <p14:creationId xmlns:p14="http://schemas.microsoft.com/office/powerpoint/2010/main" val="1466337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4708-4BFF-E757-5535-1556BD498E06}"/>
              </a:ext>
            </a:extLst>
          </p:cNvPr>
          <p:cNvSpPr>
            <a:spLocks noGrp="1"/>
          </p:cNvSpPr>
          <p:nvPr>
            <p:ph type="title"/>
          </p:nvPr>
        </p:nvSpPr>
        <p:spPr/>
        <p:txBody>
          <a:bodyPr/>
          <a:lstStyle/>
          <a:p>
            <a:r>
              <a:rPr lang="en-US" dirty="0"/>
              <a:t>Dive Deeper!</a:t>
            </a:r>
          </a:p>
        </p:txBody>
      </p:sp>
      <p:pic>
        <p:nvPicPr>
          <p:cNvPr id="8" name="Content Placeholder 7">
            <a:extLst>
              <a:ext uri="{FF2B5EF4-FFF2-40B4-BE49-F238E27FC236}">
                <a16:creationId xmlns:a16="http://schemas.microsoft.com/office/drawing/2014/main" id="{C09CE5E8-8105-DB4E-7F81-8DABB99FB6DB}"/>
              </a:ext>
              <a:ext uri="{C183D7F6-B498-43B3-948B-1728B52AA6E4}">
                <adec:decorative xmlns:adec="http://schemas.microsoft.com/office/drawing/2017/decorative" val="1"/>
              </a:ext>
            </a:extLst>
          </p:cNvPr>
          <p:cNvPicPr>
            <a:picLocks noGrp="1" noChangeAspect="1"/>
          </p:cNvPicPr>
          <p:nvPr>
            <p:ph idx="13"/>
          </p:nvPr>
        </p:nvPicPr>
        <p:blipFill>
          <a:blip r:embed="rId3"/>
          <a:stretch>
            <a:fillRect/>
          </a:stretch>
        </p:blipFill>
        <p:spPr>
          <a:xfrm>
            <a:off x="149225" y="1722908"/>
            <a:ext cx="4379913" cy="2346972"/>
          </a:xfrm>
        </p:spPr>
      </p:pic>
      <p:sp>
        <p:nvSpPr>
          <p:cNvPr id="4" name="Content Placeholder 3">
            <a:extLst>
              <a:ext uri="{FF2B5EF4-FFF2-40B4-BE49-F238E27FC236}">
                <a16:creationId xmlns:a16="http://schemas.microsoft.com/office/drawing/2014/main" id="{1CEF8528-5377-7823-5DDA-D449C4F57BA8}"/>
              </a:ext>
            </a:extLst>
          </p:cNvPr>
          <p:cNvSpPr>
            <a:spLocks noGrp="1"/>
          </p:cNvSpPr>
          <p:nvPr>
            <p:ph idx="12"/>
          </p:nvPr>
        </p:nvSpPr>
        <p:spPr/>
        <p:txBody>
          <a:bodyPr>
            <a:normAutofit/>
          </a:bodyPr>
          <a:lstStyle/>
          <a:p>
            <a:r>
              <a:rPr lang="en-US" dirty="0"/>
              <a:t>CTL On-Demand Workshop Videos: </a:t>
            </a:r>
            <a:r>
              <a:rPr lang="en-US" dirty="0">
                <a:hlinkClick r:id="rId4"/>
              </a:rPr>
              <a:t>https://www.ctltoolkit.com/on-demand-workshop-videos</a:t>
            </a:r>
            <a:r>
              <a:rPr lang="en-US" dirty="0"/>
              <a:t> </a:t>
            </a:r>
          </a:p>
          <a:p>
            <a:r>
              <a:rPr lang="en-US" dirty="0"/>
              <a:t>Rubrics: Benefits and Grading Strategies (September 2023)</a:t>
            </a:r>
          </a:p>
          <a:p>
            <a:pPr lvl="1"/>
            <a:r>
              <a:rPr lang="en-US" dirty="0"/>
              <a:t>Rubrics are grading tools that save time, increase grading consistency, and help deliver effective feedback to students. In this virtual workshop, attendees learned about rubrics' benefits and how to design rubrics based on their assessment needs.</a:t>
            </a:r>
          </a:p>
        </p:txBody>
      </p:sp>
      <p:sp>
        <p:nvSpPr>
          <p:cNvPr id="5" name="Content Placeholder 4">
            <a:extLst>
              <a:ext uri="{FF2B5EF4-FFF2-40B4-BE49-F238E27FC236}">
                <a16:creationId xmlns:a16="http://schemas.microsoft.com/office/drawing/2014/main" id="{74FB76BF-279C-FC43-185A-3E1920C42CC0}"/>
              </a:ext>
            </a:extLst>
          </p:cNvPr>
          <p:cNvSpPr>
            <a:spLocks noGrp="1"/>
          </p:cNvSpPr>
          <p:nvPr>
            <p:ph idx="15"/>
          </p:nvPr>
        </p:nvSpPr>
        <p:spPr/>
        <p:txBody>
          <a:bodyPr/>
          <a:lstStyle/>
          <a:p>
            <a:endParaRPr lang="en-US"/>
          </a:p>
        </p:txBody>
      </p:sp>
      <p:sp>
        <p:nvSpPr>
          <p:cNvPr id="6" name="Slide Number Placeholder 5">
            <a:extLst>
              <a:ext uri="{FF2B5EF4-FFF2-40B4-BE49-F238E27FC236}">
                <a16:creationId xmlns:a16="http://schemas.microsoft.com/office/drawing/2014/main" id="{09831074-6307-A3CF-BB71-F09C496CA018}"/>
              </a:ext>
            </a:extLst>
          </p:cNvPr>
          <p:cNvSpPr>
            <a:spLocks noGrp="1"/>
          </p:cNvSpPr>
          <p:nvPr>
            <p:ph type="sldNum" sz="quarter" idx="16"/>
          </p:nvPr>
        </p:nvSpPr>
        <p:spPr/>
        <p:txBody>
          <a:bodyPr/>
          <a:lstStyle/>
          <a:p>
            <a:fld id="{8ABDC324-684B-9C44-A484-D2B69E2467CF}" type="slidenum">
              <a:rPr lang="en-US" smtClean="0"/>
              <a:pPr/>
              <a:t>32</a:t>
            </a:fld>
            <a:endParaRPr lang="en-US"/>
          </a:p>
        </p:txBody>
      </p:sp>
    </p:spTree>
    <p:extLst>
      <p:ext uri="{BB962C8B-B14F-4D97-AF65-F5344CB8AC3E}">
        <p14:creationId xmlns:p14="http://schemas.microsoft.com/office/powerpoint/2010/main" val="190463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3EF11-590F-DBA6-89C4-C631ABCD1A5D}"/>
              </a:ext>
            </a:extLst>
          </p:cNvPr>
          <p:cNvSpPr>
            <a:spLocks noGrp="1"/>
          </p:cNvSpPr>
          <p:nvPr>
            <p:ph type="ctrTitle"/>
          </p:nvPr>
        </p:nvSpPr>
        <p:spPr/>
        <p:txBody>
          <a:bodyPr/>
          <a:lstStyle/>
          <a:p>
            <a:r>
              <a:rPr lang="en-US" dirty="0"/>
              <a:t>Conclusion</a:t>
            </a:r>
          </a:p>
        </p:txBody>
      </p:sp>
      <p:pic>
        <p:nvPicPr>
          <p:cNvPr id="7" name="Picture Placeholder 6">
            <a:extLst>
              <a:ext uri="{FF2B5EF4-FFF2-40B4-BE49-F238E27FC236}">
                <a16:creationId xmlns:a16="http://schemas.microsoft.com/office/drawing/2014/main" id="{D394F00C-24F2-99F7-6990-2DA4D39FDA91}"/>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7813" b="7813"/>
          <a:stretch>
            <a:fillRect/>
          </a:stretch>
        </p:blipFill>
        <p:spPr/>
      </p:pic>
      <p:sp>
        <p:nvSpPr>
          <p:cNvPr id="4" name="Content Placeholder 3">
            <a:extLst>
              <a:ext uri="{FF2B5EF4-FFF2-40B4-BE49-F238E27FC236}">
                <a16:creationId xmlns:a16="http://schemas.microsoft.com/office/drawing/2014/main" id="{F121B143-32BA-1FF5-7483-504BF7D3E1C0}"/>
              </a:ext>
            </a:extLst>
          </p:cNvPr>
          <p:cNvSpPr>
            <a:spLocks noGrp="1"/>
          </p:cNvSpPr>
          <p:nvPr>
            <p:ph idx="12"/>
          </p:nvPr>
        </p:nvSpPr>
        <p:spPr/>
        <p:txBody>
          <a:bodyPr/>
          <a:lstStyle/>
          <a:p>
            <a:r>
              <a:rPr lang="en-US" dirty="0"/>
              <a:t>Photo by Florian GIORGIO on Unsplash</a:t>
            </a:r>
          </a:p>
        </p:txBody>
      </p:sp>
      <p:sp>
        <p:nvSpPr>
          <p:cNvPr id="5" name="Slide Number Placeholder 4">
            <a:extLst>
              <a:ext uri="{FF2B5EF4-FFF2-40B4-BE49-F238E27FC236}">
                <a16:creationId xmlns:a16="http://schemas.microsoft.com/office/drawing/2014/main" id="{2B69E086-B8DF-AF38-ED35-28E24151BB14}"/>
              </a:ext>
            </a:extLst>
          </p:cNvPr>
          <p:cNvSpPr>
            <a:spLocks noGrp="1"/>
          </p:cNvSpPr>
          <p:nvPr>
            <p:ph type="sldNum" sz="quarter" idx="13"/>
          </p:nvPr>
        </p:nvSpPr>
        <p:spPr/>
        <p:txBody>
          <a:bodyPr/>
          <a:lstStyle/>
          <a:p>
            <a:fld id="{8ABDC324-684B-9C44-A484-D2B69E2467CF}" type="slidenum">
              <a:rPr lang="en-US" smtClean="0"/>
              <a:pPr/>
              <a:t>33</a:t>
            </a:fld>
            <a:endParaRPr lang="en-US"/>
          </a:p>
        </p:txBody>
      </p:sp>
    </p:spTree>
    <p:extLst>
      <p:ext uri="{BB962C8B-B14F-4D97-AF65-F5344CB8AC3E}">
        <p14:creationId xmlns:p14="http://schemas.microsoft.com/office/powerpoint/2010/main" val="1475201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951DE6-5E87-1164-8BC0-F5AFFB842A1B}"/>
              </a:ext>
            </a:extLst>
          </p:cNvPr>
          <p:cNvSpPr>
            <a:spLocks noGrp="1"/>
          </p:cNvSpPr>
          <p:nvPr>
            <p:ph type="title"/>
          </p:nvPr>
        </p:nvSpPr>
        <p:spPr/>
        <p:txBody>
          <a:bodyPr/>
          <a:lstStyle/>
          <a:p>
            <a:r>
              <a:rPr lang="en-US" dirty="0"/>
              <a:t>References</a:t>
            </a:r>
          </a:p>
        </p:txBody>
      </p:sp>
      <p:sp>
        <p:nvSpPr>
          <p:cNvPr id="7" name="Content Placeholder 6">
            <a:extLst>
              <a:ext uri="{FF2B5EF4-FFF2-40B4-BE49-F238E27FC236}">
                <a16:creationId xmlns:a16="http://schemas.microsoft.com/office/drawing/2014/main" id="{8DCF8D4B-58C8-6C03-A63F-86E14EA83AE4}"/>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Ambrose, S. A., Bridges, M. W., DiPietro, M., Lovett, M. C., &amp; Norman, M. K. (2010).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How learning works: Seven research-based principles for smart teaching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Jossey-Bass.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Brewer, N.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Laist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 (2023). Making Feedback Meaningful: UDL-Based Solutions for Responding to Student Writing.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Teaching Professor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https://www.teachingprofessor.com/topics/grading-feedback/feedback/making-feedback-meaningful-udl-based-solutions-for-responding-to-student-writing/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Hattie, J., &amp; Timperley, H. (2007). The Power of feedback.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Review of Educational Research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77</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81–112.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https://doi.org/10.3102/003465430298487</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Pinkerton, A. (n.d.). Providing Feedback [online course resource page]. In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Essentials of Course Design, Development, and Teaching at BSPH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Johns Hopkins Bloomberg School of Public Health Center for Teaching and Learning.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https://courseplus.jhu.edu/core/index.cfm/go/pb:page.view/coID/19855/pageID/130435/-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Universal Design for Learning Strategy Database: Increase mastery-oriented feedback (Checkpoint 8.4). (n.d.).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Relay Graduate School of Education Library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https://relay.libguides.com/udl-strategy-database/sustaining-effort#s-lg-box-26743854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University of South Carolina Center for Teaching Excellence. (n.d.).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Importance of Providing Meaningful Student Feedback.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https://sc.edu/about/offices_and_divisions/cte/teaching_resources/grading_assessment_toolbox/providing_meaningful_student_feedback/index.php#:~:text=Feedback%20is%20any%20response%20regarding,put%20a%20damper%20on%20it</a:t>
            </a:r>
            <a:r>
              <a:rPr lang="en-US" sz="1800" kern="1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8" name="Content Placeholder 7">
            <a:extLst>
              <a:ext uri="{FF2B5EF4-FFF2-40B4-BE49-F238E27FC236}">
                <a16:creationId xmlns:a16="http://schemas.microsoft.com/office/drawing/2014/main" id="{05B5B9A3-B57D-E6F7-8F81-14BE831143AB}"/>
              </a:ext>
            </a:extLst>
          </p:cNvPr>
          <p:cNvSpPr>
            <a:spLocks noGrp="1"/>
          </p:cNvSpPr>
          <p:nvPr>
            <p:ph idx="12"/>
          </p:nvPr>
        </p:nvSpPr>
        <p:spPr/>
        <p:txBody>
          <a:bodyPr/>
          <a:lstStyle/>
          <a:p>
            <a:endParaRPr lang="en-US"/>
          </a:p>
        </p:txBody>
      </p:sp>
      <p:sp>
        <p:nvSpPr>
          <p:cNvPr id="5" name="Slide Number Placeholder 4">
            <a:extLst>
              <a:ext uri="{FF2B5EF4-FFF2-40B4-BE49-F238E27FC236}">
                <a16:creationId xmlns:a16="http://schemas.microsoft.com/office/drawing/2014/main" id="{69966008-2A3C-8FCA-CCBD-A9AFD579545F}"/>
              </a:ext>
            </a:extLst>
          </p:cNvPr>
          <p:cNvSpPr>
            <a:spLocks noGrp="1"/>
          </p:cNvSpPr>
          <p:nvPr>
            <p:ph type="sldNum" sz="quarter" idx="13"/>
          </p:nvPr>
        </p:nvSpPr>
        <p:spPr/>
        <p:txBody>
          <a:bodyPr/>
          <a:lstStyle/>
          <a:p>
            <a:fld id="{8ABDC324-684B-9C44-A484-D2B69E2467CF}" type="slidenum">
              <a:rPr lang="en-US" smtClean="0"/>
              <a:pPr/>
              <a:t>34</a:t>
            </a:fld>
            <a:endParaRPr lang="en-US"/>
          </a:p>
        </p:txBody>
      </p:sp>
    </p:spTree>
    <p:extLst>
      <p:ext uri="{BB962C8B-B14F-4D97-AF65-F5344CB8AC3E}">
        <p14:creationId xmlns:p14="http://schemas.microsoft.com/office/powerpoint/2010/main" val="406844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E65742D-3C67-F7CC-F628-254985341377}"/>
              </a:ext>
            </a:extLst>
          </p:cNvPr>
          <p:cNvSpPr>
            <a:spLocks noGrp="1"/>
          </p:cNvSpPr>
          <p:nvPr>
            <p:ph type="title"/>
          </p:nvPr>
        </p:nvSpPr>
        <p:spPr/>
        <p:txBody>
          <a:bodyPr/>
          <a:lstStyle/>
          <a:p>
            <a:r>
              <a:rPr lang="en-US" dirty="0"/>
              <a:t>Professional Development Opportunities</a:t>
            </a:r>
          </a:p>
        </p:txBody>
      </p:sp>
      <p:pic>
        <p:nvPicPr>
          <p:cNvPr id="28" name="Content Placeholder 27">
            <a:extLst>
              <a:ext uri="{FF2B5EF4-FFF2-40B4-BE49-F238E27FC236}">
                <a16:creationId xmlns:a16="http://schemas.microsoft.com/office/drawing/2014/main" id="{51D20538-78D5-9CD0-08B2-88929BC05783}"/>
              </a:ext>
              <a:ext uri="{C183D7F6-B498-43B3-948B-1728B52AA6E4}">
                <adec:decorative xmlns:adec="http://schemas.microsoft.com/office/drawing/2017/decorative" val="1"/>
              </a:ext>
            </a:extLst>
          </p:cNvPr>
          <p:cNvPicPr>
            <a:picLocks noGrp="1" noChangeAspect="1"/>
          </p:cNvPicPr>
          <p:nvPr>
            <p:ph idx="13"/>
          </p:nvPr>
        </p:nvPicPr>
        <p:blipFill>
          <a:blip r:embed="rId2"/>
          <a:stretch>
            <a:fillRect/>
          </a:stretch>
        </p:blipFill>
        <p:spPr>
          <a:xfrm>
            <a:off x="148821" y="1201422"/>
            <a:ext cx="4379913" cy="2071580"/>
          </a:xfrm>
          <a:ln>
            <a:solidFill>
              <a:schemeClr val="tx1">
                <a:alpha val="25000"/>
              </a:schemeClr>
            </a:solidFill>
          </a:ln>
        </p:spPr>
      </p:pic>
      <p:sp>
        <p:nvSpPr>
          <p:cNvPr id="24" name="Content Placeholder 23">
            <a:extLst>
              <a:ext uri="{FF2B5EF4-FFF2-40B4-BE49-F238E27FC236}">
                <a16:creationId xmlns:a16="http://schemas.microsoft.com/office/drawing/2014/main" id="{3EB66AC4-A6E4-8DBC-A115-B847F13EBE75}"/>
              </a:ext>
            </a:extLst>
          </p:cNvPr>
          <p:cNvSpPr>
            <a:spLocks noGrp="1"/>
          </p:cNvSpPr>
          <p:nvPr>
            <p:ph idx="12"/>
          </p:nvPr>
        </p:nvSpPr>
        <p:spPr/>
        <p:txBody>
          <a:bodyPr/>
          <a:lstStyle/>
          <a:p>
            <a:r>
              <a:rPr lang="en-US" dirty="0"/>
              <a:t>Essentials of Course Design, Development &amp; Teaching at BSPH</a:t>
            </a:r>
          </a:p>
          <a:p>
            <a:r>
              <a:rPr lang="en-US" dirty="0"/>
              <a:t>Teaching Assistantship Training Course</a:t>
            </a:r>
          </a:p>
          <a:p>
            <a:r>
              <a:rPr lang="en-US" dirty="0"/>
              <a:t>Workshops and On-Demand Workshop Videos</a:t>
            </a:r>
          </a:p>
          <a:p>
            <a:r>
              <a:rPr lang="en-US" dirty="0"/>
              <a:t>CTL Blog</a:t>
            </a:r>
          </a:p>
          <a:p>
            <a:r>
              <a:rPr lang="en-US" dirty="0"/>
              <a:t>CTL Teaching Toolkit Website</a:t>
            </a:r>
          </a:p>
        </p:txBody>
      </p:sp>
      <p:sp>
        <p:nvSpPr>
          <p:cNvPr id="26" name="Content Placeholder 25">
            <a:extLst>
              <a:ext uri="{FF2B5EF4-FFF2-40B4-BE49-F238E27FC236}">
                <a16:creationId xmlns:a16="http://schemas.microsoft.com/office/drawing/2014/main" id="{58407635-BAD2-88DD-7D8C-6EC6BB2D4189}"/>
              </a:ext>
            </a:extLst>
          </p:cNvPr>
          <p:cNvSpPr>
            <a:spLocks noGrp="1"/>
          </p:cNvSpPr>
          <p:nvPr>
            <p:ph idx="15"/>
          </p:nvPr>
        </p:nvSpPr>
        <p:spPr/>
        <p:txBody>
          <a:bodyPr/>
          <a:lstStyle/>
          <a:p>
            <a:r>
              <a:rPr lang="en-US" dirty="0">
                <a:hlinkClick r:id="rId3"/>
              </a:rPr>
              <a:t>https://www.ctltoolkit.com/teachingandlearning/professional-development</a:t>
            </a:r>
            <a:r>
              <a:rPr lang="en-US" dirty="0"/>
              <a:t> </a:t>
            </a:r>
          </a:p>
        </p:txBody>
      </p:sp>
      <p:sp>
        <p:nvSpPr>
          <p:cNvPr id="6" name="Slide Number Placeholder 5">
            <a:extLst>
              <a:ext uri="{FF2B5EF4-FFF2-40B4-BE49-F238E27FC236}">
                <a16:creationId xmlns:a16="http://schemas.microsoft.com/office/drawing/2014/main" id="{8C3CE5CC-4CA4-FC1D-8738-3B463FCAD8A8}"/>
              </a:ext>
            </a:extLst>
          </p:cNvPr>
          <p:cNvSpPr>
            <a:spLocks noGrp="1"/>
          </p:cNvSpPr>
          <p:nvPr>
            <p:ph type="sldNum" sz="quarter" idx="16"/>
          </p:nvPr>
        </p:nvSpPr>
        <p:spPr/>
        <p:txBody>
          <a:bodyPr/>
          <a:lstStyle/>
          <a:p>
            <a:fld id="{8ABDC324-684B-9C44-A484-D2B69E2467CF}" type="slidenum">
              <a:rPr lang="en-US" smtClean="0"/>
              <a:pPr/>
              <a:t>35</a:t>
            </a:fld>
            <a:endParaRPr lang="en-US"/>
          </a:p>
        </p:txBody>
      </p:sp>
    </p:spTree>
    <p:extLst>
      <p:ext uri="{BB962C8B-B14F-4D97-AF65-F5344CB8AC3E}">
        <p14:creationId xmlns:p14="http://schemas.microsoft.com/office/powerpoint/2010/main" val="826991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8CA-32BE-09BF-6D9B-80C8B4E51487}"/>
              </a:ext>
            </a:extLst>
          </p:cNvPr>
          <p:cNvSpPr>
            <a:spLocks noGrp="1"/>
          </p:cNvSpPr>
          <p:nvPr>
            <p:ph type="title"/>
          </p:nvPr>
        </p:nvSpPr>
        <p:spPr/>
        <p:txBody>
          <a:bodyPr/>
          <a:lstStyle/>
          <a:p>
            <a:r>
              <a:rPr lang="en-US" dirty="0"/>
              <a:t>Please Give Me Your Feedback! (2 min)</a:t>
            </a:r>
          </a:p>
        </p:txBody>
      </p:sp>
      <p:sp>
        <p:nvSpPr>
          <p:cNvPr id="9" name="Text Placeholder 8">
            <a:extLst>
              <a:ext uri="{FF2B5EF4-FFF2-40B4-BE49-F238E27FC236}">
                <a16:creationId xmlns:a16="http://schemas.microsoft.com/office/drawing/2014/main" id="{ABF450E7-1A11-AAB7-1266-EEC41A7B1540}"/>
              </a:ext>
            </a:extLst>
          </p:cNvPr>
          <p:cNvSpPr>
            <a:spLocks noGrp="1"/>
          </p:cNvSpPr>
          <p:nvPr>
            <p:ph type="body" sz="quarter" idx="17"/>
          </p:nvPr>
        </p:nvSpPr>
        <p:spPr/>
        <p:txBody>
          <a:bodyPr/>
          <a:lstStyle/>
          <a:p>
            <a:r>
              <a:rPr lang="en-US" dirty="0">
                <a:hlinkClick r:id="rId3"/>
              </a:rPr>
              <a:t>https://forms.office.com/r/65fB27dUEG</a:t>
            </a:r>
            <a:endParaRPr lang="en-US" dirty="0"/>
          </a:p>
        </p:txBody>
      </p:sp>
      <p:pic>
        <p:nvPicPr>
          <p:cNvPr id="10" name="Content Placeholder 10">
            <a:hlinkClick r:id="rId3"/>
            <a:extLst>
              <a:ext uri="{FF2B5EF4-FFF2-40B4-BE49-F238E27FC236}">
                <a16:creationId xmlns:a16="http://schemas.microsoft.com/office/drawing/2014/main" id="{EAF813CE-2697-2EAB-7C89-3BAB4F2844BE}"/>
              </a:ext>
              <a:ext uri="{C183D7F6-B498-43B3-948B-1728B52AA6E4}">
                <adec:decorative xmlns:adec="http://schemas.microsoft.com/office/drawing/2017/decorative" val="1"/>
              </a:ext>
            </a:extLst>
          </p:cNvPr>
          <p:cNvPicPr>
            <a:picLocks noGrp="1" noChangeAspect="1"/>
          </p:cNvPicPr>
          <p:nvPr>
            <p:ph idx="13"/>
          </p:nvPr>
        </p:nvPicPr>
        <p:blipFill>
          <a:blip r:embed="rId4"/>
          <a:stretch>
            <a:fillRect/>
          </a:stretch>
        </p:blipFill>
        <p:spPr>
          <a:xfrm>
            <a:off x="3140075" y="1731963"/>
            <a:ext cx="2860675" cy="2860675"/>
          </a:xfrm>
        </p:spPr>
      </p:pic>
      <p:sp>
        <p:nvSpPr>
          <p:cNvPr id="7" name="Content Placeholder 6">
            <a:extLst>
              <a:ext uri="{FF2B5EF4-FFF2-40B4-BE49-F238E27FC236}">
                <a16:creationId xmlns:a16="http://schemas.microsoft.com/office/drawing/2014/main" id="{74444BA2-7236-B6F3-BCB9-769C53E72E92}"/>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6047AA3E-ACBF-B989-3F15-066204BB1E03}"/>
              </a:ext>
            </a:extLst>
          </p:cNvPr>
          <p:cNvSpPr>
            <a:spLocks noGrp="1"/>
          </p:cNvSpPr>
          <p:nvPr>
            <p:ph type="sldNum" sz="quarter" idx="15"/>
          </p:nvPr>
        </p:nvSpPr>
        <p:spPr/>
        <p:txBody>
          <a:bodyPr/>
          <a:lstStyle/>
          <a:p>
            <a:fld id="{8ABDC324-684B-9C44-A484-D2B69E2467CF}" type="slidenum">
              <a:rPr lang="en-US" smtClean="0"/>
              <a:pPr/>
              <a:t>36</a:t>
            </a:fld>
            <a:endParaRPr lang="en-US"/>
          </a:p>
        </p:txBody>
      </p:sp>
    </p:spTree>
    <p:extLst>
      <p:ext uri="{BB962C8B-B14F-4D97-AF65-F5344CB8AC3E}">
        <p14:creationId xmlns:p14="http://schemas.microsoft.com/office/powerpoint/2010/main" val="1670364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893EA9-B653-7551-EE1C-5BD176FAA09B}"/>
              </a:ext>
            </a:extLst>
          </p:cNvPr>
          <p:cNvSpPr>
            <a:spLocks noGrp="1"/>
          </p:cNvSpPr>
          <p:nvPr>
            <p:ph type="title"/>
          </p:nvPr>
        </p:nvSpPr>
        <p:spPr/>
        <p:txBody>
          <a:bodyPr/>
          <a:lstStyle/>
          <a:p>
            <a:r>
              <a:rPr lang="en-US" dirty="0"/>
              <a:t>Feedback vs Praise</a:t>
            </a:r>
          </a:p>
        </p:txBody>
      </p:sp>
      <p:sp>
        <p:nvSpPr>
          <p:cNvPr id="3" name="Content Placeholder 2">
            <a:extLst>
              <a:ext uri="{FF2B5EF4-FFF2-40B4-BE49-F238E27FC236}">
                <a16:creationId xmlns:a16="http://schemas.microsoft.com/office/drawing/2014/main" id="{D6985C35-592C-329E-2D5A-742673D64989}"/>
              </a:ext>
            </a:extLst>
          </p:cNvPr>
          <p:cNvSpPr>
            <a:spLocks noGrp="1"/>
          </p:cNvSpPr>
          <p:nvPr>
            <p:ph idx="12"/>
          </p:nvPr>
        </p:nvSpPr>
        <p:spPr>
          <a:prstGeom prst="rect">
            <a:avLst/>
          </a:prstGeom>
        </p:spPr>
        <p:txBody>
          <a:bodyPr/>
          <a:lstStyle/>
          <a:p>
            <a:r>
              <a:rPr lang="en-US" b="0" i="0" dirty="0">
                <a:effectLst/>
                <a:latin typeface="futura-pt"/>
              </a:rPr>
              <a:t>Hattie, J., &amp; Timperley, H. (2007). The Power of feedback. </a:t>
            </a:r>
            <a:r>
              <a:rPr lang="en-US" b="0" i="1" dirty="0">
                <a:effectLst/>
                <a:latin typeface="futura-pt"/>
              </a:rPr>
              <a:t>Review of Educational Research</a:t>
            </a:r>
            <a:r>
              <a:rPr lang="en-US" b="0" i="0" dirty="0">
                <a:effectLst/>
                <a:latin typeface="futura-pt"/>
              </a:rPr>
              <a:t>, </a:t>
            </a:r>
            <a:r>
              <a:rPr lang="en-US" b="0" i="1" dirty="0">
                <a:effectLst/>
                <a:latin typeface="futura-pt"/>
              </a:rPr>
              <a:t>77</a:t>
            </a:r>
            <a:r>
              <a:rPr lang="en-US" b="0" i="0" dirty="0">
                <a:effectLst/>
                <a:latin typeface="futura-pt"/>
              </a:rPr>
              <a:t>(1), 81–112. </a:t>
            </a:r>
            <a:r>
              <a:rPr lang="en-US" b="0" i="0" u="none" strike="noStrike" dirty="0">
                <a:effectLst/>
                <a:latin typeface="futura-pt"/>
                <a:hlinkClick r:id="rId3">
                  <a:extLst>
                    <a:ext uri="{A12FA001-AC4F-418D-AE19-62706E023703}">
                      <ahyp:hlinkClr xmlns:ahyp="http://schemas.microsoft.com/office/drawing/2018/hyperlinkcolor" val="tx"/>
                    </a:ext>
                  </a:extLst>
                </a:hlinkClick>
              </a:rPr>
              <a:t>https://doi.org/10.3102/003465430298487</a:t>
            </a:r>
            <a:endParaRPr lang="en-US" b="0" i="0" u="none" strike="noStrike" dirty="0">
              <a:effectLst/>
              <a:latin typeface="futura-pt"/>
            </a:endParaRPr>
          </a:p>
        </p:txBody>
      </p:sp>
      <p:sp>
        <p:nvSpPr>
          <p:cNvPr id="5" name="Slide Number Placeholder 4">
            <a:extLst>
              <a:ext uri="{FF2B5EF4-FFF2-40B4-BE49-F238E27FC236}">
                <a16:creationId xmlns:a16="http://schemas.microsoft.com/office/drawing/2014/main" id="{01CF2523-6C05-D7D1-0579-98D4FDF2B8F4}"/>
              </a:ext>
            </a:extLst>
          </p:cNvPr>
          <p:cNvSpPr>
            <a:spLocks noGrp="1"/>
          </p:cNvSpPr>
          <p:nvPr>
            <p:ph type="sldNum" sz="quarter" idx="13"/>
          </p:nvPr>
        </p:nvSpPr>
        <p:spPr/>
        <p:txBody>
          <a:bodyPr/>
          <a:lstStyle/>
          <a:p>
            <a:fld id="{8ABDC324-684B-9C44-A484-D2B69E2467CF}" type="slidenum">
              <a:rPr lang="en-US" smtClean="0"/>
              <a:pPr/>
              <a:t>4</a:t>
            </a:fld>
            <a:endParaRPr lang="en-US"/>
          </a:p>
        </p:txBody>
      </p:sp>
    </p:spTree>
    <p:extLst>
      <p:ext uri="{BB962C8B-B14F-4D97-AF65-F5344CB8AC3E}">
        <p14:creationId xmlns:p14="http://schemas.microsoft.com/office/powerpoint/2010/main" val="834191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EEE2-A29D-E41D-74A3-E8ABF9B2C79B}"/>
              </a:ext>
            </a:extLst>
          </p:cNvPr>
          <p:cNvSpPr>
            <a:spLocks noGrp="1"/>
          </p:cNvSpPr>
          <p:nvPr>
            <p:ph type="ctrTitle"/>
          </p:nvPr>
        </p:nvSpPr>
        <p:spPr/>
        <p:txBody>
          <a:bodyPr/>
          <a:lstStyle/>
          <a:p>
            <a:r>
              <a:rPr lang="en-US" dirty="0"/>
              <a:t>Purpose</a:t>
            </a:r>
          </a:p>
        </p:txBody>
      </p:sp>
      <p:pic>
        <p:nvPicPr>
          <p:cNvPr id="6" name="Picture Placeholder 5">
            <a:extLst>
              <a:ext uri="{FF2B5EF4-FFF2-40B4-BE49-F238E27FC236}">
                <a16:creationId xmlns:a16="http://schemas.microsoft.com/office/drawing/2014/main" id="{6CD24D9C-4C53-6A8E-24EB-C69BCD22DA9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2500" b="12500"/>
          <a:stretch>
            <a:fillRect/>
          </a:stretch>
        </p:blipFill>
        <p:spPr/>
      </p:pic>
      <p:sp>
        <p:nvSpPr>
          <p:cNvPr id="10" name="Content Placeholder 9">
            <a:extLst>
              <a:ext uri="{FF2B5EF4-FFF2-40B4-BE49-F238E27FC236}">
                <a16:creationId xmlns:a16="http://schemas.microsoft.com/office/drawing/2014/main" id="{17151FCC-D568-08B1-6542-6F68A3FFF551}"/>
              </a:ext>
            </a:extLst>
          </p:cNvPr>
          <p:cNvSpPr>
            <a:spLocks noGrp="1"/>
          </p:cNvSpPr>
          <p:nvPr>
            <p:ph idx="12"/>
          </p:nvPr>
        </p:nvSpPr>
        <p:spPr/>
        <p:txBody>
          <a:bodyPr/>
          <a:lstStyle/>
          <a:p>
            <a:r>
              <a:rPr lang="en-US" dirty="0"/>
              <a:t>Photo by Markus </a:t>
            </a:r>
            <a:r>
              <a:rPr lang="en-US" dirty="0" err="1"/>
              <a:t>Spiske</a:t>
            </a:r>
            <a:r>
              <a:rPr lang="en-US" dirty="0"/>
              <a:t> on Unsplash</a:t>
            </a:r>
          </a:p>
        </p:txBody>
      </p:sp>
      <p:sp>
        <p:nvSpPr>
          <p:cNvPr id="8" name="Slide Number Placeholder 7">
            <a:extLst>
              <a:ext uri="{FF2B5EF4-FFF2-40B4-BE49-F238E27FC236}">
                <a16:creationId xmlns:a16="http://schemas.microsoft.com/office/drawing/2014/main" id="{28D1CA3D-2299-0040-321B-D543CA511A04}"/>
              </a:ext>
            </a:extLst>
          </p:cNvPr>
          <p:cNvSpPr>
            <a:spLocks noGrp="1"/>
          </p:cNvSpPr>
          <p:nvPr>
            <p:ph type="sldNum" sz="quarter" idx="13"/>
          </p:nvPr>
        </p:nvSpPr>
        <p:spPr/>
        <p:txBody>
          <a:bodyPr/>
          <a:lstStyle/>
          <a:p>
            <a:fld id="{8ABDC324-684B-9C44-A484-D2B69E2467CF}" type="slidenum">
              <a:rPr lang="en-US" smtClean="0"/>
              <a:pPr/>
              <a:t>5</a:t>
            </a:fld>
            <a:endParaRPr lang="en-US"/>
          </a:p>
        </p:txBody>
      </p:sp>
    </p:spTree>
    <p:extLst>
      <p:ext uri="{BB962C8B-B14F-4D97-AF65-F5344CB8AC3E}">
        <p14:creationId xmlns:p14="http://schemas.microsoft.com/office/powerpoint/2010/main" val="362106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1BD119-B21E-A1F2-FBDC-4679F523077B}"/>
              </a:ext>
            </a:extLst>
          </p:cNvPr>
          <p:cNvSpPr>
            <a:spLocks noGrp="1"/>
          </p:cNvSpPr>
          <p:nvPr>
            <p:ph type="title"/>
          </p:nvPr>
        </p:nvSpPr>
        <p:spPr/>
        <p:txBody>
          <a:bodyPr/>
          <a:lstStyle/>
          <a:p>
            <a:r>
              <a:rPr lang="en-US" dirty="0"/>
              <a:t>Feedback as Part of the Learning Process</a:t>
            </a:r>
          </a:p>
        </p:txBody>
      </p:sp>
      <p:sp>
        <p:nvSpPr>
          <p:cNvPr id="8" name="Content Placeholder 7">
            <a:extLst>
              <a:ext uri="{FF2B5EF4-FFF2-40B4-BE49-F238E27FC236}">
                <a16:creationId xmlns:a16="http://schemas.microsoft.com/office/drawing/2014/main" id="{74F2B19F-6027-A0FE-B823-ADB33D5281E2}"/>
              </a:ext>
            </a:extLst>
          </p:cNvPr>
          <p:cNvSpPr>
            <a:spLocks noGrp="1"/>
          </p:cNvSpPr>
          <p:nvPr>
            <p:ph idx="1"/>
          </p:nvPr>
        </p:nvSpPr>
        <p:spPr>
          <a:solidFill>
            <a:srgbClr val="122D6E"/>
          </a:solidFill>
          <a:ln>
            <a:noFill/>
          </a:ln>
        </p:spPr>
        <p:txBody>
          <a:bodyPr anchor="ctr"/>
          <a:lstStyle/>
          <a:p>
            <a:pPr marL="0" indent="0" algn="ctr">
              <a:buNone/>
            </a:pPr>
            <a:r>
              <a:rPr lang="en-US" sz="2800" dirty="0">
                <a:solidFill>
                  <a:schemeClr val="bg1"/>
                </a:solidFill>
              </a:rPr>
              <a:t>Guides Learners towards Accomplishment</a:t>
            </a:r>
          </a:p>
        </p:txBody>
      </p:sp>
      <p:sp>
        <p:nvSpPr>
          <p:cNvPr id="9" name="Content Placeholder 8">
            <a:extLst>
              <a:ext uri="{FF2B5EF4-FFF2-40B4-BE49-F238E27FC236}">
                <a16:creationId xmlns:a16="http://schemas.microsoft.com/office/drawing/2014/main" id="{DE57434C-B5FD-16EF-200C-5E635ED2FB47}"/>
              </a:ext>
            </a:extLst>
          </p:cNvPr>
          <p:cNvSpPr>
            <a:spLocks noGrp="1"/>
          </p:cNvSpPr>
          <p:nvPr>
            <p:ph idx="12"/>
          </p:nvPr>
        </p:nvSpPr>
        <p:spPr>
          <a:solidFill>
            <a:srgbClr val="122D6E"/>
          </a:solidFill>
          <a:ln>
            <a:noFill/>
          </a:ln>
        </p:spPr>
        <p:txBody>
          <a:bodyPr anchor="ctr"/>
          <a:lstStyle/>
          <a:p>
            <a:pPr marL="0" indent="0" algn="ctr">
              <a:buNone/>
            </a:pPr>
            <a:r>
              <a:rPr lang="en-US" sz="2800" dirty="0">
                <a:solidFill>
                  <a:schemeClr val="bg1"/>
                </a:solidFill>
              </a:rPr>
              <a:t>Helps Sustain Motivation</a:t>
            </a:r>
          </a:p>
        </p:txBody>
      </p:sp>
      <p:pic>
        <p:nvPicPr>
          <p:cNvPr id="13" name="Content Placeholder 12">
            <a:extLst>
              <a:ext uri="{FF2B5EF4-FFF2-40B4-BE49-F238E27FC236}">
                <a16:creationId xmlns:a16="http://schemas.microsoft.com/office/drawing/2014/main" id="{C12A1ED5-30EB-C769-EBB2-B07DFF818D78}"/>
              </a:ext>
              <a:ext uri="{C183D7F6-B498-43B3-948B-1728B52AA6E4}">
                <adec:decorative xmlns:adec="http://schemas.microsoft.com/office/drawing/2017/decorative" val="1"/>
              </a:ext>
            </a:extLst>
          </p:cNvPr>
          <p:cNvPicPr>
            <a:picLocks noGrp="1" noChangeAspect="1"/>
          </p:cNvPicPr>
          <p:nvPr>
            <p:ph idx="14"/>
          </p:nvPr>
        </p:nvPicPr>
        <p:blipFill>
          <a:blip r:embed="rId3">
            <a:extLst>
              <a:ext uri="{96DAC541-7B7A-43D3-8B79-37D633B846F1}">
                <asvg:svgBlip xmlns:asvg="http://schemas.microsoft.com/office/drawing/2016/SVG/main" r:embed="rId4"/>
              </a:ext>
            </a:extLst>
          </a:blip>
          <a:stretch>
            <a:fillRect/>
          </a:stretch>
        </p:blipFill>
        <p:spPr>
          <a:xfrm>
            <a:off x="4753388" y="1200151"/>
            <a:ext cx="3390899" cy="3390899"/>
          </a:xfrm>
          <a:ln>
            <a:noFill/>
          </a:ln>
        </p:spPr>
      </p:pic>
      <p:sp>
        <p:nvSpPr>
          <p:cNvPr id="11" name="Content Placeholder 10">
            <a:extLst>
              <a:ext uri="{FF2B5EF4-FFF2-40B4-BE49-F238E27FC236}">
                <a16:creationId xmlns:a16="http://schemas.microsoft.com/office/drawing/2014/main" id="{9A0CF11B-302E-AE70-4A4A-CD32A28E70FE}"/>
              </a:ext>
            </a:extLst>
          </p:cNvPr>
          <p:cNvSpPr>
            <a:spLocks noGrp="1"/>
          </p:cNvSpPr>
          <p:nvPr>
            <p:ph idx="16"/>
          </p:nvPr>
        </p:nvSpPr>
        <p:spPr/>
        <p:txBody>
          <a:bodyPr>
            <a:normAutofit fontScale="77500" lnSpcReduction="20000"/>
          </a:bodyPr>
          <a:lstStyle/>
          <a:p>
            <a:r>
              <a:rPr lang="en-US" dirty="0"/>
              <a:t>Universal Design for Learning Strategy Database: Increase mastery-oriented feedback (Checkpoint 8.4). (n.d.). </a:t>
            </a:r>
            <a:r>
              <a:rPr lang="en-US" i="1" dirty="0"/>
              <a:t>Relay Graduate School of Education Library</a:t>
            </a:r>
            <a:r>
              <a:rPr lang="en-US" dirty="0"/>
              <a:t>. </a:t>
            </a:r>
            <a:r>
              <a:rPr lang="en-US" dirty="0">
                <a:hlinkClick r:id="rId5"/>
              </a:rPr>
              <a:t>https://relay.libguides.com/udl-strategy-database/sustaining-effort#s-lg-box-26743854</a:t>
            </a:r>
            <a:r>
              <a:rPr lang="en-US" dirty="0"/>
              <a:t> </a:t>
            </a:r>
          </a:p>
          <a:p>
            <a:r>
              <a:rPr lang="en-US" dirty="0"/>
              <a:t>University of South Carolina Center for Teaching Excellence. (n.d.). </a:t>
            </a:r>
            <a:r>
              <a:rPr lang="en-US" i="1" dirty="0"/>
              <a:t>Importance of Providing Meaningful Student Feedback.</a:t>
            </a:r>
            <a:r>
              <a:rPr lang="en-US" i="0" dirty="0"/>
              <a:t> https://sc.edu/about/offices_and_divisions/cte/teaching_resources/grading_assessment_toolbox/providing_meaningful_student_feedback/index.php#:~:text=Feedback%20is%20any%20response%20regarding,put%20a%20damper%20on%20it.</a:t>
            </a:r>
          </a:p>
        </p:txBody>
      </p:sp>
      <p:sp>
        <p:nvSpPr>
          <p:cNvPr id="6" name="Slide Number Placeholder 5">
            <a:extLst>
              <a:ext uri="{FF2B5EF4-FFF2-40B4-BE49-F238E27FC236}">
                <a16:creationId xmlns:a16="http://schemas.microsoft.com/office/drawing/2014/main" id="{9306569A-5F94-A08B-25BD-FC6FB1E0F857}"/>
              </a:ext>
            </a:extLst>
          </p:cNvPr>
          <p:cNvSpPr>
            <a:spLocks noGrp="1"/>
          </p:cNvSpPr>
          <p:nvPr>
            <p:ph type="sldNum" sz="quarter" idx="17"/>
          </p:nvPr>
        </p:nvSpPr>
        <p:spPr/>
        <p:txBody>
          <a:bodyPr/>
          <a:lstStyle/>
          <a:p>
            <a:fld id="{8ABDC324-684B-9C44-A484-D2B69E2467CF}" type="slidenum">
              <a:rPr lang="en-US" smtClean="0"/>
              <a:pPr/>
              <a:t>6</a:t>
            </a:fld>
            <a:endParaRPr lang="en-US"/>
          </a:p>
        </p:txBody>
      </p:sp>
    </p:spTree>
    <p:extLst>
      <p:ext uri="{BB962C8B-B14F-4D97-AF65-F5344CB8AC3E}">
        <p14:creationId xmlns:p14="http://schemas.microsoft.com/office/powerpoint/2010/main" val="1284483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F8B38C-52E2-7A0B-8A8D-0622EE601788}"/>
              </a:ext>
            </a:extLst>
          </p:cNvPr>
          <p:cNvSpPr>
            <a:spLocks noGrp="1"/>
          </p:cNvSpPr>
          <p:nvPr>
            <p:ph type="title"/>
          </p:nvPr>
        </p:nvSpPr>
        <p:spPr/>
        <p:txBody>
          <a:bodyPr/>
          <a:lstStyle/>
          <a:p>
            <a:pPr algn="ctr"/>
            <a:r>
              <a:rPr lang="en-US" dirty="0"/>
              <a:t>Student Perspective - 1</a:t>
            </a:r>
          </a:p>
        </p:txBody>
      </p:sp>
      <p:sp>
        <p:nvSpPr>
          <p:cNvPr id="9" name="Content Placeholder 8">
            <a:extLst>
              <a:ext uri="{FF2B5EF4-FFF2-40B4-BE49-F238E27FC236}">
                <a16:creationId xmlns:a16="http://schemas.microsoft.com/office/drawing/2014/main" id="{CE092A5F-8BF0-BC10-72F4-7243B8D882D1}"/>
              </a:ext>
            </a:extLst>
          </p:cNvPr>
          <p:cNvSpPr>
            <a:spLocks noGrp="1"/>
          </p:cNvSpPr>
          <p:nvPr>
            <p:ph idx="1"/>
          </p:nvPr>
        </p:nvSpPr>
        <p:spPr>
          <a:solidFill>
            <a:schemeClr val="accent1"/>
          </a:solidFill>
          <a:ln>
            <a:noFill/>
          </a:ln>
        </p:spPr>
        <p:txBody>
          <a:bodyPr anchor="ctr"/>
          <a:lstStyle/>
          <a:p>
            <a:pPr marL="0" indent="0" algn="ctr">
              <a:buNone/>
            </a:pPr>
            <a:r>
              <a:rPr lang="en-US" sz="3200" b="1" dirty="0">
                <a:solidFill>
                  <a:schemeClr val="bg1"/>
                </a:solidFill>
              </a:rPr>
              <a:t>WHAT</a:t>
            </a:r>
            <a:r>
              <a:rPr lang="en-US" sz="3200" dirty="0">
                <a:solidFill>
                  <a:schemeClr val="bg1"/>
                </a:solidFill>
              </a:rPr>
              <a:t> am I understanding or not understanding?</a:t>
            </a:r>
          </a:p>
        </p:txBody>
      </p:sp>
      <p:sp>
        <p:nvSpPr>
          <p:cNvPr id="11" name="Content Placeholder 10">
            <a:extLst>
              <a:ext uri="{FF2B5EF4-FFF2-40B4-BE49-F238E27FC236}">
                <a16:creationId xmlns:a16="http://schemas.microsoft.com/office/drawing/2014/main" id="{6BEB0126-55D8-3D53-6D88-E63107B28A04}"/>
              </a:ext>
            </a:extLst>
          </p:cNvPr>
          <p:cNvSpPr>
            <a:spLocks noGrp="1"/>
          </p:cNvSpPr>
          <p:nvPr>
            <p:ph idx="16"/>
          </p:nvPr>
        </p:nvSpPr>
        <p:spPr>
          <a:solidFill>
            <a:srgbClr val="122D6E"/>
          </a:solidFill>
          <a:ln>
            <a:noFill/>
          </a:ln>
        </p:spPr>
        <p:txBody>
          <a:bodyPr anchor="ctr"/>
          <a:lstStyle/>
          <a:p>
            <a:pPr marL="0" indent="0" algn="ctr">
              <a:buNone/>
            </a:pPr>
            <a:r>
              <a:rPr lang="en-US" sz="3200" b="1" dirty="0">
                <a:solidFill>
                  <a:schemeClr val="bg1"/>
                </a:solidFill>
              </a:rPr>
              <a:t>WHERE</a:t>
            </a:r>
            <a:r>
              <a:rPr lang="en-US" sz="3200" dirty="0">
                <a:solidFill>
                  <a:schemeClr val="bg1"/>
                </a:solidFill>
              </a:rPr>
              <a:t> is my performance going well or poorly?</a:t>
            </a:r>
          </a:p>
        </p:txBody>
      </p:sp>
      <p:sp>
        <p:nvSpPr>
          <p:cNvPr id="10" name="Content Placeholder 9">
            <a:extLst>
              <a:ext uri="{FF2B5EF4-FFF2-40B4-BE49-F238E27FC236}">
                <a16:creationId xmlns:a16="http://schemas.microsoft.com/office/drawing/2014/main" id="{212D1DD2-838A-27E0-2D38-90AAD2BDFACD}"/>
              </a:ext>
            </a:extLst>
          </p:cNvPr>
          <p:cNvSpPr>
            <a:spLocks noGrp="1"/>
          </p:cNvSpPr>
          <p:nvPr>
            <p:ph idx="14"/>
          </p:nvPr>
        </p:nvSpPr>
        <p:spPr/>
        <p:txBody>
          <a:bodyPr/>
          <a:lstStyle/>
          <a:p>
            <a:r>
              <a:rPr lang="en-US" b="0" i="0" dirty="0">
                <a:solidFill>
                  <a:srgbClr val="333333"/>
                </a:solidFill>
                <a:effectLst/>
                <a:latin typeface="proxima-nova"/>
              </a:rPr>
              <a:t>Ambrose, S. A., Bridges, M. W., DiPietro, M., Lovett, M. C., &amp; Norman, M. K. (2010). </a:t>
            </a:r>
            <a:r>
              <a:rPr lang="en-US" b="0" i="1" dirty="0">
                <a:solidFill>
                  <a:srgbClr val="333333"/>
                </a:solidFill>
                <a:effectLst/>
                <a:latin typeface="proxima-nova"/>
              </a:rPr>
              <a:t>How learning works: Seven research-based principles for smart teaching</a:t>
            </a:r>
            <a:r>
              <a:rPr lang="en-US" b="0" i="0" dirty="0">
                <a:solidFill>
                  <a:srgbClr val="333333"/>
                </a:solidFill>
                <a:effectLst/>
                <a:latin typeface="proxima-nova"/>
              </a:rPr>
              <a:t>. Jossey-Bass.</a:t>
            </a:r>
          </a:p>
        </p:txBody>
      </p:sp>
      <p:sp>
        <p:nvSpPr>
          <p:cNvPr id="7" name="Slide Number Placeholder 6">
            <a:extLst>
              <a:ext uri="{FF2B5EF4-FFF2-40B4-BE49-F238E27FC236}">
                <a16:creationId xmlns:a16="http://schemas.microsoft.com/office/drawing/2014/main" id="{13204A18-EEAD-CFD0-1AE9-3372A28BB368}"/>
              </a:ext>
            </a:extLst>
          </p:cNvPr>
          <p:cNvSpPr>
            <a:spLocks noGrp="1"/>
          </p:cNvSpPr>
          <p:nvPr>
            <p:ph type="sldNum" sz="quarter" idx="17"/>
          </p:nvPr>
        </p:nvSpPr>
        <p:spPr/>
        <p:txBody>
          <a:bodyPr/>
          <a:lstStyle/>
          <a:p>
            <a:fld id="{8ABDC324-684B-9C44-A484-D2B69E2467CF}" type="slidenum">
              <a:rPr lang="en-US" smtClean="0"/>
              <a:pPr/>
              <a:t>7</a:t>
            </a:fld>
            <a:endParaRPr lang="en-US"/>
          </a:p>
        </p:txBody>
      </p:sp>
    </p:spTree>
    <p:extLst>
      <p:ext uri="{BB962C8B-B14F-4D97-AF65-F5344CB8AC3E}">
        <p14:creationId xmlns:p14="http://schemas.microsoft.com/office/powerpoint/2010/main" val="4088720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7BA5-4FCF-96A2-A517-D5B1C660982F}"/>
              </a:ext>
            </a:extLst>
          </p:cNvPr>
          <p:cNvSpPr>
            <a:spLocks noGrp="1"/>
          </p:cNvSpPr>
          <p:nvPr>
            <p:ph type="title"/>
          </p:nvPr>
        </p:nvSpPr>
        <p:spPr/>
        <p:txBody>
          <a:bodyPr/>
          <a:lstStyle/>
          <a:p>
            <a:pPr algn="ctr"/>
            <a:r>
              <a:rPr lang="en-US" dirty="0"/>
              <a:t>Student Perspective - 2</a:t>
            </a:r>
          </a:p>
        </p:txBody>
      </p:sp>
      <p:sp>
        <p:nvSpPr>
          <p:cNvPr id="3" name="Content Placeholder 2">
            <a:extLst>
              <a:ext uri="{FF2B5EF4-FFF2-40B4-BE49-F238E27FC236}">
                <a16:creationId xmlns:a16="http://schemas.microsoft.com/office/drawing/2014/main" id="{F46FDFD6-00EF-2E3E-3225-F748D33B4EB9}"/>
              </a:ext>
            </a:extLst>
          </p:cNvPr>
          <p:cNvSpPr>
            <a:spLocks noGrp="1"/>
          </p:cNvSpPr>
          <p:nvPr>
            <p:ph idx="1"/>
          </p:nvPr>
        </p:nvSpPr>
        <p:spPr>
          <a:solidFill>
            <a:srgbClr val="122D6E"/>
          </a:solidFill>
          <a:ln>
            <a:noFill/>
          </a:ln>
        </p:spPr>
        <p:txBody>
          <a:bodyPr anchor="ctr"/>
          <a:lstStyle/>
          <a:p>
            <a:pPr marL="0" indent="0" algn="ctr">
              <a:buNone/>
            </a:pPr>
            <a:r>
              <a:rPr lang="en-US" sz="3200" b="1" dirty="0">
                <a:solidFill>
                  <a:schemeClr val="bg1"/>
                </a:solidFill>
              </a:rPr>
              <a:t>HOW</a:t>
            </a:r>
            <a:r>
              <a:rPr lang="en-US" sz="3200" dirty="0">
                <a:solidFill>
                  <a:schemeClr val="bg1"/>
                </a:solidFill>
              </a:rPr>
              <a:t> should I direct my subsequent efforts?</a:t>
            </a:r>
          </a:p>
        </p:txBody>
      </p:sp>
      <p:sp>
        <p:nvSpPr>
          <p:cNvPr id="4" name="Content Placeholder 3">
            <a:extLst>
              <a:ext uri="{FF2B5EF4-FFF2-40B4-BE49-F238E27FC236}">
                <a16:creationId xmlns:a16="http://schemas.microsoft.com/office/drawing/2014/main" id="{53C213E3-C634-9B4A-F587-863DC850607A}"/>
              </a:ext>
            </a:extLst>
          </p:cNvPr>
          <p:cNvSpPr>
            <a:spLocks noGrp="1"/>
          </p:cNvSpPr>
          <p:nvPr>
            <p:ph idx="16"/>
          </p:nvPr>
        </p:nvSpPr>
        <p:spPr>
          <a:solidFill>
            <a:srgbClr val="122D6E"/>
          </a:solidFill>
          <a:ln>
            <a:noFill/>
          </a:ln>
        </p:spPr>
        <p:txBody>
          <a:bodyPr anchor="ctr"/>
          <a:lstStyle/>
          <a:p>
            <a:pPr marL="0" indent="0" algn="ctr">
              <a:buNone/>
            </a:pPr>
            <a:r>
              <a:rPr lang="en-US" sz="3200" b="1" dirty="0">
                <a:solidFill>
                  <a:schemeClr val="bg1"/>
                </a:solidFill>
              </a:rPr>
              <a:t>WHY</a:t>
            </a:r>
            <a:r>
              <a:rPr lang="en-US" sz="3200" dirty="0">
                <a:solidFill>
                  <a:schemeClr val="bg1"/>
                </a:solidFill>
              </a:rPr>
              <a:t> is this relevant?</a:t>
            </a:r>
          </a:p>
        </p:txBody>
      </p:sp>
      <p:sp>
        <p:nvSpPr>
          <p:cNvPr id="5" name="Content Placeholder 4">
            <a:extLst>
              <a:ext uri="{FF2B5EF4-FFF2-40B4-BE49-F238E27FC236}">
                <a16:creationId xmlns:a16="http://schemas.microsoft.com/office/drawing/2014/main" id="{2E605A96-1A4E-06A5-9C6C-E40AC8C62830}"/>
              </a:ext>
            </a:extLst>
          </p:cNvPr>
          <p:cNvSpPr>
            <a:spLocks noGrp="1"/>
          </p:cNvSpPr>
          <p:nvPr>
            <p:ph idx="14"/>
          </p:nvPr>
        </p:nvSpPr>
        <p:spPr/>
        <p:txBody>
          <a:bodyPr/>
          <a:lstStyle/>
          <a:p>
            <a:r>
              <a:rPr lang="en-US" b="0" i="0" dirty="0">
                <a:solidFill>
                  <a:srgbClr val="333333"/>
                </a:solidFill>
                <a:effectLst/>
                <a:latin typeface="proxima-nova"/>
              </a:rPr>
              <a:t>Ambrose, S. A., Bridges, M. W., DiPietro, M., Lovett, M. C., &amp; Norman, M. K. (2010). </a:t>
            </a:r>
            <a:r>
              <a:rPr lang="en-US" b="0" i="1" dirty="0">
                <a:solidFill>
                  <a:srgbClr val="333333"/>
                </a:solidFill>
                <a:effectLst/>
                <a:latin typeface="proxima-nova"/>
              </a:rPr>
              <a:t>How learning works: Seven research-based principles for smart teaching</a:t>
            </a:r>
            <a:r>
              <a:rPr lang="en-US" b="0" i="0" dirty="0">
                <a:solidFill>
                  <a:srgbClr val="333333"/>
                </a:solidFill>
                <a:effectLst/>
                <a:latin typeface="proxima-nova"/>
              </a:rPr>
              <a:t>. Jossey-Bass.</a:t>
            </a:r>
          </a:p>
        </p:txBody>
      </p:sp>
      <p:sp>
        <p:nvSpPr>
          <p:cNvPr id="6" name="Slide Number Placeholder 5">
            <a:extLst>
              <a:ext uri="{FF2B5EF4-FFF2-40B4-BE49-F238E27FC236}">
                <a16:creationId xmlns:a16="http://schemas.microsoft.com/office/drawing/2014/main" id="{ED53A80D-B916-F12D-23E2-A7B85A65F136}"/>
              </a:ext>
            </a:extLst>
          </p:cNvPr>
          <p:cNvSpPr>
            <a:spLocks noGrp="1"/>
          </p:cNvSpPr>
          <p:nvPr>
            <p:ph type="sldNum" sz="quarter" idx="17"/>
          </p:nvPr>
        </p:nvSpPr>
        <p:spPr/>
        <p:txBody>
          <a:bodyPr/>
          <a:lstStyle/>
          <a:p>
            <a:fld id="{8ABDC324-684B-9C44-A484-D2B69E2467CF}" type="slidenum">
              <a:rPr lang="en-US" smtClean="0"/>
              <a:pPr/>
              <a:t>8</a:t>
            </a:fld>
            <a:endParaRPr lang="en-US"/>
          </a:p>
        </p:txBody>
      </p:sp>
    </p:spTree>
    <p:extLst>
      <p:ext uri="{BB962C8B-B14F-4D97-AF65-F5344CB8AC3E}">
        <p14:creationId xmlns:p14="http://schemas.microsoft.com/office/powerpoint/2010/main" val="139603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98A7CE-FCDD-AAF7-0923-7D35114AD749}"/>
              </a:ext>
            </a:extLst>
          </p:cNvPr>
          <p:cNvSpPr>
            <a:spLocks noGrp="1"/>
          </p:cNvSpPr>
          <p:nvPr>
            <p:ph type="title"/>
          </p:nvPr>
        </p:nvSpPr>
        <p:spPr/>
        <p:txBody>
          <a:bodyPr/>
          <a:lstStyle/>
          <a:p>
            <a:r>
              <a:rPr lang="en-US" dirty="0"/>
              <a:t>Questions? - 1</a:t>
            </a:r>
          </a:p>
        </p:txBody>
      </p:sp>
      <p:sp>
        <p:nvSpPr>
          <p:cNvPr id="9" name="Content Placeholder 8">
            <a:extLst>
              <a:ext uri="{FF2B5EF4-FFF2-40B4-BE49-F238E27FC236}">
                <a16:creationId xmlns:a16="http://schemas.microsoft.com/office/drawing/2014/main" id="{C4ACEEEC-A95A-0689-A8EF-9C7DBEA9B788}"/>
              </a:ext>
            </a:extLst>
          </p:cNvPr>
          <p:cNvSpPr>
            <a:spLocks noGrp="1"/>
          </p:cNvSpPr>
          <p:nvPr>
            <p:ph idx="12"/>
          </p:nvPr>
        </p:nvSpPr>
        <p:spPr/>
        <p:txBody>
          <a:bodyPr/>
          <a:lstStyle/>
          <a:p>
            <a:endParaRPr lang="en-US"/>
          </a:p>
        </p:txBody>
      </p:sp>
      <p:sp>
        <p:nvSpPr>
          <p:cNvPr id="7" name="Slide Number Placeholder 6">
            <a:extLst>
              <a:ext uri="{FF2B5EF4-FFF2-40B4-BE49-F238E27FC236}">
                <a16:creationId xmlns:a16="http://schemas.microsoft.com/office/drawing/2014/main" id="{41A1253E-414A-630E-09AC-8CE36F601160}"/>
              </a:ext>
            </a:extLst>
          </p:cNvPr>
          <p:cNvSpPr>
            <a:spLocks noGrp="1"/>
          </p:cNvSpPr>
          <p:nvPr>
            <p:ph type="sldNum" sz="quarter" idx="13"/>
          </p:nvPr>
        </p:nvSpPr>
        <p:spPr/>
        <p:txBody>
          <a:bodyPr/>
          <a:lstStyle/>
          <a:p>
            <a:fld id="{8ABDC324-684B-9C44-A484-D2B69E2467CF}" type="slidenum">
              <a:rPr lang="en-US" smtClean="0"/>
              <a:pPr/>
              <a:t>9</a:t>
            </a:fld>
            <a:endParaRPr lang="en-US"/>
          </a:p>
        </p:txBody>
      </p:sp>
    </p:spTree>
    <p:extLst>
      <p:ext uri="{BB962C8B-B14F-4D97-AF65-F5344CB8AC3E}">
        <p14:creationId xmlns:p14="http://schemas.microsoft.com/office/powerpoint/2010/main" val="2374310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TITLES, SECTIONS, ONE-LINERS">
  <a:themeElements>
    <a:clrScheme name="Custom 1">
      <a:dk1>
        <a:srgbClr val="000000"/>
      </a:dk1>
      <a:lt1>
        <a:srgbClr val="FFFFFF"/>
      </a:lt1>
      <a:dk2>
        <a:srgbClr val="000000"/>
      </a:dk2>
      <a:lt2>
        <a:srgbClr val="F8F8F8"/>
      </a:lt2>
      <a:accent1>
        <a:srgbClr val="062C71"/>
      </a:accent1>
      <a:accent2>
        <a:srgbClr val="418EDE"/>
      </a:accent2>
      <a:accent3>
        <a:srgbClr val="719949"/>
      </a:accent3>
      <a:accent4>
        <a:srgbClr val="F98319"/>
      </a:accent4>
      <a:accent5>
        <a:srgbClr val="CF4520"/>
      </a:accent5>
      <a:accent6>
        <a:srgbClr val="F1C3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iving Effective Feedback" id="{1D778796-2E53-4CE6-AA6A-020A2472BB94}" vid="{02CCDD02-34D0-45A0-8182-0F5CD7CABDD6}"/>
    </a:ext>
  </a:extLst>
</a:theme>
</file>

<file path=ppt/theme/theme2.xml><?xml version="1.0" encoding="utf-8"?>
<a:theme xmlns:a="http://schemas.openxmlformats.org/drawingml/2006/main" name="jhsph-logo-bullets">
  <a:themeElements>
    <a:clrScheme name="Custom 2">
      <a:dk1>
        <a:srgbClr val="000000"/>
      </a:dk1>
      <a:lt1>
        <a:srgbClr val="FFFFFF"/>
      </a:lt1>
      <a:dk2>
        <a:srgbClr val="000000"/>
      </a:dk2>
      <a:lt2>
        <a:srgbClr val="F8F8F8"/>
      </a:lt2>
      <a:accent1>
        <a:srgbClr val="062C71"/>
      </a:accent1>
      <a:accent2>
        <a:srgbClr val="418EDE"/>
      </a:accent2>
      <a:accent3>
        <a:srgbClr val="719949"/>
      </a:accent3>
      <a:accent4>
        <a:srgbClr val="F98319"/>
      </a:accent4>
      <a:accent5>
        <a:srgbClr val="CF4520"/>
      </a:accent5>
      <a:accent6>
        <a:srgbClr val="F1C3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iving Effective Feedback" id="{1D778796-2E53-4CE6-AA6A-020A2472BB94}" vid="{36F38366-86B5-4AB8-A39B-95E073D88C73}"/>
    </a:ext>
  </a:extLst>
</a:theme>
</file>

<file path=ppt/theme/theme3.xml><?xml version="1.0" encoding="utf-8"?>
<a:theme xmlns:a="http://schemas.openxmlformats.org/drawingml/2006/main" name="1_jhsph-logo-bullets">
  <a:themeElements>
    <a:clrScheme name="Custom 2">
      <a:dk1>
        <a:srgbClr val="000000"/>
      </a:dk1>
      <a:lt1>
        <a:srgbClr val="FFFFFF"/>
      </a:lt1>
      <a:dk2>
        <a:srgbClr val="000000"/>
      </a:dk2>
      <a:lt2>
        <a:srgbClr val="F8F8F8"/>
      </a:lt2>
      <a:accent1>
        <a:srgbClr val="062C71"/>
      </a:accent1>
      <a:accent2>
        <a:srgbClr val="418EDE"/>
      </a:accent2>
      <a:accent3>
        <a:srgbClr val="719949"/>
      </a:accent3>
      <a:accent4>
        <a:srgbClr val="F98319"/>
      </a:accent4>
      <a:accent5>
        <a:srgbClr val="CF4520"/>
      </a:accent5>
      <a:accent6>
        <a:srgbClr val="F1C3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iving Effective Feedback" id="{1D778796-2E53-4CE6-AA6A-020A2472BB94}" vid="{7B8E9F18-ED31-4508-983F-4578D18E6523}"/>
    </a:ext>
  </a:extLst>
</a:theme>
</file>

<file path=ppt/theme/theme4.xml><?xml version="1.0" encoding="utf-8"?>
<a:theme xmlns:a="http://schemas.openxmlformats.org/drawingml/2006/main" name="2_jhsph-logo-bullets">
  <a:themeElements>
    <a:clrScheme name="Custom 2">
      <a:dk1>
        <a:srgbClr val="000000"/>
      </a:dk1>
      <a:lt1>
        <a:srgbClr val="FFFFFF"/>
      </a:lt1>
      <a:dk2>
        <a:srgbClr val="000000"/>
      </a:dk2>
      <a:lt2>
        <a:srgbClr val="F8F8F8"/>
      </a:lt2>
      <a:accent1>
        <a:srgbClr val="062C71"/>
      </a:accent1>
      <a:accent2>
        <a:srgbClr val="418EDE"/>
      </a:accent2>
      <a:accent3>
        <a:srgbClr val="719949"/>
      </a:accent3>
      <a:accent4>
        <a:srgbClr val="F98319"/>
      </a:accent4>
      <a:accent5>
        <a:srgbClr val="CF4520"/>
      </a:accent5>
      <a:accent6>
        <a:srgbClr val="F1C3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iving Effective Feedback" id="{1D778796-2E53-4CE6-AA6A-020A2472BB94}" vid="{DD9A398C-283D-447B-AFE6-8DD403A4F7DF}"/>
    </a:ext>
  </a:extLst>
</a:theme>
</file>

<file path=ppt/theme/theme5.xml><?xml version="1.0" encoding="utf-8"?>
<a:theme xmlns:a="http://schemas.openxmlformats.org/drawingml/2006/main" name="jhsph-vertical">
  <a:themeElements>
    <a:clrScheme name="Custom 1">
      <a:dk1>
        <a:srgbClr val="000000"/>
      </a:dk1>
      <a:lt1>
        <a:srgbClr val="FFFFFF"/>
      </a:lt1>
      <a:dk2>
        <a:srgbClr val="000000"/>
      </a:dk2>
      <a:lt2>
        <a:srgbClr val="F8F8F8"/>
      </a:lt2>
      <a:accent1>
        <a:srgbClr val="062C71"/>
      </a:accent1>
      <a:accent2>
        <a:srgbClr val="418EDE"/>
      </a:accent2>
      <a:accent3>
        <a:srgbClr val="719949"/>
      </a:accent3>
      <a:accent4>
        <a:srgbClr val="F98319"/>
      </a:accent4>
      <a:accent5>
        <a:srgbClr val="CF4520"/>
      </a:accent5>
      <a:accent6>
        <a:srgbClr val="F1C3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iving Effective Feedback" id="{1D778796-2E53-4CE6-AA6A-020A2472BB94}" vid="{6A233041-979E-41F4-829A-27E413DF825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68aeb27-7e1f-4a64-aea0-68e2c5511d17" xsi:nil="true"/>
    <lcf76f155ced4ddcb4097134ff3c332f xmlns="ba7e7998-2861-4ca0-9013-05f19c923713">
      <Terms xmlns="http://schemas.microsoft.com/office/infopath/2007/PartnerControls"/>
    </lcf76f155ced4ddcb4097134ff3c332f>
    <Date xmlns="ba7e7998-2861-4ca0-9013-05f19c923713" xsi:nil="true"/>
    <Number xmlns="ba7e7998-2861-4ca0-9013-05f19c9237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A458B74C065040AE0FE7D9322FC1F6" ma:contentTypeVersion="20" ma:contentTypeDescription="Create a new document." ma:contentTypeScope="" ma:versionID="f63fd047a691859fcf78df7c70f9062e">
  <xsd:schema xmlns:xsd="http://www.w3.org/2001/XMLSchema" xmlns:xs="http://www.w3.org/2001/XMLSchema" xmlns:p="http://schemas.microsoft.com/office/2006/metadata/properties" xmlns:ns2="ba7e7998-2861-4ca0-9013-05f19c923713" xmlns:ns3="968aeb27-7e1f-4a64-aea0-68e2c5511d17" targetNamespace="http://schemas.microsoft.com/office/2006/metadata/properties" ma:root="true" ma:fieldsID="04698fdc66eb1a58172b5d6ce1626f4f" ns2:_="" ns3:_="">
    <xsd:import namespace="ba7e7998-2861-4ca0-9013-05f19c923713"/>
    <xsd:import namespace="968aeb27-7e1f-4a64-aea0-68e2c5511d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Date" minOccurs="0"/>
                <xsd:element ref="ns2:MediaServiceObjectDetectorVersions" minOccurs="0"/>
                <xsd:element ref="ns2:Numbe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7e7998-2861-4ca0-9013-05f19c9237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Number" ma:index="26" nillable="true" ma:displayName="Number" ma:format="Dropdown" ma:internalName="Number" ma:percentage="FALSE">
      <xsd:simpleType>
        <xsd:restriction base="dms:Number"/>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8aeb27-7e1f-4a64-aea0-68e2c5511d1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e38877-842f-43a5-b126-1a41855bd332}" ma:internalName="TaxCatchAll" ma:showField="CatchAllData" ma:web="968aeb27-7e1f-4a64-aea0-68e2c5511d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048E7E-D1ED-4636-8C3D-7C8877E81348}">
  <ds:schemaRefs>
    <ds:schemaRef ds:uri="http://schemas.microsoft.com/sharepoint/v3/contenttype/forms"/>
  </ds:schemaRefs>
</ds:datastoreItem>
</file>

<file path=customXml/itemProps2.xml><?xml version="1.0" encoding="utf-8"?>
<ds:datastoreItem xmlns:ds="http://schemas.openxmlformats.org/officeDocument/2006/customXml" ds:itemID="{6DA92AAA-6134-40B7-8DEB-C1BE495DC469}">
  <ds:schemaRefs>
    <ds:schemaRef ds:uri="http://schemas.microsoft.com/office/2006/metadata/properties"/>
    <ds:schemaRef ds:uri="http://purl.org/dc/terms/"/>
    <ds:schemaRef ds:uri="http://schemas.microsoft.com/office/infopath/2007/PartnerControls"/>
    <ds:schemaRef ds:uri="ba7e7998-2861-4ca0-9013-05f19c923713"/>
    <ds:schemaRef ds:uri="http://purl.org/dc/dcmitype/"/>
    <ds:schemaRef ds:uri="http://www.w3.org/XML/1998/namespace"/>
    <ds:schemaRef ds:uri="http://schemas.microsoft.com/office/2006/documentManagement/types"/>
    <ds:schemaRef ds:uri="http://schemas.openxmlformats.org/package/2006/metadata/core-properties"/>
    <ds:schemaRef ds:uri="968aeb27-7e1f-4a64-aea0-68e2c5511d17"/>
    <ds:schemaRef ds:uri="http://purl.org/dc/elements/1.1/"/>
  </ds:schemaRefs>
</ds:datastoreItem>
</file>

<file path=customXml/itemProps3.xml><?xml version="1.0" encoding="utf-8"?>
<ds:datastoreItem xmlns:ds="http://schemas.openxmlformats.org/officeDocument/2006/customXml" ds:itemID="{66410EE8-78B9-415A-9F1A-C68ACDAF0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7e7998-2861-4ca0-9013-05f19c923713"/>
    <ds:schemaRef ds:uri="968aeb27-7e1f-4a64-aea0-68e2c5511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Giving Effective Feedback</Template>
  <TotalTime>1646</TotalTime>
  <Words>1935</Words>
  <Application>Microsoft Office PowerPoint</Application>
  <PresentationFormat>On-screen Show (16:9)</PresentationFormat>
  <Paragraphs>217</Paragraphs>
  <Slides>36</Slides>
  <Notes>26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36</vt:i4>
      </vt:variant>
    </vt:vector>
  </HeadingPairs>
  <TitlesOfParts>
    <vt:vector size="51" baseType="lpstr">
      <vt:lpstr>Arial</vt:lpstr>
      <vt:lpstr>Avenir Next LT Pro Demi</vt:lpstr>
      <vt:lpstr>Bookman Old Style</vt:lpstr>
      <vt:lpstr>Calibri</vt:lpstr>
      <vt:lpstr>futura-pt</vt:lpstr>
      <vt:lpstr>Georgia</vt:lpstr>
      <vt:lpstr>inherit</vt:lpstr>
      <vt:lpstr>Lucida Grande</vt:lpstr>
      <vt:lpstr>proxima-nova</vt:lpstr>
      <vt:lpstr>Wingdings</vt:lpstr>
      <vt:lpstr>TITLES, SECTIONS, ONE-LINERS</vt:lpstr>
      <vt:lpstr>jhsph-logo-bullets</vt:lpstr>
      <vt:lpstr>1_jhsph-logo-bullets</vt:lpstr>
      <vt:lpstr>2_jhsph-logo-bullets</vt:lpstr>
      <vt:lpstr>jhsph-vertical</vt:lpstr>
      <vt:lpstr>Giving Students Effective Feedback</vt:lpstr>
      <vt:lpstr>Objectives</vt:lpstr>
      <vt:lpstr>Defining Feedback</vt:lpstr>
      <vt:lpstr>Feedback vs Praise</vt:lpstr>
      <vt:lpstr>Purpose</vt:lpstr>
      <vt:lpstr>Feedback as Part of the Learning Process</vt:lpstr>
      <vt:lpstr>Student Perspective - 1</vt:lpstr>
      <vt:lpstr>Student Perspective - 2</vt:lpstr>
      <vt:lpstr>Questions? - 1</vt:lpstr>
      <vt:lpstr>Characteristics</vt:lpstr>
      <vt:lpstr>Characteristics of Effective Feedback</vt:lpstr>
      <vt:lpstr>Unclear is Unkind</vt:lpstr>
      <vt:lpstr>Focus on the Performance, Not the Person</vt:lpstr>
      <vt:lpstr>Prioritize Your Feedback</vt:lpstr>
      <vt:lpstr>Check the Distribution</vt:lpstr>
      <vt:lpstr>Questions? - 2</vt:lpstr>
      <vt:lpstr>Communicate</vt:lpstr>
      <vt:lpstr>Activity: Writing Effective Feedback</vt:lpstr>
      <vt:lpstr>Instructions</vt:lpstr>
      <vt:lpstr>Example 1</vt:lpstr>
      <vt:lpstr>Example 1 – My Rewrite</vt:lpstr>
      <vt:lpstr>Example 2</vt:lpstr>
      <vt:lpstr>Example 2 – My Rewrite</vt:lpstr>
      <vt:lpstr>Example 3</vt:lpstr>
      <vt:lpstr>Example 3 – My Rewrite</vt:lpstr>
      <vt:lpstr>Questions? - 3</vt:lpstr>
      <vt:lpstr>Strategies</vt:lpstr>
      <vt:lpstr>Incorporating Feedback into a 3-Credit Course</vt:lpstr>
      <vt:lpstr>Strategies for Feedback</vt:lpstr>
      <vt:lpstr>Time-Saving Tips</vt:lpstr>
      <vt:lpstr>Explore Other Feedback Methods</vt:lpstr>
      <vt:lpstr>Dive Deeper!</vt:lpstr>
      <vt:lpstr>Conclusion</vt:lpstr>
      <vt:lpstr>References</vt:lpstr>
      <vt:lpstr>Professional Development Opportunities</vt:lpstr>
      <vt:lpstr>Please Give Me Your Feedback! (2 min)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Giving Students Effective Feedback Workshop February 2024</dc:title>
  <dc:subject/>
  <dc:creator>Amy Pinkerton</dc:creator>
  <cp:keywords>Feedback, Grading, Assessment, CTL Teaching Toolkit Workshop</cp:keywords>
  <dc:description>Author: Johns Hopkins University
The material in this presentation is subject to the copyright of the owners of the material and is being provided for educational purposes under rules of fair use for registered students in this course only. No additional copies of the copyrighted work may be made or distributed.
Template last modified October 13, 2021.</dc:description>
  <cp:lastModifiedBy>Amy Pinkerton</cp:lastModifiedBy>
  <cp:revision>4</cp:revision>
  <cp:lastPrinted>2015-12-30T15:17:52Z</cp:lastPrinted>
  <dcterms:created xsi:type="dcterms:W3CDTF">2024-02-26T20:18:36Z</dcterms:created>
  <dcterms:modified xsi:type="dcterms:W3CDTF">2024-02-28T18:28:34Z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0x0101006FA458B74C065040AE0FE7D9322FC1F6</vt:lpwstr>
  </property>
  <property fmtid="{D5CDD505-2E9C-101B-9397-08002B2CF9AE}" pid="3" name="MediaServiceImageTags">
    <vt:lpwstr/>
  </property>
</Properties>
</file>