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3" r:id="rId4"/>
    <p:sldMasterId id="2147483879" r:id="rId5"/>
    <p:sldMasterId id="2147484036" r:id="rId6"/>
  </p:sldMasterIdLst>
  <p:notesMasterIdLst>
    <p:notesMasterId r:id="rId49"/>
  </p:notesMasterIdLst>
  <p:handoutMasterIdLst>
    <p:handoutMasterId r:id="rId50"/>
  </p:handoutMasterIdLst>
  <p:sldIdLst>
    <p:sldId id="262" r:id="rId7"/>
    <p:sldId id="263" r:id="rId8"/>
    <p:sldId id="269" r:id="rId9"/>
    <p:sldId id="270" r:id="rId10"/>
    <p:sldId id="276" r:id="rId11"/>
    <p:sldId id="274" r:id="rId12"/>
    <p:sldId id="316" r:id="rId13"/>
    <p:sldId id="329" r:id="rId14"/>
    <p:sldId id="330" r:id="rId15"/>
    <p:sldId id="280" r:id="rId16"/>
    <p:sldId id="277" r:id="rId17"/>
    <p:sldId id="323" r:id="rId18"/>
    <p:sldId id="293" r:id="rId19"/>
    <p:sldId id="299" r:id="rId20"/>
    <p:sldId id="321" r:id="rId21"/>
    <p:sldId id="317" r:id="rId22"/>
    <p:sldId id="294" r:id="rId23"/>
    <p:sldId id="313" r:id="rId24"/>
    <p:sldId id="297" r:id="rId25"/>
    <p:sldId id="298" r:id="rId26"/>
    <p:sldId id="295" r:id="rId27"/>
    <p:sldId id="318" r:id="rId28"/>
    <p:sldId id="305" r:id="rId29"/>
    <p:sldId id="306" r:id="rId30"/>
    <p:sldId id="290" r:id="rId31"/>
    <p:sldId id="309" r:id="rId32"/>
    <p:sldId id="307" r:id="rId33"/>
    <p:sldId id="308" r:id="rId34"/>
    <p:sldId id="284" r:id="rId35"/>
    <p:sldId id="291" r:id="rId36"/>
    <p:sldId id="319" r:id="rId37"/>
    <p:sldId id="331" r:id="rId38"/>
    <p:sldId id="332" r:id="rId39"/>
    <p:sldId id="311" r:id="rId40"/>
    <p:sldId id="334" r:id="rId41"/>
    <p:sldId id="333" r:id="rId42"/>
    <p:sldId id="335" r:id="rId43"/>
    <p:sldId id="336" r:id="rId44"/>
    <p:sldId id="337" r:id="rId45"/>
    <p:sldId id="338" r:id="rId46"/>
    <p:sldId id="267" r:id="rId47"/>
    <p:sldId id="268" r:id="rId48"/>
  </p:sldIdLst>
  <p:sldSz cx="9144000" cy="5143500" type="screen16x9"/>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03F"/>
    <a:srgbClr val="C82D0E"/>
    <a:srgbClr val="F5CDB9"/>
    <a:srgbClr val="A5D7BA"/>
    <a:srgbClr val="FAC6BC"/>
    <a:srgbClr val="EC9D75"/>
    <a:srgbClr val="6ABD8D"/>
    <a:srgbClr val="F58770"/>
    <a:srgbClr val="E57C47"/>
    <a:srgbClr val="F25E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90D04-A7CD-4B83-B3B8-4D97E2F91C3E}" v="83" dt="2025-07-16T15:14:11.843"/>
    <p1510:client id="{BE12892D-71E6-4FEA-9795-CBF3E3412357}" v="580" dt="2025-07-16T13:22:33.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04" y="120"/>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is Buia" userId="e2dc07a9-e840-46a8-bbe4-df829de4eb9c" providerId="ADAL" clId="{D8D53D4D-8B98-4651-943F-5DC55DD22625}"/>
    <pc:docChg chg="undo custSel addSld delSld modSld sldOrd">
      <pc:chgData name="Boris Buia" userId="e2dc07a9-e840-46a8-bbe4-df829de4eb9c" providerId="ADAL" clId="{D8D53D4D-8B98-4651-943F-5DC55DD22625}" dt="2025-07-08T21:28:02.466" v="11476" actId="20577"/>
      <pc:docMkLst>
        <pc:docMk/>
      </pc:docMkLst>
      <pc:sldChg chg="addSp delSp modSp mod modClrScheme chgLayout">
        <pc:chgData name="Boris Buia" userId="e2dc07a9-e840-46a8-bbe4-df829de4eb9c" providerId="ADAL" clId="{D8D53D4D-8B98-4651-943F-5DC55DD22625}" dt="2025-07-08T14:02:05.671" v="9558" actId="1076"/>
        <pc:sldMkLst>
          <pc:docMk/>
          <pc:sldMk cId="1400796290" sldId="263"/>
        </pc:sldMkLst>
        <pc:spChg chg="mod ord">
          <ac:chgData name="Boris Buia" userId="e2dc07a9-e840-46a8-bbe4-df829de4eb9c" providerId="ADAL" clId="{D8D53D4D-8B98-4651-943F-5DC55DD22625}" dt="2025-07-08T14:00:13.886" v="9550" actId="700"/>
          <ac:spMkLst>
            <pc:docMk/>
            <pc:sldMk cId="1400796290" sldId="263"/>
            <ac:spMk id="11" creationId="{5ACB3154-FB3D-47F2-2CC8-C4FD70C655A9}"/>
          </ac:spMkLst>
        </pc:spChg>
        <pc:spChg chg="mod ord">
          <ac:chgData name="Boris Buia" userId="e2dc07a9-e840-46a8-bbe4-df829de4eb9c" providerId="ADAL" clId="{D8D53D4D-8B98-4651-943F-5DC55DD22625}" dt="2025-07-08T14:00:13.886" v="9550" actId="700"/>
          <ac:spMkLst>
            <pc:docMk/>
            <pc:sldMk cId="1400796290" sldId="263"/>
            <ac:spMk id="12" creationId="{286FA5F2-B3D4-DF17-DC9E-0F0F3B06B414}"/>
          </ac:spMkLst>
        </pc:spChg>
        <pc:spChg chg="mod ord">
          <ac:chgData name="Boris Buia" userId="e2dc07a9-e840-46a8-bbe4-df829de4eb9c" providerId="ADAL" clId="{D8D53D4D-8B98-4651-943F-5DC55DD22625}" dt="2025-07-08T14:01:34.069" v="9555" actId="14100"/>
          <ac:spMkLst>
            <pc:docMk/>
            <pc:sldMk cId="1400796290" sldId="263"/>
            <ac:spMk id="13" creationId="{123D0D16-5681-3CBF-9D47-30EC7CD8D483}"/>
          </ac:spMkLst>
        </pc:spChg>
        <pc:spChg chg="add mod ord">
          <ac:chgData name="Boris Buia" userId="e2dc07a9-e840-46a8-bbe4-df829de4eb9c" providerId="ADAL" clId="{D8D53D4D-8B98-4651-943F-5DC55DD22625}" dt="2025-07-08T14:00:13.886" v="9550" actId="700"/>
          <ac:spMkLst>
            <pc:docMk/>
            <pc:sldMk cId="1400796290" sldId="263"/>
            <ac:spMk id="19" creationId="{0F4B9472-F0AC-0741-B207-9917A1DD90AE}"/>
          </ac:spMkLst>
        </pc:spChg>
      </pc:sldChg>
      <pc:sldChg chg="modSp mod">
        <pc:chgData name="Boris Buia" userId="e2dc07a9-e840-46a8-bbe4-df829de4eb9c" providerId="ADAL" clId="{D8D53D4D-8B98-4651-943F-5DC55DD22625}" dt="2025-07-07T21:46:22.775" v="9475" actId="20577"/>
        <pc:sldMkLst>
          <pc:docMk/>
          <pc:sldMk cId="3033607272" sldId="270"/>
        </pc:sldMkLst>
        <pc:spChg chg="mod">
          <ac:chgData name="Boris Buia" userId="e2dc07a9-e840-46a8-bbe4-df829de4eb9c" providerId="ADAL" clId="{D8D53D4D-8B98-4651-943F-5DC55DD22625}" dt="2025-07-07T21:46:22.775" v="9475" actId="20577"/>
          <ac:spMkLst>
            <pc:docMk/>
            <pc:sldMk cId="3033607272" sldId="270"/>
            <ac:spMk id="2" creationId="{190F7271-F587-E426-E521-6779E7AD7F27}"/>
          </ac:spMkLst>
        </pc:spChg>
        <pc:spChg chg="mod">
          <ac:chgData name="Boris Buia" userId="e2dc07a9-e840-46a8-bbe4-df829de4eb9c" providerId="ADAL" clId="{D8D53D4D-8B98-4651-943F-5DC55DD22625}" dt="2025-07-07T21:46:05.886" v="9467" actId="20577"/>
          <ac:spMkLst>
            <pc:docMk/>
            <pc:sldMk cId="3033607272" sldId="270"/>
            <ac:spMk id="3" creationId="{05503362-AB41-2A1E-CB63-FDC3C859182F}"/>
          </ac:spMkLst>
        </pc:spChg>
      </pc:sldChg>
      <pc:sldChg chg="ord">
        <pc:chgData name="Boris Buia" userId="e2dc07a9-e840-46a8-bbe4-df829de4eb9c" providerId="ADAL" clId="{D8D53D4D-8B98-4651-943F-5DC55DD22625}" dt="2025-07-05T20:39:22.283" v="1654"/>
        <pc:sldMkLst>
          <pc:docMk/>
          <pc:sldMk cId="3670651460" sldId="271"/>
        </pc:sldMkLst>
      </pc:sldChg>
      <pc:sldChg chg="delSp modSp mod ord modClrScheme chgLayout">
        <pc:chgData name="Boris Buia" userId="e2dc07a9-e840-46a8-bbe4-df829de4eb9c" providerId="ADAL" clId="{D8D53D4D-8B98-4651-943F-5DC55DD22625}" dt="2025-07-07T21:46:48.210" v="9478" actId="6549"/>
        <pc:sldMkLst>
          <pc:docMk/>
          <pc:sldMk cId="3399554139" sldId="274"/>
        </pc:sldMkLst>
        <pc:spChg chg="mod ord">
          <ac:chgData name="Boris Buia" userId="e2dc07a9-e840-46a8-bbe4-df829de4eb9c" providerId="ADAL" clId="{D8D53D4D-8B98-4651-943F-5DC55DD22625}" dt="2025-07-07T21:42:32.005" v="9375" actId="700"/>
          <ac:spMkLst>
            <pc:docMk/>
            <pc:sldMk cId="3399554139" sldId="274"/>
            <ac:spMk id="2" creationId="{B3024199-FA8C-9A24-FC53-F5E8DF9E6CAE}"/>
          </ac:spMkLst>
        </pc:spChg>
        <pc:spChg chg="mod ord">
          <ac:chgData name="Boris Buia" userId="e2dc07a9-e840-46a8-bbe4-df829de4eb9c" providerId="ADAL" clId="{D8D53D4D-8B98-4651-943F-5DC55DD22625}" dt="2025-07-07T21:46:48.210" v="9478" actId="6549"/>
          <ac:spMkLst>
            <pc:docMk/>
            <pc:sldMk cId="3399554139" sldId="274"/>
            <ac:spMk id="4" creationId="{9E1BE4DB-685F-E2D7-F168-D9F5C699D528}"/>
          </ac:spMkLst>
        </pc:spChg>
        <pc:spChg chg="mod ord">
          <ac:chgData name="Boris Buia" userId="e2dc07a9-e840-46a8-bbe4-df829de4eb9c" providerId="ADAL" clId="{D8D53D4D-8B98-4651-943F-5DC55DD22625}" dt="2025-07-07T21:42:32.036" v="9376" actId="27636"/>
          <ac:spMkLst>
            <pc:docMk/>
            <pc:sldMk cId="3399554139" sldId="274"/>
            <ac:spMk id="5" creationId="{7E69DBCB-751B-DB53-9679-B3B38310350F}"/>
          </ac:spMkLst>
        </pc:spChg>
        <pc:spChg chg="mod ord">
          <ac:chgData name="Boris Buia" userId="e2dc07a9-e840-46a8-bbe4-df829de4eb9c" providerId="ADAL" clId="{D8D53D4D-8B98-4651-943F-5DC55DD22625}" dt="2025-07-07T21:42:32.005" v="9375" actId="700"/>
          <ac:spMkLst>
            <pc:docMk/>
            <pc:sldMk cId="3399554139" sldId="274"/>
            <ac:spMk id="7" creationId="{86A2C707-5303-CB71-6A26-FC38A3B91679}"/>
          </ac:spMkLst>
        </pc:spChg>
      </pc:sldChg>
      <pc:sldChg chg="ord">
        <pc:chgData name="Boris Buia" userId="e2dc07a9-e840-46a8-bbe4-df829de4eb9c" providerId="ADAL" clId="{D8D53D4D-8B98-4651-943F-5DC55DD22625}" dt="2025-07-05T21:12:25.598" v="1837"/>
        <pc:sldMkLst>
          <pc:docMk/>
          <pc:sldMk cId="1605533359" sldId="275"/>
        </pc:sldMkLst>
      </pc:sldChg>
      <pc:sldChg chg="ord">
        <pc:chgData name="Boris Buia" userId="e2dc07a9-e840-46a8-bbe4-df829de4eb9c" providerId="ADAL" clId="{D8D53D4D-8B98-4651-943F-5DC55DD22625}" dt="2025-07-05T20:34:33.972" v="1546"/>
        <pc:sldMkLst>
          <pc:docMk/>
          <pc:sldMk cId="530699065" sldId="276"/>
        </pc:sldMkLst>
      </pc:sldChg>
      <pc:sldChg chg="modSp mod ord">
        <pc:chgData name="Boris Buia" userId="e2dc07a9-e840-46a8-bbe4-df829de4eb9c" providerId="ADAL" clId="{D8D53D4D-8B98-4651-943F-5DC55DD22625}" dt="2025-07-08T20:21:20.340" v="11285" actId="6549"/>
        <pc:sldMkLst>
          <pc:docMk/>
          <pc:sldMk cId="1122657017" sldId="277"/>
        </pc:sldMkLst>
        <pc:spChg chg="mod">
          <ac:chgData name="Boris Buia" userId="e2dc07a9-e840-46a8-bbe4-df829de4eb9c" providerId="ADAL" clId="{D8D53D4D-8B98-4651-943F-5DC55DD22625}" dt="2025-07-08T20:21:20.340" v="11285" actId="6549"/>
          <ac:spMkLst>
            <pc:docMk/>
            <pc:sldMk cId="1122657017" sldId="277"/>
            <ac:spMk id="4" creationId="{1F289772-0650-1109-3EBD-8ADE822AF6CE}"/>
          </ac:spMkLst>
        </pc:spChg>
      </pc:sldChg>
      <pc:sldChg chg="ord">
        <pc:chgData name="Boris Buia" userId="e2dc07a9-e840-46a8-bbe4-df829de4eb9c" providerId="ADAL" clId="{D8D53D4D-8B98-4651-943F-5DC55DD22625}" dt="2025-07-05T21:13:43.813" v="1843"/>
        <pc:sldMkLst>
          <pc:docMk/>
          <pc:sldMk cId="1163125107" sldId="278"/>
        </pc:sldMkLst>
      </pc:sldChg>
      <pc:sldChg chg="addSp delSp modSp mod ord modClrScheme chgLayout">
        <pc:chgData name="Boris Buia" userId="e2dc07a9-e840-46a8-bbe4-df829de4eb9c" providerId="ADAL" clId="{D8D53D4D-8B98-4651-943F-5DC55DD22625}" dt="2025-07-08T20:24:21.778" v="11367" actId="20577"/>
        <pc:sldMkLst>
          <pc:docMk/>
          <pc:sldMk cId="3190554972" sldId="279"/>
        </pc:sldMkLst>
      </pc:sldChg>
      <pc:sldChg chg="modSp mod ord">
        <pc:chgData name="Boris Buia" userId="e2dc07a9-e840-46a8-bbe4-df829de4eb9c" providerId="ADAL" clId="{D8D53D4D-8B98-4651-943F-5DC55DD22625}" dt="2025-07-08T20:23:04.697" v="11326" actId="20577"/>
        <pc:sldMkLst>
          <pc:docMk/>
          <pc:sldMk cId="4154549067" sldId="280"/>
        </pc:sldMkLst>
        <pc:spChg chg="mod">
          <ac:chgData name="Boris Buia" userId="e2dc07a9-e840-46a8-bbe4-df829de4eb9c" providerId="ADAL" clId="{D8D53D4D-8B98-4651-943F-5DC55DD22625}" dt="2025-07-08T20:23:04.697" v="11326" actId="20577"/>
          <ac:spMkLst>
            <pc:docMk/>
            <pc:sldMk cId="4154549067" sldId="280"/>
            <ac:spMk id="2" creationId="{592B9D41-26BA-2F5D-AA83-29145FACFBD8}"/>
          </ac:spMkLst>
        </pc:spChg>
        <pc:spChg chg="mod">
          <ac:chgData name="Boris Buia" userId="e2dc07a9-e840-46a8-bbe4-df829de4eb9c" providerId="ADAL" clId="{D8D53D4D-8B98-4651-943F-5DC55DD22625}" dt="2025-07-08T14:57:20.976" v="9761" actId="20577"/>
          <ac:spMkLst>
            <pc:docMk/>
            <pc:sldMk cId="4154549067" sldId="280"/>
            <ac:spMk id="3" creationId="{04C00319-5096-8B9F-5A74-B21CF79529FD}"/>
          </ac:spMkLst>
        </pc:spChg>
      </pc:sldChg>
      <pc:sldChg chg="addSp delSp modSp mod ord modClrScheme chgLayout">
        <pc:chgData name="Boris Buia" userId="e2dc07a9-e840-46a8-bbe4-df829de4eb9c" providerId="ADAL" clId="{D8D53D4D-8B98-4651-943F-5DC55DD22625}" dt="2025-07-08T20:39:31.818" v="11401" actId="20577"/>
        <pc:sldMkLst>
          <pc:docMk/>
          <pc:sldMk cId="424796929" sldId="281"/>
        </pc:sldMkLst>
      </pc:sldChg>
      <pc:sldChg chg="modSp del mod ord">
        <pc:chgData name="Boris Buia" userId="e2dc07a9-e840-46a8-bbe4-df829de4eb9c" providerId="ADAL" clId="{D8D53D4D-8B98-4651-943F-5DC55DD22625}" dt="2025-07-05T21:07:33.006" v="1788" actId="2696"/>
        <pc:sldMkLst>
          <pc:docMk/>
          <pc:sldMk cId="2585230341" sldId="283"/>
        </pc:sldMkLst>
      </pc:sldChg>
      <pc:sldChg chg="addSp modSp mod ord setBg">
        <pc:chgData name="Boris Buia" userId="e2dc07a9-e840-46a8-bbe4-df829de4eb9c" providerId="ADAL" clId="{D8D53D4D-8B98-4651-943F-5DC55DD22625}" dt="2025-07-07T21:51:17.553" v="9545" actId="207"/>
        <pc:sldMkLst>
          <pc:docMk/>
          <pc:sldMk cId="1700044422" sldId="284"/>
        </pc:sldMkLst>
        <pc:spChg chg="mod">
          <ac:chgData name="Boris Buia" userId="e2dc07a9-e840-46a8-bbe4-df829de4eb9c" providerId="ADAL" clId="{D8D53D4D-8B98-4651-943F-5DC55DD22625}" dt="2025-07-06T20:43:56.312" v="5203" actId="20577"/>
          <ac:spMkLst>
            <pc:docMk/>
            <pc:sldMk cId="1700044422" sldId="284"/>
            <ac:spMk id="2" creationId="{6CD089B5-3E4B-18BE-5528-BB141921B37B}"/>
          </ac:spMkLst>
        </pc:spChg>
        <pc:spChg chg="mod">
          <ac:chgData name="Boris Buia" userId="e2dc07a9-e840-46a8-bbe4-df829de4eb9c" providerId="ADAL" clId="{D8D53D4D-8B98-4651-943F-5DC55DD22625}" dt="2025-07-07T21:33:24.508" v="9294" actId="6549"/>
          <ac:spMkLst>
            <pc:docMk/>
            <pc:sldMk cId="1700044422" sldId="284"/>
            <ac:spMk id="3" creationId="{1355447D-E75E-CD62-A80D-0CAE97396F88}"/>
          </ac:spMkLst>
        </pc:spChg>
        <pc:spChg chg="mod">
          <ac:chgData name="Boris Buia" userId="e2dc07a9-e840-46a8-bbe4-df829de4eb9c" providerId="ADAL" clId="{D8D53D4D-8B98-4651-943F-5DC55DD22625}" dt="2025-07-07T21:20:25.198" v="8948" actId="20577"/>
          <ac:spMkLst>
            <pc:docMk/>
            <pc:sldMk cId="1700044422" sldId="284"/>
            <ac:spMk id="5" creationId="{605FE828-E32C-205A-CF59-071E29D59F5B}"/>
          </ac:spMkLst>
        </pc:spChg>
      </pc:sldChg>
      <pc:sldChg chg="modSp mod ord">
        <pc:chgData name="Boris Buia" userId="e2dc07a9-e840-46a8-bbe4-df829de4eb9c" providerId="ADAL" clId="{D8D53D4D-8B98-4651-943F-5DC55DD22625}" dt="2025-07-07T21:33:55.681" v="9310" actId="6549"/>
        <pc:sldMkLst>
          <pc:docMk/>
          <pc:sldMk cId="528291327" sldId="285"/>
        </pc:sldMkLst>
      </pc:sldChg>
      <pc:sldChg chg="addSp delSp modSp add mod">
        <pc:chgData name="Boris Buia" userId="e2dc07a9-e840-46a8-bbe4-df829de4eb9c" providerId="ADAL" clId="{D8D53D4D-8B98-4651-943F-5DC55DD22625}" dt="2025-07-04T19:09:41.820" v="1523" actId="20577"/>
        <pc:sldMkLst>
          <pc:docMk/>
          <pc:sldMk cId="2328216493" sldId="286"/>
        </pc:sldMkLst>
      </pc:sldChg>
      <pc:sldChg chg="add del">
        <pc:chgData name="Boris Buia" userId="e2dc07a9-e840-46a8-bbe4-df829de4eb9c" providerId="ADAL" clId="{D8D53D4D-8B98-4651-943F-5DC55DD22625}" dt="2025-07-04T18:50:31.619" v="1339" actId="2696"/>
        <pc:sldMkLst>
          <pc:docMk/>
          <pc:sldMk cId="665440422" sldId="287"/>
        </pc:sldMkLst>
      </pc:sldChg>
      <pc:sldChg chg="addSp modSp add mod ord">
        <pc:chgData name="Boris Buia" userId="e2dc07a9-e840-46a8-bbe4-df829de4eb9c" providerId="ADAL" clId="{D8D53D4D-8B98-4651-943F-5DC55DD22625}" dt="2025-07-04T18:58:57.034" v="1478" actId="1076"/>
        <pc:sldMkLst>
          <pc:docMk/>
          <pc:sldMk cId="2948559002" sldId="287"/>
        </pc:sldMkLst>
      </pc:sldChg>
      <pc:sldChg chg="addSp delSp modSp add mod">
        <pc:chgData name="Boris Buia" userId="e2dc07a9-e840-46a8-bbe4-df829de4eb9c" providerId="ADAL" clId="{D8D53D4D-8B98-4651-943F-5DC55DD22625}" dt="2025-07-04T19:02:18.879" v="1487" actId="6549"/>
        <pc:sldMkLst>
          <pc:docMk/>
          <pc:sldMk cId="298393990" sldId="288"/>
        </pc:sldMkLst>
      </pc:sldChg>
      <pc:sldChg chg="add del">
        <pc:chgData name="Boris Buia" userId="e2dc07a9-e840-46a8-bbe4-df829de4eb9c" providerId="ADAL" clId="{D8D53D4D-8B98-4651-943F-5DC55DD22625}" dt="2025-07-04T19:09:13.165" v="1509" actId="2696"/>
        <pc:sldMkLst>
          <pc:docMk/>
          <pc:sldMk cId="614182798" sldId="289"/>
        </pc:sldMkLst>
      </pc:sldChg>
      <pc:sldChg chg="addSp delSp modSp add mod ord modClrScheme chgLayout">
        <pc:chgData name="Boris Buia" userId="e2dc07a9-e840-46a8-bbe4-df829de4eb9c" providerId="ADAL" clId="{D8D53D4D-8B98-4651-943F-5DC55DD22625}" dt="2025-07-07T21:23:46.292" v="8976"/>
        <pc:sldMkLst>
          <pc:docMk/>
          <pc:sldMk cId="172081167" sldId="290"/>
        </pc:sldMkLst>
        <pc:spChg chg="mod ord">
          <ac:chgData name="Boris Buia" userId="e2dc07a9-e840-46a8-bbe4-df829de4eb9c" providerId="ADAL" clId="{D8D53D4D-8B98-4651-943F-5DC55DD22625}" dt="2025-07-06T20:13:54.987" v="4776" actId="20577"/>
          <ac:spMkLst>
            <pc:docMk/>
            <pc:sldMk cId="172081167" sldId="290"/>
            <ac:spMk id="2" creationId="{3DABEFA2-CD5F-A318-3F26-DA3388F2B5B7}"/>
          </ac:spMkLst>
        </pc:spChg>
        <pc:spChg chg="mod ord">
          <ac:chgData name="Boris Buia" userId="e2dc07a9-e840-46a8-bbe4-df829de4eb9c" providerId="ADAL" clId="{D8D53D4D-8B98-4651-943F-5DC55DD22625}" dt="2025-07-06T19:06:30.131" v="3615" actId="700"/>
          <ac:spMkLst>
            <pc:docMk/>
            <pc:sldMk cId="172081167" sldId="290"/>
            <ac:spMk id="6" creationId="{96577BE6-E5D5-6BB6-CF54-48F63D246D3A}"/>
          </ac:spMkLst>
        </pc:spChg>
        <pc:spChg chg="add mod ord">
          <ac:chgData name="Boris Buia" userId="e2dc07a9-e840-46a8-bbe4-df829de4eb9c" providerId="ADAL" clId="{D8D53D4D-8B98-4651-943F-5DC55DD22625}" dt="2025-07-07T21:23:46.292" v="8976"/>
          <ac:spMkLst>
            <pc:docMk/>
            <pc:sldMk cId="172081167" sldId="290"/>
            <ac:spMk id="7" creationId="{9CD986AD-1D92-620C-76E2-AB594F72B728}"/>
          </ac:spMkLst>
        </pc:spChg>
        <pc:spChg chg="add mod ord">
          <ac:chgData name="Boris Buia" userId="e2dc07a9-e840-46a8-bbe4-df829de4eb9c" providerId="ADAL" clId="{D8D53D4D-8B98-4651-943F-5DC55DD22625}" dt="2025-07-06T20:24:00.693" v="4964" actId="20577"/>
          <ac:spMkLst>
            <pc:docMk/>
            <pc:sldMk cId="172081167" sldId="290"/>
            <ac:spMk id="10" creationId="{6F64E2EA-B785-B8D9-52EA-DA6D927763D2}"/>
          </ac:spMkLst>
        </pc:spChg>
        <pc:spChg chg="add mod">
          <ac:chgData name="Boris Buia" userId="e2dc07a9-e840-46a8-bbe4-df829de4eb9c" providerId="ADAL" clId="{D8D53D4D-8B98-4651-943F-5DC55DD22625}" dt="2025-07-06T20:53:42.613" v="5372" actId="1076"/>
          <ac:spMkLst>
            <pc:docMk/>
            <pc:sldMk cId="172081167" sldId="290"/>
            <ac:spMk id="14" creationId="{81680004-7EE2-82BD-8C69-0FD65F5211A3}"/>
          </ac:spMkLst>
        </pc:spChg>
        <pc:picChg chg="add mod">
          <ac:chgData name="Boris Buia" userId="e2dc07a9-e840-46a8-bbe4-df829de4eb9c" providerId="ADAL" clId="{D8D53D4D-8B98-4651-943F-5DC55DD22625}" dt="2025-07-06T20:29:17.966" v="5140" actId="14100"/>
          <ac:picMkLst>
            <pc:docMk/>
            <pc:sldMk cId="172081167" sldId="290"/>
            <ac:picMk id="13" creationId="{7ED7933A-6ABD-2B7C-C72B-80375CD091B8}"/>
          </ac:picMkLst>
        </pc:picChg>
      </pc:sldChg>
      <pc:sldChg chg="modSp add del mod">
        <pc:chgData name="Boris Buia" userId="e2dc07a9-e840-46a8-bbe4-df829de4eb9c" providerId="ADAL" clId="{D8D53D4D-8B98-4651-943F-5DC55DD22625}" dt="2025-07-04T19:08:19.198" v="1508" actId="2696"/>
        <pc:sldMkLst>
          <pc:docMk/>
          <pc:sldMk cId="926310052" sldId="291"/>
        </pc:sldMkLst>
      </pc:sldChg>
      <pc:sldChg chg="addSp delSp modSp add mod ord chgLayout">
        <pc:chgData name="Boris Buia" userId="e2dc07a9-e840-46a8-bbe4-df829de4eb9c" providerId="ADAL" clId="{D8D53D4D-8B98-4651-943F-5DC55DD22625}" dt="2025-07-07T21:40:35.565" v="9367"/>
        <pc:sldMkLst>
          <pc:docMk/>
          <pc:sldMk cId="1188303623" sldId="291"/>
        </pc:sldMkLst>
        <pc:spChg chg="mod ord">
          <ac:chgData name="Boris Buia" userId="e2dc07a9-e840-46a8-bbe4-df829de4eb9c" providerId="ADAL" clId="{D8D53D4D-8B98-4651-943F-5DC55DD22625}" dt="2025-07-07T21:31:20.463" v="9289"/>
          <ac:spMkLst>
            <pc:docMk/>
            <pc:sldMk cId="1188303623" sldId="291"/>
            <ac:spMk id="2" creationId="{46285A3B-9922-3542-8032-2B1547B66B96}"/>
          </ac:spMkLst>
        </pc:spChg>
        <pc:spChg chg="mod ord">
          <ac:chgData name="Boris Buia" userId="e2dc07a9-e840-46a8-bbe4-df829de4eb9c" providerId="ADAL" clId="{D8D53D4D-8B98-4651-943F-5DC55DD22625}" dt="2025-07-07T21:40:35.565" v="9367"/>
          <ac:spMkLst>
            <pc:docMk/>
            <pc:sldMk cId="1188303623" sldId="291"/>
            <ac:spMk id="5" creationId="{CD3E79E1-8FD1-D447-A76B-0424254B27DB}"/>
          </ac:spMkLst>
        </pc:spChg>
        <pc:spChg chg="mod ord">
          <ac:chgData name="Boris Buia" userId="e2dc07a9-e840-46a8-bbe4-df829de4eb9c" providerId="ADAL" clId="{D8D53D4D-8B98-4651-943F-5DC55DD22625}" dt="2025-07-07T21:25:51.679" v="8987" actId="700"/>
          <ac:spMkLst>
            <pc:docMk/>
            <pc:sldMk cId="1188303623" sldId="291"/>
            <ac:spMk id="6" creationId="{B7DB2CF7-6215-FBF0-BED8-7923C4E16DBA}"/>
          </ac:spMkLst>
        </pc:spChg>
        <pc:spChg chg="add mod ord">
          <ac:chgData name="Boris Buia" userId="e2dc07a9-e840-46a8-bbe4-df829de4eb9c" providerId="ADAL" clId="{D8D53D4D-8B98-4651-943F-5DC55DD22625}" dt="2025-07-07T21:31:42.614" v="9292" actId="14100"/>
          <ac:spMkLst>
            <pc:docMk/>
            <pc:sldMk cId="1188303623" sldId="291"/>
            <ac:spMk id="7" creationId="{2225AE91-FEB7-F751-3659-95A6F892FEBD}"/>
          </ac:spMkLst>
        </pc:spChg>
        <pc:picChg chg="add mod ord">
          <ac:chgData name="Boris Buia" userId="e2dc07a9-e840-46a8-bbe4-df829de4eb9c" providerId="ADAL" clId="{D8D53D4D-8B98-4651-943F-5DC55DD22625}" dt="2025-07-07T21:25:51.679" v="8987" actId="700"/>
          <ac:picMkLst>
            <pc:docMk/>
            <pc:sldMk cId="1188303623" sldId="291"/>
            <ac:picMk id="9" creationId="{943C9EFE-DECB-00B9-2262-C929E7D5A692}"/>
          </ac:picMkLst>
        </pc:picChg>
      </pc:sldChg>
      <pc:sldChg chg="add del">
        <pc:chgData name="Boris Buia" userId="e2dc07a9-e840-46a8-bbe4-df829de4eb9c" providerId="ADAL" clId="{D8D53D4D-8B98-4651-943F-5DC55DD22625}" dt="2025-07-04T19:12:20.990" v="1535" actId="2696"/>
        <pc:sldMkLst>
          <pc:docMk/>
          <pc:sldMk cId="2049641082" sldId="292"/>
        </pc:sldMkLst>
      </pc:sldChg>
      <pc:sldChg chg="addSp delSp modSp add mod ord">
        <pc:chgData name="Boris Buia" userId="e2dc07a9-e840-46a8-bbe4-df829de4eb9c" providerId="ADAL" clId="{D8D53D4D-8B98-4651-943F-5DC55DD22625}" dt="2025-07-08T14:29:23.884" v="9581"/>
        <pc:sldMkLst>
          <pc:docMk/>
          <pc:sldMk cId="3702375452" sldId="292"/>
        </pc:sldMkLst>
      </pc:sldChg>
      <pc:sldChg chg="modSp mod">
        <pc:chgData name="Boris Buia" userId="e2dc07a9-e840-46a8-bbe4-df829de4eb9c" providerId="ADAL" clId="{D8D53D4D-8B98-4651-943F-5DC55DD22625}" dt="2025-07-08T15:08:27.781" v="9793" actId="113"/>
        <pc:sldMkLst>
          <pc:docMk/>
          <pc:sldMk cId="3852919239" sldId="293"/>
        </pc:sldMkLst>
        <pc:spChg chg="mod">
          <ac:chgData name="Boris Buia" userId="e2dc07a9-e840-46a8-bbe4-df829de4eb9c" providerId="ADAL" clId="{D8D53D4D-8B98-4651-943F-5DC55DD22625}" dt="2025-07-08T15:07:46.505" v="9790" actId="113"/>
          <ac:spMkLst>
            <pc:docMk/>
            <pc:sldMk cId="3852919239" sldId="293"/>
            <ac:spMk id="3" creationId="{2DF183B0-043C-B00D-E032-53ECCB2F6783}"/>
          </ac:spMkLst>
        </pc:spChg>
        <pc:spChg chg="mod">
          <ac:chgData name="Boris Buia" userId="e2dc07a9-e840-46a8-bbe4-df829de4eb9c" providerId="ADAL" clId="{D8D53D4D-8B98-4651-943F-5DC55DD22625}" dt="2025-07-08T15:08:27.781" v="9793" actId="113"/>
          <ac:spMkLst>
            <pc:docMk/>
            <pc:sldMk cId="3852919239" sldId="293"/>
            <ac:spMk id="4" creationId="{A02B4662-C0D1-93BD-7681-64B7FA9DBCAE}"/>
          </ac:spMkLst>
        </pc:spChg>
      </pc:sldChg>
      <pc:sldChg chg="ord">
        <pc:chgData name="Boris Buia" userId="e2dc07a9-e840-46a8-bbe4-df829de4eb9c" providerId="ADAL" clId="{D8D53D4D-8B98-4651-943F-5DC55DD22625}" dt="2025-07-08T20:42:28.513" v="11403"/>
        <pc:sldMkLst>
          <pc:docMk/>
          <pc:sldMk cId="370548002" sldId="297"/>
        </pc:sldMkLst>
      </pc:sldChg>
      <pc:sldChg chg="ord">
        <pc:chgData name="Boris Buia" userId="e2dc07a9-e840-46a8-bbe4-df829de4eb9c" providerId="ADAL" clId="{D8D53D4D-8B98-4651-943F-5DC55DD22625}" dt="2025-07-08T20:42:30.118" v="11405"/>
        <pc:sldMkLst>
          <pc:docMk/>
          <pc:sldMk cId="1338541137" sldId="298"/>
        </pc:sldMkLst>
      </pc:sldChg>
      <pc:sldChg chg="modSp mod">
        <pc:chgData name="Boris Buia" userId="e2dc07a9-e840-46a8-bbe4-df829de4eb9c" providerId="ADAL" clId="{D8D53D4D-8B98-4651-943F-5DC55DD22625}" dt="2025-07-08T15:25:32.682" v="9794" actId="20577"/>
        <pc:sldMkLst>
          <pc:docMk/>
          <pc:sldMk cId="2470715523" sldId="300"/>
        </pc:sldMkLst>
      </pc:sldChg>
      <pc:sldChg chg="modSp new mod ord">
        <pc:chgData name="Boris Buia" userId="e2dc07a9-e840-46a8-bbe4-df829de4eb9c" providerId="ADAL" clId="{D8D53D4D-8B98-4651-943F-5DC55DD22625}" dt="2025-07-05T21:15:15.639" v="1853"/>
        <pc:sldMkLst>
          <pc:docMk/>
          <pc:sldMk cId="3493278566" sldId="301"/>
        </pc:sldMkLst>
      </pc:sldChg>
      <pc:sldChg chg="modSp new del mod">
        <pc:chgData name="Boris Buia" userId="e2dc07a9-e840-46a8-bbe4-df829de4eb9c" providerId="ADAL" clId="{D8D53D4D-8B98-4651-943F-5DC55DD22625}" dt="2025-07-05T20:38:21.140" v="1631" actId="2696"/>
        <pc:sldMkLst>
          <pc:docMk/>
          <pc:sldMk cId="1183314485" sldId="302"/>
        </pc:sldMkLst>
      </pc:sldChg>
      <pc:sldChg chg="addSp delSp modSp add del mod ord">
        <pc:chgData name="Boris Buia" userId="e2dc07a9-e840-46a8-bbe4-df829de4eb9c" providerId="ADAL" clId="{D8D53D4D-8B98-4651-943F-5DC55DD22625}" dt="2025-07-05T21:26:23.255" v="1895" actId="2696"/>
        <pc:sldMkLst>
          <pc:docMk/>
          <pc:sldMk cId="2040748155" sldId="302"/>
        </pc:sldMkLst>
      </pc:sldChg>
      <pc:sldChg chg="add del">
        <pc:chgData name="Boris Buia" userId="e2dc07a9-e840-46a8-bbe4-df829de4eb9c" providerId="ADAL" clId="{D8D53D4D-8B98-4651-943F-5DC55DD22625}" dt="2025-07-05T21:03:50.953" v="1752" actId="2696"/>
        <pc:sldMkLst>
          <pc:docMk/>
          <pc:sldMk cId="3370315105" sldId="303"/>
        </pc:sldMkLst>
      </pc:sldChg>
      <pc:sldChg chg="modSp add del mod ord">
        <pc:chgData name="Boris Buia" userId="e2dc07a9-e840-46a8-bbe4-df829de4eb9c" providerId="ADAL" clId="{D8D53D4D-8B98-4651-943F-5DC55DD22625}" dt="2025-07-07T21:34:00.987" v="9311" actId="2696"/>
        <pc:sldMkLst>
          <pc:docMk/>
          <pc:sldMk cId="2262401460" sldId="304"/>
        </pc:sldMkLst>
      </pc:sldChg>
      <pc:sldChg chg="addSp delSp modSp new mod setBg modClrScheme chgLayout">
        <pc:chgData name="Boris Buia" userId="e2dc07a9-e840-46a8-bbe4-df829de4eb9c" providerId="ADAL" clId="{D8D53D4D-8B98-4651-943F-5DC55DD22625}" dt="2025-07-08T20:58:00.134" v="11427" actId="20577"/>
        <pc:sldMkLst>
          <pc:docMk/>
          <pc:sldMk cId="3057747740" sldId="305"/>
        </pc:sldMkLst>
        <pc:spChg chg="mod ord">
          <ac:chgData name="Boris Buia" userId="e2dc07a9-e840-46a8-bbe4-df829de4eb9c" providerId="ADAL" clId="{D8D53D4D-8B98-4651-943F-5DC55DD22625}" dt="2025-07-05T21:48:37.211" v="2453" actId="20577"/>
          <ac:spMkLst>
            <pc:docMk/>
            <pc:sldMk cId="3057747740" sldId="305"/>
            <ac:spMk id="2" creationId="{DF10E11A-169A-C34E-C67A-D9C5C2079E3C}"/>
          </ac:spMkLst>
        </pc:spChg>
        <pc:spChg chg="mod ord">
          <ac:chgData name="Boris Buia" userId="e2dc07a9-e840-46a8-bbe4-df829de4eb9c" providerId="ADAL" clId="{D8D53D4D-8B98-4651-943F-5DC55DD22625}" dt="2025-07-08T20:57:58.285" v="11426" actId="20577"/>
          <ac:spMkLst>
            <pc:docMk/>
            <pc:sldMk cId="3057747740" sldId="305"/>
            <ac:spMk id="3" creationId="{F95E12D1-E301-A1DE-64C0-F197F517A5C3}"/>
          </ac:spMkLst>
        </pc:spChg>
        <pc:spChg chg="add del mod ord">
          <ac:chgData name="Boris Buia" userId="e2dc07a9-e840-46a8-bbe4-df829de4eb9c" providerId="ADAL" clId="{D8D53D4D-8B98-4651-943F-5DC55DD22625}" dt="2025-07-05T22:04:10.773" v="2970"/>
          <ac:spMkLst>
            <pc:docMk/>
            <pc:sldMk cId="3057747740" sldId="305"/>
            <ac:spMk id="5" creationId="{C642EE47-FC1F-36F8-55AD-139AD52CDCAF}"/>
          </ac:spMkLst>
        </pc:spChg>
        <pc:spChg chg="mod ord">
          <ac:chgData name="Boris Buia" userId="e2dc07a9-e840-46a8-bbe4-df829de4eb9c" providerId="ADAL" clId="{D8D53D4D-8B98-4651-943F-5DC55DD22625}" dt="2025-07-05T21:46:02.452" v="2436" actId="700"/>
          <ac:spMkLst>
            <pc:docMk/>
            <pc:sldMk cId="3057747740" sldId="305"/>
            <ac:spMk id="6" creationId="{F9A4B789-FAB4-FE89-F315-D862F734CC71}"/>
          </ac:spMkLst>
        </pc:spChg>
        <pc:spChg chg="add mod ord">
          <ac:chgData name="Boris Buia" userId="e2dc07a9-e840-46a8-bbe4-df829de4eb9c" providerId="ADAL" clId="{D8D53D4D-8B98-4651-943F-5DC55DD22625}" dt="2025-07-08T20:58:00.134" v="11427" actId="20577"/>
          <ac:spMkLst>
            <pc:docMk/>
            <pc:sldMk cId="3057747740" sldId="305"/>
            <ac:spMk id="9" creationId="{0F95D9A6-EAC1-8FAC-16BF-F406F2598E4A}"/>
          </ac:spMkLst>
        </pc:spChg>
      </pc:sldChg>
      <pc:sldChg chg="modSp new mod">
        <pc:chgData name="Boris Buia" userId="e2dc07a9-e840-46a8-bbe4-df829de4eb9c" providerId="ADAL" clId="{D8D53D4D-8B98-4651-943F-5DC55DD22625}" dt="2025-07-08T21:05:10.978" v="11445" actId="20577"/>
        <pc:sldMkLst>
          <pc:docMk/>
          <pc:sldMk cId="2407617854" sldId="306"/>
        </pc:sldMkLst>
        <pc:spChg chg="mod">
          <ac:chgData name="Boris Buia" userId="e2dc07a9-e840-46a8-bbe4-df829de4eb9c" providerId="ADAL" clId="{D8D53D4D-8B98-4651-943F-5DC55DD22625}" dt="2025-07-05T21:57:36.196" v="2837" actId="20577"/>
          <ac:spMkLst>
            <pc:docMk/>
            <pc:sldMk cId="2407617854" sldId="306"/>
            <ac:spMk id="2" creationId="{2C371C62-90C8-D60D-B2C3-E56A36045150}"/>
          </ac:spMkLst>
        </pc:spChg>
        <pc:spChg chg="mod">
          <ac:chgData name="Boris Buia" userId="e2dc07a9-e840-46a8-bbe4-df829de4eb9c" providerId="ADAL" clId="{D8D53D4D-8B98-4651-943F-5DC55DD22625}" dt="2025-07-06T19:32:17.289" v="4612" actId="20577"/>
          <ac:spMkLst>
            <pc:docMk/>
            <pc:sldMk cId="2407617854" sldId="306"/>
            <ac:spMk id="3" creationId="{5AE2883B-6348-95EF-8268-F665D6B9B3CD}"/>
          </ac:spMkLst>
        </pc:spChg>
        <pc:spChg chg="mod">
          <ac:chgData name="Boris Buia" userId="e2dc07a9-e840-46a8-bbe4-df829de4eb9c" providerId="ADAL" clId="{D8D53D4D-8B98-4651-943F-5DC55DD22625}" dt="2025-07-08T21:05:10.978" v="11445" actId="20577"/>
          <ac:spMkLst>
            <pc:docMk/>
            <pc:sldMk cId="2407617854" sldId="306"/>
            <ac:spMk id="4" creationId="{A0B0DA89-2A01-4EF7-D805-FFA9FD785AB0}"/>
          </ac:spMkLst>
        </pc:spChg>
        <pc:spChg chg="mod">
          <ac:chgData name="Boris Buia" userId="e2dc07a9-e840-46a8-bbe4-df829de4eb9c" providerId="ADAL" clId="{D8D53D4D-8B98-4651-943F-5DC55DD22625}" dt="2025-07-05T22:04:18.884" v="2971"/>
          <ac:spMkLst>
            <pc:docMk/>
            <pc:sldMk cId="2407617854" sldId="306"/>
            <ac:spMk id="5" creationId="{FBB6B407-D110-A866-5FED-F3B87E0E589D}"/>
          </ac:spMkLst>
        </pc:spChg>
      </pc:sldChg>
      <pc:sldChg chg="modSp add del mod">
        <pc:chgData name="Boris Buia" userId="e2dc07a9-e840-46a8-bbe4-df829de4eb9c" providerId="ADAL" clId="{D8D53D4D-8B98-4651-943F-5DC55DD22625}" dt="2025-07-05T21:45:08.912" v="2432" actId="2696"/>
        <pc:sldMkLst>
          <pc:docMk/>
          <pc:sldMk cId="3121988636" sldId="306"/>
        </pc:sldMkLst>
      </pc:sldChg>
      <pc:sldChg chg="addSp delSp modSp add mod ord">
        <pc:chgData name="Boris Buia" userId="e2dc07a9-e840-46a8-bbe4-df829de4eb9c" providerId="ADAL" clId="{D8D53D4D-8B98-4651-943F-5DC55DD22625}" dt="2025-07-07T21:16:57.772" v="8896" actId="20577"/>
        <pc:sldMkLst>
          <pc:docMk/>
          <pc:sldMk cId="3629010678" sldId="307"/>
        </pc:sldMkLst>
        <pc:spChg chg="mod">
          <ac:chgData name="Boris Buia" userId="e2dc07a9-e840-46a8-bbe4-df829de4eb9c" providerId="ADAL" clId="{D8D53D4D-8B98-4651-943F-5DC55DD22625}" dt="2025-07-07T01:06:03.594" v="5381" actId="20577"/>
          <ac:spMkLst>
            <pc:docMk/>
            <pc:sldMk cId="3629010678" sldId="307"/>
            <ac:spMk id="2" creationId="{9EA022D9-62B2-F6D1-11D2-25209BFF3DDA}"/>
          </ac:spMkLst>
        </pc:spChg>
        <pc:spChg chg="add mod">
          <ac:chgData name="Boris Buia" userId="e2dc07a9-e840-46a8-bbe4-df829de4eb9c" providerId="ADAL" clId="{D8D53D4D-8B98-4651-943F-5DC55DD22625}" dt="2025-07-07T21:16:57.772" v="8896" actId="20577"/>
          <ac:spMkLst>
            <pc:docMk/>
            <pc:sldMk cId="3629010678" sldId="307"/>
            <ac:spMk id="4" creationId="{BD0C4BB3-CCAE-66B0-299A-D2DD6070D9B2}"/>
          </ac:spMkLst>
        </pc:spChg>
        <pc:spChg chg="mod">
          <ac:chgData name="Boris Buia" userId="e2dc07a9-e840-46a8-bbe4-df829de4eb9c" providerId="ADAL" clId="{D8D53D4D-8B98-4651-943F-5DC55DD22625}" dt="2025-07-07T15:54:47.313" v="7810" actId="20577"/>
          <ac:spMkLst>
            <pc:docMk/>
            <pc:sldMk cId="3629010678" sldId="307"/>
            <ac:spMk id="7" creationId="{14E0AF8D-A15D-F97F-7AA9-FCB4417504C8}"/>
          </ac:spMkLst>
        </pc:spChg>
      </pc:sldChg>
      <pc:sldChg chg="modSp add mod ord">
        <pc:chgData name="Boris Buia" userId="e2dc07a9-e840-46a8-bbe4-df829de4eb9c" providerId="ADAL" clId="{D8D53D4D-8B98-4651-943F-5DC55DD22625}" dt="2025-07-08T21:28:02.466" v="11476" actId="20577"/>
        <pc:sldMkLst>
          <pc:docMk/>
          <pc:sldMk cId="843080744" sldId="308"/>
        </pc:sldMkLst>
        <pc:spChg chg="mod">
          <ac:chgData name="Boris Buia" userId="e2dc07a9-e840-46a8-bbe4-df829de4eb9c" providerId="ADAL" clId="{D8D53D4D-8B98-4651-943F-5DC55DD22625}" dt="2025-07-07T18:10:20.736" v="8051" actId="20577"/>
          <ac:spMkLst>
            <pc:docMk/>
            <pc:sldMk cId="843080744" sldId="308"/>
            <ac:spMk id="2" creationId="{FFC34866-0C27-7BA9-F5A0-1A1C893908F1}"/>
          </ac:spMkLst>
        </pc:spChg>
        <pc:spChg chg="mod">
          <ac:chgData name="Boris Buia" userId="e2dc07a9-e840-46a8-bbe4-df829de4eb9c" providerId="ADAL" clId="{D8D53D4D-8B98-4651-943F-5DC55DD22625}" dt="2025-07-08T21:28:02.466" v="11476" actId="20577"/>
          <ac:spMkLst>
            <pc:docMk/>
            <pc:sldMk cId="843080744" sldId="308"/>
            <ac:spMk id="7" creationId="{181CEC39-8693-37B5-8B9B-D66E88EF3CDB}"/>
          </ac:spMkLst>
        </pc:spChg>
        <pc:spChg chg="mod">
          <ac:chgData name="Boris Buia" userId="e2dc07a9-e840-46a8-bbe4-df829de4eb9c" providerId="ADAL" clId="{D8D53D4D-8B98-4651-943F-5DC55DD22625}" dt="2025-07-07T21:40:43.012" v="9374"/>
          <ac:spMkLst>
            <pc:docMk/>
            <pc:sldMk cId="843080744" sldId="308"/>
            <ac:spMk id="10" creationId="{2744F136-062B-9CF6-C712-F55476A4BF3E}"/>
          </ac:spMkLst>
        </pc:spChg>
        <pc:picChg chg="mod">
          <ac:chgData name="Boris Buia" userId="e2dc07a9-e840-46a8-bbe4-df829de4eb9c" providerId="ADAL" clId="{D8D53D4D-8B98-4651-943F-5DC55DD22625}" dt="2025-07-07T14:45:38.423" v="6642" actId="1076"/>
          <ac:picMkLst>
            <pc:docMk/>
            <pc:sldMk cId="843080744" sldId="308"/>
            <ac:picMk id="8" creationId="{4DC1E51E-E939-B8C9-C31B-BC04050BBCCB}"/>
          </ac:picMkLst>
        </pc:picChg>
      </pc:sldChg>
      <pc:sldChg chg="addSp delSp modSp add mod ord">
        <pc:chgData name="Boris Buia" userId="e2dc07a9-e840-46a8-bbe4-df829de4eb9c" providerId="ADAL" clId="{D8D53D4D-8B98-4651-943F-5DC55DD22625}" dt="2025-07-08T21:14:05.825" v="11474" actId="20577"/>
        <pc:sldMkLst>
          <pc:docMk/>
          <pc:sldMk cId="2272109782" sldId="309"/>
        </pc:sldMkLst>
        <pc:spChg chg="mod">
          <ac:chgData name="Boris Buia" userId="e2dc07a9-e840-46a8-bbe4-df829de4eb9c" providerId="ADAL" clId="{D8D53D4D-8B98-4651-943F-5DC55DD22625}" dt="2025-07-07T15:15:53.689" v="7319"/>
          <ac:spMkLst>
            <pc:docMk/>
            <pc:sldMk cId="2272109782" sldId="309"/>
            <ac:spMk id="2" creationId="{E3D1E23D-D01C-8610-1914-5BA700D7D5B9}"/>
          </ac:spMkLst>
        </pc:spChg>
        <pc:spChg chg="mod">
          <ac:chgData name="Boris Buia" userId="e2dc07a9-e840-46a8-bbe4-df829de4eb9c" providerId="ADAL" clId="{D8D53D4D-8B98-4651-943F-5DC55DD22625}" dt="2025-07-08T21:14:05.825" v="11474" actId="20577"/>
          <ac:spMkLst>
            <pc:docMk/>
            <pc:sldMk cId="2272109782" sldId="309"/>
            <ac:spMk id="7" creationId="{4E7A4ADE-2572-4F27-B4EE-F2C79CD048B1}"/>
          </ac:spMkLst>
        </pc:spChg>
        <pc:spChg chg="mod">
          <ac:chgData name="Boris Buia" userId="e2dc07a9-e840-46a8-bbe4-df829de4eb9c" providerId="ADAL" clId="{D8D53D4D-8B98-4651-943F-5DC55DD22625}" dt="2025-07-07T01:44:04.572" v="6142"/>
          <ac:spMkLst>
            <pc:docMk/>
            <pc:sldMk cId="2272109782" sldId="309"/>
            <ac:spMk id="10" creationId="{16364611-2B7B-9291-53C0-34566FFA4088}"/>
          </ac:spMkLst>
        </pc:spChg>
        <pc:spChg chg="add mod">
          <ac:chgData name="Boris Buia" userId="e2dc07a9-e840-46a8-bbe4-df829de4eb9c" providerId="ADAL" clId="{D8D53D4D-8B98-4651-943F-5DC55DD22625}" dt="2025-07-07T01:38:44.672" v="6069" actId="255"/>
          <ac:spMkLst>
            <pc:docMk/>
            <pc:sldMk cId="2272109782" sldId="309"/>
            <ac:spMk id="12" creationId="{CEBB32D8-4D84-8D18-D503-52A67B75159D}"/>
          </ac:spMkLst>
        </pc:spChg>
        <pc:spChg chg="add mod">
          <ac:chgData name="Boris Buia" userId="e2dc07a9-e840-46a8-bbe4-df829de4eb9c" providerId="ADAL" clId="{D8D53D4D-8B98-4651-943F-5DC55DD22625}" dt="2025-07-07T14:18:07.919" v="6609" actId="1076"/>
          <ac:spMkLst>
            <pc:docMk/>
            <pc:sldMk cId="2272109782" sldId="309"/>
            <ac:spMk id="20" creationId="{935772EC-8053-E634-4BAA-7B826B26136B}"/>
          </ac:spMkLst>
        </pc:spChg>
        <pc:spChg chg="add mod">
          <ac:chgData name="Boris Buia" userId="e2dc07a9-e840-46a8-bbe4-df829de4eb9c" providerId="ADAL" clId="{D8D53D4D-8B98-4651-943F-5DC55DD22625}" dt="2025-07-07T14:18:29.017" v="6611" actId="1076"/>
          <ac:spMkLst>
            <pc:docMk/>
            <pc:sldMk cId="2272109782" sldId="309"/>
            <ac:spMk id="21" creationId="{5710A666-27A2-0B3A-3CA6-5F65920A564A}"/>
          </ac:spMkLst>
        </pc:spChg>
        <pc:spChg chg="add mod">
          <ac:chgData name="Boris Buia" userId="e2dc07a9-e840-46a8-bbe4-df829de4eb9c" providerId="ADAL" clId="{D8D53D4D-8B98-4651-943F-5DC55DD22625}" dt="2025-07-07T01:42:42.629" v="6116" actId="1076"/>
          <ac:spMkLst>
            <pc:docMk/>
            <pc:sldMk cId="2272109782" sldId="309"/>
            <ac:spMk id="22" creationId="{800F227E-3118-A25C-DCEE-60F45E09EF43}"/>
          </ac:spMkLst>
        </pc:spChg>
        <pc:spChg chg="add mod">
          <ac:chgData name="Boris Buia" userId="e2dc07a9-e840-46a8-bbe4-df829de4eb9c" providerId="ADAL" clId="{D8D53D4D-8B98-4651-943F-5DC55DD22625}" dt="2025-07-07T01:39:25.462" v="6074" actId="1076"/>
          <ac:spMkLst>
            <pc:docMk/>
            <pc:sldMk cId="2272109782" sldId="309"/>
            <ac:spMk id="55" creationId="{9782BE9A-BCDD-C2A7-EDDB-D95B86CBF239}"/>
          </ac:spMkLst>
        </pc:spChg>
        <pc:spChg chg="add mod">
          <ac:chgData name="Boris Buia" userId="e2dc07a9-e840-46a8-bbe4-df829de4eb9c" providerId="ADAL" clId="{D8D53D4D-8B98-4651-943F-5DC55DD22625}" dt="2025-07-07T01:41:51.273" v="6111" actId="20577"/>
          <ac:spMkLst>
            <pc:docMk/>
            <pc:sldMk cId="2272109782" sldId="309"/>
            <ac:spMk id="58" creationId="{D802AA5C-1C6D-3AB2-709D-E6DA5954EF97}"/>
          </ac:spMkLst>
        </pc:spChg>
        <pc:cxnChg chg="add mod">
          <ac:chgData name="Boris Buia" userId="e2dc07a9-e840-46a8-bbe4-df829de4eb9c" providerId="ADAL" clId="{D8D53D4D-8B98-4651-943F-5DC55DD22625}" dt="2025-07-07T01:35:24.384" v="6044" actId="14100"/>
          <ac:cxnSpMkLst>
            <pc:docMk/>
            <pc:sldMk cId="2272109782" sldId="309"/>
            <ac:cxnSpMk id="14" creationId="{3BB667C4-1535-98BF-0435-0C71A96A34C6}"/>
          </ac:cxnSpMkLst>
        </pc:cxnChg>
        <pc:cxnChg chg="add mod">
          <ac:chgData name="Boris Buia" userId="e2dc07a9-e840-46a8-bbe4-df829de4eb9c" providerId="ADAL" clId="{D8D53D4D-8B98-4651-943F-5DC55DD22625}" dt="2025-07-07T14:44:35.994" v="6638" actId="1076"/>
          <ac:cxnSpMkLst>
            <pc:docMk/>
            <pc:sldMk cId="2272109782" sldId="309"/>
            <ac:cxnSpMk id="16" creationId="{0E442BF5-6D10-819F-0280-094A3158D6F1}"/>
          </ac:cxnSpMkLst>
        </pc:cxnChg>
        <pc:cxnChg chg="add mod">
          <ac:chgData name="Boris Buia" userId="e2dc07a9-e840-46a8-bbe4-df829de4eb9c" providerId="ADAL" clId="{D8D53D4D-8B98-4651-943F-5DC55DD22625}" dt="2025-07-07T01:35:32.208" v="6046" actId="14100"/>
          <ac:cxnSpMkLst>
            <pc:docMk/>
            <pc:sldMk cId="2272109782" sldId="309"/>
            <ac:cxnSpMk id="18" creationId="{56AC4D7A-1666-A440-7D37-A023A9380E41}"/>
          </ac:cxnSpMkLst>
        </pc:cxnChg>
        <pc:cxnChg chg="add mod">
          <ac:chgData name="Boris Buia" userId="e2dc07a9-e840-46a8-bbe4-df829de4eb9c" providerId="ADAL" clId="{D8D53D4D-8B98-4651-943F-5DC55DD22625}" dt="2025-07-07T01:36:26.357" v="6055" actId="14100"/>
          <ac:cxnSpMkLst>
            <pc:docMk/>
            <pc:sldMk cId="2272109782" sldId="309"/>
            <ac:cxnSpMk id="49" creationId="{4316E04E-DE84-B9C4-72AB-DAAB08EC993B}"/>
          </ac:cxnSpMkLst>
        </pc:cxnChg>
      </pc:sldChg>
      <pc:sldChg chg="modSp add mod ord">
        <pc:chgData name="Boris Buia" userId="e2dc07a9-e840-46a8-bbe4-df829de4eb9c" providerId="ADAL" clId="{D8D53D4D-8B98-4651-943F-5DC55DD22625}" dt="2025-07-07T14:43:26.939" v="6624" actId="6549"/>
        <pc:sldMkLst>
          <pc:docMk/>
          <pc:sldMk cId="1629646617" sldId="310"/>
        </pc:sldMkLst>
      </pc:sldChg>
      <pc:sldChg chg="modSp add mod">
        <pc:chgData name="Boris Buia" userId="e2dc07a9-e840-46a8-bbe4-df829de4eb9c" providerId="ADAL" clId="{D8D53D4D-8B98-4651-943F-5DC55DD22625}" dt="2025-07-07T14:43:37.859" v="6635" actId="20577"/>
        <pc:sldMkLst>
          <pc:docMk/>
          <pc:sldMk cId="302844529" sldId="311"/>
        </pc:sldMkLst>
        <pc:spChg chg="mod">
          <ac:chgData name="Boris Buia" userId="e2dc07a9-e840-46a8-bbe4-df829de4eb9c" providerId="ADAL" clId="{D8D53D4D-8B98-4651-943F-5DC55DD22625}" dt="2025-07-07T14:43:37.859" v="6635" actId="20577"/>
          <ac:spMkLst>
            <pc:docMk/>
            <pc:sldMk cId="302844529" sldId="311"/>
            <ac:spMk id="2" creationId="{0173DD4F-A6D9-E46F-C937-6CF47B89C70A}"/>
          </ac:spMkLst>
        </pc:spChg>
      </pc:sldChg>
      <pc:sldChg chg="add del">
        <pc:chgData name="Boris Buia" userId="e2dc07a9-e840-46a8-bbe4-df829de4eb9c" providerId="ADAL" clId="{D8D53D4D-8B98-4651-943F-5DC55DD22625}" dt="2025-07-07T15:14:35.870" v="7316" actId="2696"/>
        <pc:sldMkLst>
          <pc:docMk/>
          <pc:sldMk cId="2217795504" sldId="312"/>
        </pc:sldMkLst>
      </pc:sldChg>
      <pc:sldChg chg="modSp mod ord">
        <pc:chgData name="Boris Buia" userId="e2dc07a9-e840-46a8-bbe4-df829de4eb9c" providerId="ADAL" clId="{D8D53D4D-8B98-4651-943F-5DC55DD22625}" dt="2025-07-07T21:47:48.030" v="9515" actId="20577"/>
        <pc:sldMkLst>
          <pc:docMk/>
          <pc:sldMk cId="4126460436" sldId="316"/>
        </pc:sldMkLst>
        <pc:spChg chg="mod">
          <ac:chgData name="Boris Buia" userId="e2dc07a9-e840-46a8-bbe4-df829de4eb9c" providerId="ADAL" clId="{D8D53D4D-8B98-4651-943F-5DC55DD22625}" dt="2025-07-07T21:47:48.030" v="9515" actId="20577"/>
          <ac:spMkLst>
            <pc:docMk/>
            <pc:sldMk cId="4126460436" sldId="316"/>
            <ac:spMk id="2" creationId="{79958D89-AAA4-0DA2-BD2A-6F6499246CED}"/>
          </ac:spMkLst>
        </pc:spChg>
      </pc:sldChg>
      <pc:sldChg chg="modSp add del mod">
        <pc:chgData name="Boris Buia" userId="e2dc07a9-e840-46a8-bbe4-df829de4eb9c" providerId="ADAL" clId="{D8D53D4D-8B98-4651-943F-5DC55DD22625}" dt="2025-07-07T21:24:04.200" v="8977" actId="2696"/>
        <pc:sldMkLst>
          <pc:docMk/>
          <pc:sldMk cId="72917872" sldId="323"/>
        </pc:sldMkLst>
      </pc:sldChg>
      <pc:sldChg chg="add">
        <pc:chgData name="Boris Buia" userId="e2dc07a9-e840-46a8-bbe4-df829de4eb9c" providerId="ADAL" clId="{D8D53D4D-8B98-4651-943F-5DC55DD22625}" dt="2025-07-07T21:47:06.793" v="9479" actId="2890"/>
        <pc:sldMkLst>
          <pc:docMk/>
          <pc:sldMk cId="1167663807" sldId="323"/>
        </pc:sldMkLst>
      </pc:sldChg>
      <pc:sldChg chg="addSp delSp modSp mod">
        <pc:chgData name="Boris Buia" userId="e2dc07a9-e840-46a8-bbe4-df829de4eb9c" providerId="ADAL" clId="{D8D53D4D-8B98-4651-943F-5DC55DD22625}" dt="2025-07-08T20:30:55.486" v="11399"/>
        <pc:sldMkLst>
          <pc:docMk/>
          <pc:sldMk cId="170730066" sldId="328"/>
        </pc:sldMkLst>
      </pc:sldChg>
    </pc:docChg>
  </pc:docChgLst>
  <pc:docChgLst>
    <pc:chgData name="Boris Buia" userId="e2dc07a9-e840-46a8-bbe4-df829de4eb9c" providerId="ADAL" clId="{BE12892D-71E6-4FEA-9795-CBF3E3412357}"/>
    <pc:docChg chg="undo custSel addSld delSld modSld sldOrd">
      <pc:chgData name="Boris Buia" userId="e2dc07a9-e840-46a8-bbe4-df829de4eb9c" providerId="ADAL" clId="{BE12892D-71E6-4FEA-9795-CBF3E3412357}" dt="2025-07-16T14:10:46.221" v="4348" actId="20577"/>
      <pc:docMkLst>
        <pc:docMk/>
      </pc:docMkLst>
      <pc:sldChg chg="addSp delSp modSp mod">
        <pc:chgData name="Boris Buia" userId="e2dc07a9-e840-46a8-bbe4-df829de4eb9c" providerId="ADAL" clId="{BE12892D-71E6-4FEA-9795-CBF3E3412357}" dt="2025-07-15T17:03:12.006" v="3827" actId="20577"/>
        <pc:sldMkLst>
          <pc:docMk/>
          <pc:sldMk cId="1269747277" sldId="262"/>
        </pc:sldMkLst>
        <pc:spChg chg="mod">
          <ac:chgData name="Boris Buia" userId="e2dc07a9-e840-46a8-bbe4-df829de4eb9c" providerId="ADAL" clId="{BE12892D-71E6-4FEA-9795-CBF3E3412357}" dt="2025-07-15T17:03:12.006" v="3827" actId="20577"/>
          <ac:spMkLst>
            <pc:docMk/>
            <pc:sldMk cId="1269747277" sldId="262"/>
            <ac:spMk id="7" creationId="{72D04037-0DEE-0453-6CC1-15314158DF16}"/>
          </ac:spMkLst>
        </pc:spChg>
        <pc:picChg chg="add mod">
          <ac:chgData name="Boris Buia" userId="e2dc07a9-e840-46a8-bbe4-df829de4eb9c" providerId="ADAL" clId="{BE12892D-71E6-4FEA-9795-CBF3E3412357}" dt="2025-07-14T23:27:41.870" v="3594" actId="962"/>
          <ac:picMkLst>
            <pc:docMk/>
            <pc:sldMk cId="1269747277" sldId="262"/>
            <ac:picMk id="13" creationId="{6CBF9C13-79B4-A807-B920-A43B7C5E7487}"/>
          </ac:picMkLst>
        </pc:picChg>
      </pc:sldChg>
      <pc:sldChg chg="addSp delSp modSp mod">
        <pc:chgData name="Boris Buia" userId="e2dc07a9-e840-46a8-bbe4-df829de4eb9c" providerId="ADAL" clId="{BE12892D-71E6-4FEA-9795-CBF3E3412357}" dt="2025-07-16T13:21:48.331" v="4257" actId="20577"/>
        <pc:sldMkLst>
          <pc:docMk/>
          <pc:sldMk cId="1400796290" sldId="263"/>
        </pc:sldMkLst>
        <pc:spChg chg="mod">
          <ac:chgData name="Boris Buia" userId="e2dc07a9-e840-46a8-bbe4-df829de4eb9c" providerId="ADAL" clId="{BE12892D-71E6-4FEA-9795-CBF3E3412357}" dt="2025-07-08T23:41:14.048" v="148" actId="20577"/>
          <ac:spMkLst>
            <pc:docMk/>
            <pc:sldMk cId="1400796290" sldId="263"/>
            <ac:spMk id="12" creationId="{286FA5F2-B3D4-DF17-DC9E-0F0F3B06B414}"/>
          </ac:spMkLst>
        </pc:spChg>
        <pc:spChg chg="mod">
          <ac:chgData name="Boris Buia" userId="e2dc07a9-e840-46a8-bbe4-df829de4eb9c" providerId="ADAL" clId="{BE12892D-71E6-4FEA-9795-CBF3E3412357}" dt="2025-07-14T20:03:45.675" v="3237" actId="20577"/>
          <ac:spMkLst>
            <pc:docMk/>
            <pc:sldMk cId="1400796290" sldId="263"/>
            <ac:spMk id="13" creationId="{123D0D16-5681-3CBF-9D47-30EC7CD8D483}"/>
          </ac:spMkLst>
        </pc:spChg>
        <pc:spChg chg="mod">
          <ac:chgData name="Boris Buia" userId="e2dc07a9-e840-46a8-bbe4-df829de4eb9c" providerId="ADAL" clId="{BE12892D-71E6-4FEA-9795-CBF3E3412357}" dt="2025-07-16T13:21:48.331" v="4257" actId="20577"/>
          <ac:spMkLst>
            <pc:docMk/>
            <pc:sldMk cId="1400796290" sldId="263"/>
            <ac:spMk id="19" creationId="{0F4B9472-F0AC-0741-B207-9917A1DD90AE}"/>
          </ac:spMkLst>
        </pc:spChg>
        <pc:picChg chg="add mod ord">
          <ac:chgData name="Boris Buia" userId="e2dc07a9-e840-46a8-bbe4-df829de4eb9c" providerId="ADAL" clId="{BE12892D-71E6-4FEA-9795-CBF3E3412357}" dt="2025-07-14T23:35:54.224" v="3755"/>
          <ac:picMkLst>
            <pc:docMk/>
            <pc:sldMk cId="1400796290" sldId="263"/>
            <ac:picMk id="10" creationId="{C101D676-39B3-A628-8FE1-C56E7B4D090F}"/>
          </ac:picMkLst>
        </pc:picChg>
      </pc:sldChg>
      <pc:sldChg chg="add">
        <pc:chgData name="Boris Buia" userId="e2dc07a9-e840-46a8-bbe4-df829de4eb9c" providerId="ADAL" clId="{BE12892D-71E6-4FEA-9795-CBF3E3412357}" dt="2025-07-13T15:50:53.344" v="1846"/>
        <pc:sldMkLst>
          <pc:docMk/>
          <pc:sldMk cId="2201867390" sldId="267"/>
        </pc:sldMkLst>
      </pc:sldChg>
      <pc:sldChg chg="modSp add">
        <pc:chgData name="Boris Buia" userId="e2dc07a9-e840-46a8-bbe4-df829de4eb9c" providerId="ADAL" clId="{BE12892D-71E6-4FEA-9795-CBF3E3412357}" dt="2025-07-14T23:44:00.664" v="3789"/>
        <pc:sldMkLst>
          <pc:docMk/>
          <pc:sldMk cId="1249701517" sldId="268"/>
        </pc:sldMkLst>
        <pc:picChg chg="mod">
          <ac:chgData name="Boris Buia" userId="e2dc07a9-e840-46a8-bbe4-df829de4eb9c" providerId="ADAL" clId="{BE12892D-71E6-4FEA-9795-CBF3E3412357}" dt="2025-07-14T23:44:00.664" v="3789"/>
          <ac:picMkLst>
            <pc:docMk/>
            <pc:sldMk cId="1249701517" sldId="268"/>
            <ac:picMk id="1028" creationId="{131CCFE8-6F25-9977-1B07-06E638974937}"/>
          </ac:picMkLst>
        </pc:picChg>
      </pc:sldChg>
      <pc:sldChg chg="modSp mod">
        <pc:chgData name="Boris Buia" userId="e2dc07a9-e840-46a8-bbe4-df829de4eb9c" providerId="ADAL" clId="{BE12892D-71E6-4FEA-9795-CBF3E3412357}" dt="2025-07-16T13:15:16.742" v="4146" actId="20577"/>
        <pc:sldMkLst>
          <pc:docMk/>
          <pc:sldMk cId="1344618085" sldId="269"/>
        </pc:sldMkLst>
        <pc:spChg chg="mod">
          <ac:chgData name="Boris Buia" userId="e2dc07a9-e840-46a8-bbe4-df829de4eb9c" providerId="ADAL" clId="{BE12892D-71E6-4FEA-9795-CBF3E3412357}" dt="2025-07-16T13:15:16.742" v="4146" actId="20577"/>
          <ac:spMkLst>
            <pc:docMk/>
            <pc:sldMk cId="1344618085" sldId="269"/>
            <ac:spMk id="3" creationId="{8FBC19B4-5DAB-2CA3-5395-E9F6438E72A3}"/>
          </ac:spMkLst>
        </pc:spChg>
        <pc:spChg chg="mod">
          <ac:chgData name="Boris Buia" userId="e2dc07a9-e840-46a8-bbe4-df829de4eb9c" providerId="ADAL" clId="{BE12892D-71E6-4FEA-9795-CBF3E3412357}" dt="2025-07-15T17:03:43.016" v="3828" actId="6549"/>
          <ac:spMkLst>
            <pc:docMk/>
            <pc:sldMk cId="1344618085" sldId="269"/>
            <ac:spMk id="6" creationId="{69FF9273-0445-7DC8-9926-6E3349F7D2E1}"/>
          </ac:spMkLst>
        </pc:spChg>
      </pc:sldChg>
      <pc:sldChg chg="modSp mod">
        <pc:chgData name="Boris Buia" userId="e2dc07a9-e840-46a8-bbe4-df829de4eb9c" providerId="ADAL" clId="{BE12892D-71E6-4FEA-9795-CBF3E3412357}" dt="2025-07-16T13:15:24.271" v="4147" actId="20577"/>
        <pc:sldMkLst>
          <pc:docMk/>
          <pc:sldMk cId="3033607272" sldId="270"/>
        </pc:sldMkLst>
        <pc:spChg chg="mod">
          <ac:chgData name="Boris Buia" userId="e2dc07a9-e840-46a8-bbe4-df829de4eb9c" providerId="ADAL" clId="{BE12892D-71E6-4FEA-9795-CBF3E3412357}" dt="2025-07-16T13:15:24.271" v="4147" actId="20577"/>
          <ac:spMkLst>
            <pc:docMk/>
            <pc:sldMk cId="3033607272" sldId="270"/>
            <ac:spMk id="3" creationId="{05503362-AB41-2A1E-CB63-FDC3C859182F}"/>
          </ac:spMkLst>
        </pc:spChg>
      </pc:sldChg>
      <pc:sldChg chg="modSp mod">
        <pc:chgData name="Boris Buia" userId="e2dc07a9-e840-46a8-bbe4-df829de4eb9c" providerId="ADAL" clId="{BE12892D-71E6-4FEA-9795-CBF3E3412357}" dt="2025-07-16T14:10:15.607" v="4347" actId="20577"/>
        <pc:sldMkLst>
          <pc:docMk/>
          <pc:sldMk cId="3399554139" sldId="274"/>
        </pc:sldMkLst>
        <pc:spChg chg="mod">
          <ac:chgData name="Boris Buia" userId="e2dc07a9-e840-46a8-bbe4-df829de4eb9c" providerId="ADAL" clId="{BE12892D-71E6-4FEA-9795-CBF3E3412357}" dt="2025-07-16T14:10:15.607" v="4347" actId="20577"/>
          <ac:spMkLst>
            <pc:docMk/>
            <pc:sldMk cId="3399554139" sldId="274"/>
            <ac:spMk id="4" creationId="{9E1BE4DB-685F-E2D7-F168-D9F5C699D528}"/>
          </ac:spMkLst>
        </pc:spChg>
        <pc:spChg chg="mod">
          <ac:chgData name="Boris Buia" userId="e2dc07a9-e840-46a8-bbe4-df829de4eb9c" providerId="ADAL" clId="{BE12892D-71E6-4FEA-9795-CBF3E3412357}" dt="2025-07-09T17:47:16.057" v="1633" actId="27636"/>
          <ac:spMkLst>
            <pc:docMk/>
            <pc:sldMk cId="3399554139" sldId="274"/>
            <ac:spMk id="5" creationId="{7E69DBCB-751B-DB53-9679-B3B38310350F}"/>
          </ac:spMkLst>
        </pc:spChg>
      </pc:sldChg>
      <pc:sldChg chg="addSp delSp modSp mod">
        <pc:chgData name="Boris Buia" userId="e2dc07a9-e840-46a8-bbe4-df829de4eb9c" providerId="ADAL" clId="{BE12892D-71E6-4FEA-9795-CBF3E3412357}" dt="2025-07-15T21:21:20.778" v="3913" actId="20577"/>
        <pc:sldMkLst>
          <pc:docMk/>
          <pc:sldMk cId="530699065" sldId="276"/>
        </pc:sldMkLst>
        <pc:spChg chg="mod">
          <ac:chgData name="Boris Buia" userId="e2dc07a9-e840-46a8-bbe4-df829de4eb9c" providerId="ADAL" clId="{BE12892D-71E6-4FEA-9795-CBF3E3412357}" dt="2025-07-15T21:14:16.436" v="3833" actId="26606"/>
          <ac:spMkLst>
            <pc:docMk/>
            <pc:sldMk cId="530699065" sldId="276"/>
            <ac:spMk id="2" creationId="{AA7C29BD-DAED-D7CE-ED7F-4639AF870F20}"/>
          </ac:spMkLst>
        </pc:spChg>
        <pc:spChg chg="del mod">
          <ac:chgData name="Boris Buia" userId="e2dc07a9-e840-46a8-bbe4-df829de4eb9c" providerId="ADAL" clId="{BE12892D-71E6-4FEA-9795-CBF3E3412357}" dt="2025-07-15T21:14:16.436" v="3833" actId="26606"/>
          <ac:spMkLst>
            <pc:docMk/>
            <pc:sldMk cId="530699065" sldId="276"/>
            <ac:spMk id="3" creationId="{4A5BE39C-2F13-1E26-D3C1-0A68C7F7C51B}"/>
          </ac:spMkLst>
        </pc:spChg>
        <pc:spChg chg="del">
          <ac:chgData name="Boris Buia" userId="e2dc07a9-e840-46a8-bbe4-df829de4eb9c" providerId="ADAL" clId="{BE12892D-71E6-4FEA-9795-CBF3E3412357}" dt="2025-07-15T21:14:16.436" v="3833" actId="26606"/>
          <ac:spMkLst>
            <pc:docMk/>
            <pc:sldMk cId="530699065" sldId="276"/>
            <ac:spMk id="5" creationId="{455AED4A-94D3-3508-8C67-DCDB125706B4}"/>
          </ac:spMkLst>
        </pc:spChg>
        <pc:spChg chg="add del mod">
          <ac:chgData name="Boris Buia" userId="e2dc07a9-e840-46a8-bbe4-df829de4eb9c" providerId="ADAL" clId="{BE12892D-71E6-4FEA-9795-CBF3E3412357}" dt="2025-07-15T21:13:51.183" v="3830" actId="931"/>
          <ac:spMkLst>
            <pc:docMk/>
            <pc:sldMk cId="530699065" sldId="276"/>
            <ac:spMk id="6" creationId="{30DDCE6F-69B4-E6B5-D906-94038855A6E1}"/>
          </ac:spMkLst>
        </pc:spChg>
        <pc:spChg chg="add">
          <ac:chgData name="Boris Buia" userId="e2dc07a9-e840-46a8-bbe4-df829de4eb9c" providerId="ADAL" clId="{BE12892D-71E6-4FEA-9795-CBF3E3412357}" dt="2025-07-15T21:14:16.436" v="3833" actId="26606"/>
          <ac:spMkLst>
            <pc:docMk/>
            <pc:sldMk cId="530699065" sldId="276"/>
            <ac:spMk id="14" creationId="{FBCD9B43-F07F-AF01-FF36-BD76F7671D0F}"/>
          </ac:spMkLst>
        </pc:spChg>
        <pc:spChg chg="add mod">
          <ac:chgData name="Boris Buia" userId="e2dc07a9-e840-46a8-bbe4-df829de4eb9c" providerId="ADAL" clId="{BE12892D-71E6-4FEA-9795-CBF3E3412357}" dt="2025-07-15T21:21:20.778" v="3913" actId="20577"/>
          <ac:spMkLst>
            <pc:docMk/>
            <pc:sldMk cId="530699065" sldId="276"/>
            <ac:spMk id="16" creationId="{060B545C-9FFB-E0C7-6DA2-7F4E52A21099}"/>
          </ac:spMkLst>
        </pc:spChg>
        <pc:picChg chg="del">
          <ac:chgData name="Boris Buia" userId="e2dc07a9-e840-46a8-bbe4-df829de4eb9c" providerId="ADAL" clId="{BE12892D-71E6-4FEA-9795-CBF3E3412357}" dt="2025-07-15T21:13:30.372" v="3829" actId="21"/>
          <ac:picMkLst>
            <pc:docMk/>
            <pc:sldMk cId="530699065" sldId="276"/>
            <ac:picMk id="7" creationId="{328E9E3A-6313-108A-39E6-586F0DD3C2BE}"/>
          </ac:picMkLst>
        </pc:picChg>
        <pc:picChg chg="add mod">
          <ac:chgData name="Boris Buia" userId="e2dc07a9-e840-46a8-bbe4-df829de4eb9c" providerId="ADAL" clId="{BE12892D-71E6-4FEA-9795-CBF3E3412357}" dt="2025-07-15T21:15:43.040" v="3837" actId="962"/>
          <ac:picMkLst>
            <pc:docMk/>
            <pc:sldMk cId="530699065" sldId="276"/>
            <ac:picMk id="9" creationId="{4F2D2EF6-CD6C-2BB3-D6AF-5BEAF94B2E4F}"/>
          </ac:picMkLst>
        </pc:picChg>
      </pc:sldChg>
      <pc:sldChg chg="modSp mod">
        <pc:chgData name="Boris Buia" userId="e2dc07a9-e840-46a8-bbe4-df829de4eb9c" providerId="ADAL" clId="{BE12892D-71E6-4FEA-9795-CBF3E3412357}" dt="2025-07-13T21:54:52.664" v="2463" actId="20577"/>
        <pc:sldMkLst>
          <pc:docMk/>
          <pc:sldMk cId="1122657017" sldId="277"/>
        </pc:sldMkLst>
        <pc:spChg chg="mod">
          <ac:chgData name="Boris Buia" userId="e2dc07a9-e840-46a8-bbe4-df829de4eb9c" providerId="ADAL" clId="{BE12892D-71E6-4FEA-9795-CBF3E3412357}" dt="2025-07-09T11:33:00.187" v="594" actId="20577"/>
          <ac:spMkLst>
            <pc:docMk/>
            <pc:sldMk cId="1122657017" sldId="277"/>
            <ac:spMk id="3" creationId="{30D68F66-7C37-7EF2-9542-A1F46B887A41}"/>
          </ac:spMkLst>
        </pc:spChg>
        <pc:spChg chg="mod">
          <ac:chgData name="Boris Buia" userId="e2dc07a9-e840-46a8-bbe4-df829de4eb9c" providerId="ADAL" clId="{BE12892D-71E6-4FEA-9795-CBF3E3412357}" dt="2025-07-13T21:54:52.664" v="2463" actId="20577"/>
          <ac:spMkLst>
            <pc:docMk/>
            <pc:sldMk cId="1122657017" sldId="277"/>
            <ac:spMk id="4" creationId="{1F289772-0650-1109-3EBD-8ADE822AF6CE}"/>
          </ac:spMkLst>
        </pc:spChg>
      </pc:sldChg>
      <pc:sldChg chg="addSp delSp modSp del mod modClrScheme chgLayout">
        <pc:chgData name="Boris Buia" userId="e2dc07a9-e840-46a8-bbe4-df829de4eb9c" providerId="ADAL" clId="{BE12892D-71E6-4FEA-9795-CBF3E3412357}" dt="2025-07-09T01:36:10.113" v="278" actId="2696"/>
        <pc:sldMkLst>
          <pc:docMk/>
          <pc:sldMk cId="3190554972" sldId="279"/>
        </pc:sldMkLst>
      </pc:sldChg>
      <pc:sldChg chg="addSp delSp modSp mod">
        <pc:chgData name="Boris Buia" userId="e2dc07a9-e840-46a8-bbe4-df829de4eb9c" providerId="ADAL" clId="{BE12892D-71E6-4FEA-9795-CBF3E3412357}" dt="2025-07-09T11:07:42.402" v="591" actId="962"/>
        <pc:sldMkLst>
          <pc:docMk/>
          <pc:sldMk cId="4154549067" sldId="280"/>
        </pc:sldMkLst>
        <pc:spChg chg="mod">
          <ac:chgData name="Boris Buia" userId="e2dc07a9-e840-46a8-bbe4-df829de4eb9c" providerId="ADAL" clId="{BE12892D-71E6-4FEA-9795-CBF3E3412357}" dt="2025-07-09T11:00:31.151" v="288" actId="20577"/>
          <ac:spMkLst>
            <pc:docMk/>
            <pc:sldMk cId="4154549067" sldId="280"/>
            <ac:spMk id="3" creationId="{04C00319-5096-8B9F-5A74-B21CF79529FD}"/>
          </ac:spMkLst>
        </pc:spChg>
        <pc:picChg chg="add mod">
          <ac:chgData name="Boris Buia" userId="e2dc07a9-e840-46a8-bbe4-df829de4eb9c" providerId="ADAL" clId="{BE12892D-71E6-4FEA-9795-CBF3E3412357}" dt="2025-07-09T11:07:42.402" v="591" actId="962"/>
          <ac:picMkLst>
            <pc:docMk/>
            <pc:sldMk cId="4154549067" sldId="280"/>
            <ac:picMk id="8" creationId="{5EE4C5EC-E95C-8D3A-6A19-10C5CDA72B8E}"/>
          </ac:picMkLst>
        </pc:picChg>
      </pc:sldChg>
      <pc:sldChg chg="addSp delSp modSp mod chgLayout">
        <pc:chgData name="Boris Buia" userId="e2dc07a9-e840-46a8-bbe4-df829de4eb9c" providerId="ADAL" clId="{BE12892D-71E6-4FEA-9795-CBF3E3412357}" dt="2025-07-14T23:43:20.543" v="3787" actId="962"/>
        <pc:sldMkLst>
          <pc:docMk/>
          <pc:sldMk cId="1700044422" sldId="284"/>
        </pc:sldMkLst>
        <pc:spChg chg="mod ord">
          <ac:chgData name="Boris Buia" userId="e2dc07a9-e840-46a8-bbe4-df829de4eb9c" providerId="ADAL" clId="{BE12892D-71E6-4FEA-9795-CBF3E3412357}" dt="2025-07-14T23:42:33.378" v="3772" actId="700"/>
          <ac:spMkLst>
            <pc:docMk/>
            <pc:sldMk cId="1700044422" sldId="284"/>
            <ac:spMk id="2" creationId="{6CD089B5-3E4B-18BE-5528-BB141921B37B}"/>
          </ac:spMkLst>
        </pc:spChg>
        <pc:spChg chg="mod ord">
          <ac:chgData name="Boris Buia" userId="e2dc07a9-e840-46a8-bbe4-df829de4eb9c" providerId="ADAL" clId="{BE12892D-71E6-4FEA-9795-CBF3E3412357}" dt="2025-07-14T23:42:33.378" v="3772" actId="700"/>
          <ac:spMkLst>
            <pc:docMk/>
            <pc:sldMk cId="1700044422" sldId="284"/>
            <ac:spMk id="3" creationId="{1355447D-E75E-CD62-A80D-0CAE97396F88}"/>
          </ac:spMkLst>
        </pc:spChg>
        <pc:spChg chg="mod ord">
          <ac:chgData name="Boris Buia" userId="e2dc07a9-e840-46a8-bbe4-df829de4eb9c" providerId="ADAL" clId="{BE12892D-71E6-4FEA-9795-CBF3E3412357}" dt="2025-07-14T23:42:33.378" v="3772" actId="700"/>
          <ac:spMkLst>
            <pc:docMk/>
            <pc:sldMk cId="1700044422" sldId="284"/>
            <ac:spMk id="5" creationId="{605FE828-E32C-205A-CF59-071E29D59F5B}"/>
          </ac:spMkLst>
        </pc:spChg>
        <pc:spChg chg="mod ord">
          <ac:chgData name="Boris Buia" userId="e2dc07a9-e840-46a8-bbe4-df829de4eb9c" providerId="ADAL" clId="{BE12892D-71E6-4FEA-9795-CBF3E3412357}" dt="2025-07-14T23:42:33.378" v="3772" actId="700"/>
          <ac:spMkLst>
            <pc:docMk/>
            <pc:sldMk cId="1700044422" sldId="284"/>
            <ac:spMk id="6" creationId="{1C4437E7-9E2E-0874-F8EE-9437AB354C6F}"/>
          </ac:spMkLst>
        </pc:spChg>
        <pc:picChg chg="add mod">
          <ac:chgData name="Boris Buia" userId="e2dc07a9-e840-46a8-bbe4-df829de4eb9c" providerId="ADAL" clId="{BE12892D-71E6-4FEA-9795-CBF3E3412357}" dt="2025-07-14T23:43:20.543" v="3787" actId="962"/>
          <ac:picMkLst>
            <pc:docMk/>
            <pc:sldMk cId="1700044422" sldId="284"/>
            <ac:picMk id="9" creationId="{CB1B7A86-9FDF-1018-5E8D-E1C1F1FB8436}"/>
          </ac:picMkLst>
        </pc:picChg>
      </pc:sldChg>
      <pc:sldChg chg="del">
        <pc:chgData name="Boris Buia" userId="e2dc07a9-e840-46a8-bbe4-df829de4eb9c" providerId="ADAL" clId="{BE12892D-71E6-4FEA-9795-CBF3E3412357}" dt="2025-07-09T17:40:52.560" v="1445" actId="2696"/>
        <pc:sldMkLst>
          <pc:docMk/>
          <pc:sldMk cId="528291327" sldId="285"/>
        </pc:sldMkLst>
      </pc:sldChg>
      <pc:sldChg chg="modSp mod">
        <pc:chgData name="Boris Buia" userId="e2dc07a9-e840-46a8-bbe4-df829de4eb9c" providerId="ADAL" clId="{BE12892D-71E6-4FEA-9795-CBF3E3412357}" dt="2025-07-16T13:16:01.379" v="4161" actId="2"/>
        <pc:sldMkLst>
          <pc:docMk/>
          <pc:sldMk cId="172081167" sldId="290"/>
        </pc:sldMkLst>
        <pc:spChg chg="mod">
          <ac:chgData name="Boris Buia" userId="e2dc07a9-e840-46a8-bbe4-df829de4eb9c" providerId="ADAL" clId="{BE12892D-71E6-4FEA-9795-CBF3E3412357}" dt="2025-07-13T23:38:41.308" v="2564" actId="20577"/>
          <ac:spMkLst>
            <pc:docMk/>
            <pc:sldMk cId="172081167" sldId="290"/>
            <ac:spMk id="2" creationId="{3DABEFA2-CD5F-A318-3F26-DA3388F2B5B7}"/>
          </ac:spMkLst>
        </pc:spChg>
        <pc:spChg chg="mod">
          <ac:chgData name="Boris Buia" userId="e2dc07a9-e840-46a8-bbe4-df829de4eb9c" providerId="ADAL" clId="{BE12892D-71E6-4FEA-9795-CBF3E3412357}" dt="2025-07-14T19:59:06.597" v="3168" actId="20577"/>
          <ac:spMkLst>
            <pc:docMk/>
            <pc:sldMk cId="172081167" sldId="290"/>
            <ac:spMk id="7" creationId="{9CD986AD-1D92-620C-76E2-AB594F72B728}"/>
          </ac:spMkLst>
        </pc:spChg>
        <pc:spChg chg="mod">
          <ac:chgData name="Boris Buia" userId="e2dc07a9-e840-46a8-bbe4-df829de4eb9c" providerId="ADAL" clId="{BE12892D-71E6-4FEA-9795-CBF3E3412357}" dt="2025-07-16T13:16:01.379" v="4161" actId="2"/>
          <ac:spMkLst>
            <pc:docMk/>
            <pc:sldMk cId="172081167" sldId="290"/>
            <ac:spMk id="10" creationId="{6F64E2EA-B785-B8D9-52EA-DA6D927763D2}"/>
          </ac:spMkLst>
        </pc:spChg>
        <pc:spChg chg="mod ord">
          <ac:chgData name="Boris Buia" userId="e2dc07a9-e840-46a8-bbe4-df829de4eb9c" providerId="ADAL" clId="{BE12892D-71E6-4FEA-9795-CBF3E3412357}" dt="2025-07-14T23:38:45.112" v="3767"/>
          <ac:spMkLst>
            <pc:docMk/>
            <pc:sldMk cId="172081167" sldId="290"/>
            <ac:spMk id="14" creationId="{81680004-7EE2-82BD-8C69-0FD65F5211A3}"/>
          </ac:spMkLst>
        </pc:spChg>
        <pc:picChg chg="mod ord">
          <ac:chgData name="Boris Buia" userId="e2dc07a9-e840-46a8-bbe4-df829de4eb9c" providerId="ADAL" clId="{BE12892D-71E6-4FEA-9795-CBF3E3412357}" dt="2025-07-14T23:38:33.902" v="3765"/>
          <ac:picMkLst>
            <pc:docMk/>
            <pc:sldMk cId="172081167" sldId="290"/>
            <ac:picMk id="13" creationId="{7ED7933A-6ABD-2B7C-C72B-80375CD091B8}"/>
          </ac:picMkLst>
        </pc:picChg>
      </pc:sldChg>
      <pc:sldChg chg="modSp mod">
        <pc:chgData name="Boris Buia" userId="e2dc07a9-e840-46a8-bbe4-df829de4eb9c" providerId="ADAL" clId="{BE12892D-71E6-4FEA-9795-CBF3E3412357}" dt="2025-07-16T13:34:12.339" v="4343" actId="20577"/>
        <pc:sldMkLst>
          <pc:docMk/>
          <pc:sldMk cId="1188303623" sldId="291"/>
        </pc:sldMkLst>
        <pc:spChg chg="mod">
          <ac:chgData name="Boris Buia" userId="e2dc07a9-e840-46a8-bbe4-df829de4eb9c" providerId="ADAL" clId="{BE12892D-71E6-4FEA-9795-CBF3E3412357}" dt="2025-07-09T18:03:15.464" v="1689" actId="20577"/>
          <ac:spMkLst>
            <pc:docMk/>
            <pc:sldMk cId="1188303623" sldId="291"/>
            <ac:spMk id="2" creationId="{46285A3B-9922-3542-8032-2B1547B66B96}"/>
          </ac:spMkLst>
        </pc:spChg>
        <pc:spChg chg="mod">
          <ac:chgData name="Boris Buia" userId="e2dc07a9-e840-46a8-bbe4-df829de4eb9c" providerId="ADAL" clId="{BE12892D-71E6-4FEA-9795-CBF3E3412357}" dt="2025-07-16T13:34:12.339" v="4343" actId="20577"/>
          <ac:spMkLst>
            <pc:docMk/>
            <pc:sldMk cId="1188303623" sldId="291"/>
            <ac:spMk id="5" creationId="{CD3E79E1-8FD1-D447-A76B-0424254B27DB}"/>
          </ac:spMkLst>
        </pc:spChg>
        <pc:spChg chg="mod">
          <ac:chgData name="Boris Buia" userId="e2dc07a9-e840-46a8-bbe4-df829de4eb9c" providerId="ADAL" clId="{BE12892D-71E6-4FEA-9795-CBF3E3412357}" dt="2025-07-14T18:22:14.768" v="2931" actId="20577"/>
          <ac:spMkLst>
            <pc:docMk/>
            <pc:sldMk cId="1188303623" sldId="291"/>
            <ac:spMk id="7" creationId="{2225AE91-FEB7-F751-3659-95A6F892FEBD}"/>
          </ac:spMkLst>
        </pc:spChg>
        <pc:picChg chg="mod">
          <ac:chgData name="Boris Buia" userId="e2dc07a9-e840-46a8-bbe4-df829de4eb9c" providerId="ADAL" clId="{BE12892D-71E6-4FEA-9795-CBF3E3412357}" dt="2025-07-14T23:35:29.946" v="3753" actId="962"/>
          <ac:picMkLst>
            <pc:docMk/>
            <pc:sldMk cId="1188303623" sldId="291"/>
            <ac:picMk id="9" creationId="{943C9EFE-DECB-00B9-2262-C929E7D5A692}"/>
          </ac:picMkLst>
        </pc:picChg>
      </pc:sldChg>
      <pc:sldChg chg="modSp mod">
        <pc:chgData name="Boris Buia" userId="e2dc07a9-e840-46a8-bbe4-df829de4eb9c" providerId="ADAL" clId="{BE12892D-71E6-4FEA-9795-CBF3E3412357}" dt="2025-07-16T13:25:51.628" v="4266" actId="20577"/>
        <pc:sldMkLst>
          <pc:docMk/>
          <pc:sldMk cId="3852919239" sldId="293"/>
        </pc:sldMkLst>
        <pc:spChg chg="mod">
          <ac:chgData name="Boris Buia" userId="e2dc07a9-e840-46a8-bbe4-df829de4eb9c" providerId="ADAL" clId="{BE12892D-71E6-4FEA-9795-CBF3E3412357}" dt="2025-07-16T13:25:51.628" v="4266" actId="20577"/>
          <ac:spMkLst>
            <pc:docMk/>
            <pc:sldMk cId="3852919239" sldId="293"/>
            <ac:spMk id="5" creationId="{120262C5-AF9C-3268-67D0-F7404B502C5F}"/>
          </ac:spMkLst>
        </pc:spChg>
      </pc:sldChg>
      <pc:sldChg chg="modSp mod">
        <pc:chgData name="Boris Buia" userId="e2dc07a9-e840-46a8-bbe4-df829de4eb9c" providerId="ADAL" clId="{BE12892D-71E6-4FEA-9795-CBF3E3412357}" dt="2025-07-16T13:26:34.581" v="4278" actId="20577"/>
        <pc:sldMkLst>
          <pc:docMk/>
          <pc:sldMk cId="853379171" sldId="294"/>
        </pc:sldMkLst>
        <pc:spChg chg="mod">
          <ac:chgData name="Boris Buia" userId="e2dc07a9-e840-46a8-bbe4-df829de4eb9c" providerId="ADAL" clId="{BE12892D-71E6-4FEA-9795-CBF3E3412357}" dt="2025-07-14T18:43:27.403" v="2980" actId="20577"/>
          <ac:spMkLst>
            <pc:docMk/>
            <pc:sldMk cId="853379171" sldId="294"/>
            <ac:spMk id="2" creationId="{3F6A190E-1D61-6851-9159-188829612DD0}"/>
          </ac:spMkLst>
        </pc:spChg>
        <pc:spChg chg="mod">
          <ac:chgData name="Boris Buia" userId="e2dc07a9-e840-46a8-bbe4-df829de4eb9c" providerId="ADAL" clId="{BE12892D-71E6-4FEA-9795-CBF3E3412357}" dt="2025-07-09T14:26:56.160" v="940" actId="20577"/>
          <ac:spMkLst>
            <pc:docMk/>
            <pc:sldMk cId="853379171" sldId="294"/>
            <ac:spMk id="4" creationId="{93EE4D85-4CBD-4603-D92E-737E340AE939}"/>
          </ac:spMkLst>
        </pc:spChg>
        <pc:spChg chg="mod">
          <ac:chgData name="Boris Buia" userId="e2dc07a9-e840-46a8-bbe4-df829de4eb9c" providerId="ADAL" clId="{BE12892D-71E6-4FEA-9795-CBF3E3412357}" dt="2025-07-16T13:26:34.581" v="4278" actId="20577"/>
          <ac:spMkLst>
            <pc:docMk/>
            <pc:sldMk cId="853379171" sldId="294"/>
            <ac:spMk id="5" creationId="{21CB83C3-79C5-7767-4DE3-ECD71195BBE2}"/>
          </ac:spMkLst>
        </pc:spChg>
      </pc:sldChg>
      <pc:sldChg chg="modSp mod">
        <pc:chgData name="Boris Buia" userId="e2dc07a9-e840-46a8-bbe4-df829de4eb9c" providerId="ADAL" clId="{BE12892D-71E6-4FEA-9795-CBF3E3412357}" dt="2025-07-16T13:28:56.245" v="4337" actId="20577"/>
        <pc:sldMkLst>
          <pc:docMk/>
          <pc:sldMk cId="271632276" sldId="295"/>
        </pc:sldMkLst>
        <pc:spChg chg="mod">
          <ac:chgData name="Boris Buia" userId="e2dc07a9-e840-46a8-bbe4-df829de4eb9c" providerId="ADAL" clId="{BE12892D-71E6-4FEA-9795-CBF3E3412357}" dt="2025-07-14T19:00:40.662" v="3084" actId="20577"/>
          <ac:spMkLst>
            <pc:docMk/>
            <pc:sldMk cId="271632276" sldId="295"/>
            <ac:spMk id="2" creationId="{51C721EB-3C77-EB8D-459A-00DB0883F2DC}"/>
          </ac:spMkLst>
        </pc:spChg>
        <pc:spChg chg="mod">
          <ac:chgData name="Boris Buia" userId="e2dc07a9-e840-46a8-bbe4-df829de4eb9c" providerId="ADAL" clId="{BE12892D-71E6-4FEA-9795-CBF3E3412357}" dt="2025-07-14T18:58:34.137" v="3063" actId="20577"/>
          <ac:spMkLst>
            <pc:docMk/>
            <pc:sldMk cId="271632276" sldId="295"/>
            <ac:spMk id="3" creationId="{45FADC02-8704-0484-2439-4607358534A9}"/>
          </ac:spMkLst>
        </pc:spChg>
        <pc:spChg chg="mod">
          <ac:chgData name="Boris Buia" userId="e2dc07a9-e840-46a8-bbe4-df829de4eb9c" providerId="ADAL" clId="{BE12892D-71E6-4FEA-9795-CBF3E3412357}" dt="2025-07-14T18:59:28.177" v="3066" actId="20577"/>
          <ac:spMkLst>
            <pc:docMk/>
            <pc:sldMk cId="271632276" sldId="295"/>
            <ac:spMk id="4" creationId="{95B35CC6-8BEF-F330-519F-DA25D3A03B23}"/>
          </ac:spMkLst>
        </pc:spChg>
        <pc:spChg chg="mod">
          <ac:chgData name="Boris Buia" userId="e2dc07a9-e840-46a8-bbe4-df829de4eb9c" providerId="ADAL" clId="{BE12892D-71E6-4FEA-9795-CBF3E3412357}" dt="2025-07-16T13:28:56.245" v="4337" actId="20577"/>
          <ac:spMkLst>
            <pc:docMk/>
            <pc:sldMk cId="271632276" sldId="295"/>
            <ac:spMk id="5" creationId="{F9569930-BD06-33AE-5B85-757B0315F3E4}"/>
          </ac:spMkLst>
        </pc:spChg>
      </pc:sldChg>
      <pc:sldChg chg="del">
        <pc:chgData name="Boris Buia" userId="e2dc07a9-e840-46a8-bbe4-df829de4eb9c" providerId="ADAL" clId="{BE12892D-71E6-4FEA-9795-CBF3E3412357}" dt="2025-07-09T14:54:41.938" v="1333" actId="2696"/>
        <pc:sldMkLst>
          <pc:docMk/>
          <pc:sldMk cId="3355386478" sldId="296"/>
        </pc:sldMkLst>
      </pc:sldChg>
      <pc:sldChg chg="modSp mod">
        <pc:chgData name="Boris Buia" userId="e2dc07a9-e840-46a8-bbe4-df829de4eb9c" providerId="ADAL" clId="{BE12892D-71E6-4FEA-9795-CBF3E3412357}" dt="2025-07-16T13:27:40.840" v="4303" actId="20577"/>
        <pc:sldMkLst>
          <pc:docMk/>
          <pc:sldMk cId="370548002" sldId="297"/>
        </pc:sldMkLst>
        <pc:spChg chg="mod">
          <ac:chgData name="Boris Buia" userId="e2dc07a9-e840-46a8-bbe4-df829de4eb9c" providerId="ADAL" clId="{BE12892D-71E6-4FEA-9795-CBF3E3412357}" dt="2025-07-09T15:21:38.210" v="1397" actId="20577"/>
          <ac:spMkLst>
            <pc:docMk/>
            <pc:sldMk cId="370548002" sldId="297"/>
            <ac:spMk id="13" creationId="{22E320B4-D7BE-D75A-CCE1-9C548DDB5B7E}"/>
          </ac:spMkLst>
        </pc:spChg>
        <pc:spChg chg="mod">
          <ac:chgData name="Boris Buia" userId="e2dc07a9-e840-46a8-bbe4-df829de4eb9c" providerId="ADAL" clId="{BE12892D-71E6-4FEA-9795-CBF3E3412357}" dt="2025-07-16T13:15:40.847" v="4148" actId="2"/>
          <ac:spMkLst>
            <pc:docMk/>
            <pc:sldMk cId="370548002" sldId="297"/>
            <ac:spMk id="15" creationId="{A2AC18F8-452D-FA73-2631-D27B64DB6DDB}"/>
          </ac:spMkLst>
        </pc:spChg>
        <pc:spChg chg="mod">
          <ac:chgData name="Boris Buia" userId="e2dc07a9-e840-46a8-bbe4-df829de4eb9c" providerId="ADAL" clId="{BE12892D-71E6-4FEA-9795-CBF3E3412357}" dt="2025-07-16T13:27:40.840" v="4303" actId="20577"/>
          <ac:spMkLst>
            <pc:docMk/>
            <pc:sldMk cId="370548002" sldId="297"/>
            <ac:spMk id="17" creationId="{3432D6E2-1556-5D26-6402-F2B8027D515A}"/>
          </ac:spMkLst>
        </pc:spChg>
        <pc:picChg chg="mod">
          <ac:chgData name="Boris Buia" userId="e2dc07a9-e840-46a8-bbe4-df829de4eb9c" providerId="ADAL" clId="{BE12892D-71E6-4FEA-9795-CBF3E3412357}" dt="2025-07-09T14:44:33.290" v="1332" actId="962"/>
          <ac:picMkLst>
            <pc:docMk/>
            <pc:sldMk cId="370548002" sldId="297"/>
            <ac:picMk id="8" creationId="{31A5425B-2005-D30F-5386-1A452100117B}"/>
          </ac:picMkLst>
        </pc:picChg>
      </pc:sldChg>
      <pc:sldChg chg="addSp delSp modSp mod">
        <pc:chgData name="Boris Buia" userId="e2dc07a9-e840-46a8-bbe4-df829de4eb9c" providerId="ADAL" clId="{BE12892D-71E6-4FEA-9795-CBF3E3412357}" dt="2025-07-16T13:28:22.952" v="4320" actId="20577"/>
        <pc:sldMkLst>
          <pc:docMk/>
          <pc:sldMk cId="1338541137" sldId="298"/>
        </pc:sldMkLst>
        <pc:spChg chg="ord">
          <ac:chgData name="Boris Buia" userId="e2dc07a9-e840-46a8-bbe4-df829de4eb9c" providerId="ADAL" clId="{BE12892D-71E6-4FEA-9795-CBF3E3412357}" dt="2025-07-14T23:36:35.947" v="3758"/>
          <ac:spMkLst>
            <pc:docMk/>
            <pc:sldMk cId="1338541137" sldId="298"/>
            <ac:spMk id="13" creationId="{567D4CBE-3814-8F78-0565-BF59BBB6F3EA}"/>
          </ac:spMkLst>
        </pc:spChg>
        <pc:spChg chg="mod">
          <ac:chgData name="Boris Buia" userId="e2dc07a9-e840-46a8-bbe4-df829de4eb9c" providerId="ADAL" clId="{BE12892D-71E6-4FEA-9795-CBF3E3412357}" dt="2025-07-16T13:28:22.952" v="4320" actId="20577"/>
          <ac:spMkLst>
            <pc:docMk/>
            <pc:sldMk cId="1338541137" sldId="298"/>
            <ac:spMk id="17" creationId="{FEDDE5C7-1D04-7CD2-FCF1-2B981E33BCA7}"/>
          </ac:spMkLst>
        </pc:spChg>
        <pc:picChg chg="add mod ord">
          <ac:chgData name="Boris Buia" userId="e2dc07a9-e840-46a8-bbe4-df829de4eb9c" providerId="ADAL" clId="{BE12892D-71E6-4FEA-9795-CBF3E3412357}" dt="2025-07-14T23:36:45.580" v="3759"/>
          <ac:picMkLst>
            <pc:docMk/>
            <pc:sldMk cId="1338541137" sldId="298"/>
            <ac:picMk id="4" creationId="{F4EF9A3E-DAD2-B616-92E4-4B232DE74951}"/>
          </ac:picMkLst>
        </pc:picChg>
      </pc:sldChg>
      <pc:sldChg chg="modSp mod">
        <pc:chgData name="Boris Buia" userId="e2dc07a9-e840-46a8-bbe4-df829de4eb9c" providerId="ADAL" clId="{BE12892D-71E6-4FEA-9795-CBF3E3412357}" dt="2025-07-16T14:10:46.221" v="4348" actId="20577"/>
        <pc:sldMkLst>
          <pc:docMk/>
          <pc:sldMk cId="1849902176" sldId="299"/>
        </pc:sldMkLst>
        <pc:spChg chg="mod">
          <ac:chgData name="Boris Buia" userId="e2dc07a9-e840-46a8-bbe4-df829de4eb9c" providerId="ADAL" clId="{BE12892D-71E6-4FEA-9795-CBF3E3412357}" dt="2025-07-09T12:12:04.604" v="596" actId="20577"/>
          <ac:spMkLst>
            <pc:docMk/>
            <pc:sldMk cId="1849902176" sldId="299"/>
            <ac:spMk id="3" creationId="{22EEB394-19A6-288F-F87C-E8275BC8086D}"/>
          </ac:spMkLst>
        </pc:spChg>
        <pc:spChg chg="mod">
          <ac:chgData name="Boris Buia" userId="e2dc07a9-e840-46a8-bbe4-df829de4eb9c" providerId="ADAL" clId="{BE12892D-71E6-4FEA-9795-CBF3E3412357}" dt="2025-07-16T14:10:46.221" v="4348" actId="20577"/>
          <ac:spMkLst>
            <pc:docMk/>
            <pc:sldMk cId="1849902176" sldId="299"/>
            <ac:spMk id="4" creationId="{80F4A4BE-E04D-39D0-0D5C-5AE2B1EF6141}"/>
          </ac:spMkLst>
        </pc:spChg>
        <pc:spChg chg="mod">
          <ac:chgData name="Boris Buia" userId="e2dc07a9-e840-46a8-bbe4-df829de4eb9c" providerId="ADAL" clId="{BE12892D-71E6-4FEA-9795-CBF3E3412357}" dt="2025-07-16T13:26:14.026" v="4270" actId="20577"/>
          <ac:spMkLst>
            <pc:docMk/>
            <pc:sldMk cId="1849902176" sldId="299"/>
            <ac:spMk id="5" creationId="{A91EA591-DEFD-992A-829D-02E0E8076FC9}"/>
          </ac:spMkLst>
        </pc:spChg>
      </pc:sldChg>
      <pc:sldChg chg="modSp del mod">
        <pc:chgData name="Boris Buia" userId="e2dc07a9-e840-46a8-bbe4-df829de4eb9c" providerId="ADAL" clId="{BE12892D-71E6-4FEA-9795-CBF3E3412357}" dt="2025-07-13T16:35:53.669" v="2029" actId="2696"/>
        <pc:sldMkLst>
          <pc:docMk/>
          <pc:sldMk cId="2470715523" sldId="300"/>
        </pc:sldMkLst>
      </pc:sldChg>
      <pc:sldChg chg="modSp mod">
        <pc:chgData name="Boris Buia" userId="e2dc07a9-e840-46a8-bbe4-df829de4eb9c" providerId="ADAL" clId="{BE12892D-71E6-4FEA-9795-CBF3E3412357}" dt="2025-07-14T23:37:21.307" v="3763"/>
        <pc:sldMkLst>
          <pc:docMk/>
          <pc:sldMk cId="3057747740" sldId="305"/>
        </pc:sldMkLst>
        <pc:spChg chg="ord">
          <ac:chgData name="Boris Buia" userId="e2dc07a9-e840-46a8-bbe4-df829de4eb9c" providerId="ADAL" clId="{BE12892D-71E6-4FEA-9795-CBF3E3412357}" dt="2025-07-14T23:37:13.437" v="3761"/>
          <ac:spMkLst>
            <pc:docMk/>
            <pc:sldMk cId="3057747740" sldId="305"/>
            <ac:spMk id="3" creationId="{F95E12D1-E301-A1DE-64C0-F197F517A5C3}"/>
          </ac:spMkLst>
        </pc:spChg>
        <pc:spChg chg="ord">
          <ac:chgData name="Boris Buia" userId="e2dc07a9-e840-46a8-bbe4-df829de4eb9c" providerId="ADAL" clId="{BE12892D-71E6-4FEA-9795-CBF3E3412357}" dt="2025-07-14T23:37:21.307" v="3763"/>
          <ac:spMkLst>
            <pc:docMk/>
            <pc:sldMk cId="3057747740" sldId="305"/>
            <ac:spMk id="5" creationId="{C642EE47-FC1F-36F8-55AD-139AD52CDCAF}"/>
          </ac:spMkLst>
        </pc:spChg>
        <pc:spChg chg="ord">
          <ac:chgData name="Boris Buia" userId="e2dc07a9-e840-46a8-bbe4-df829de4eb9c" providerId="ADAL" clId="{BE12892D-71E6-4FEA-9795-CBF3E3412357}" dt="2025-07-14T23:37:17.417" v="3762"/>
          <ac:spMkLst>
            <pc:docMk/>
            <pc:sldMk cId="3057747740" sldId="305"/>
            <ac:spMk id="9" creationId="{0F95D9A6-EAC1-8FAC-16BF-F406F2598E4A}"/>
          </ac:spMkLst>
        </pc:spChg>
      </pc:sldChg>
      <pc:sldChg chg="modSp mod">
        <pc:chgData name="Boris Buia" userId="e2dc07a9-e840-46a8-bbe4-df829de4eb9c" providerId="ADAL" clId="{BE12892D-71E6-4FEA-9795-CBF3E3412357}" dt="2025-07-14T20:45:06.103" v="3276" actId="20577"/>
        <pc:sldMkLst>
          <pc:docMk/>
          <pc:sldMk cId="2407617854" sldId="306"/>
        </pc:sldMkLst>
        <pc:spChg chg="mod">
          <ac:chgData name="Boris Buia" userId="e2dc07a9-e840-46a8-bbe4-df829de4eb9c" providerId="ADAL" clId="{BE12892D-71E6-4FEA-9795-CBF3E3412357}" dt="2025-07-14T20:45:06.103" v="3276" actId="20577"/>
          <ac:spMkLst>
            <pc:docMk/>
            <pc:sldMk cId="2407617854" sldId="306"/>
            <ac:spMk id="3" creationId="{5AE2883B-6348-95EF-8268-F665D6B9B3CD}"/>
          </ac:spMkLst>
        </pc:spChg>
        <pc:spChg chg="mod">
          <ac:chgData name="Boris Buia" userId="e2dc07a9-e840-46a8-bbe4-df829de4eb9c" providerId="ADAL" clId="{BE12892D-71E6-4FEA-9795-CBF3E3412357}" dt="2025-07-14T19:56:50.346" v="3130" actId="20577"/>
          <ac:spMkLst>
            <pc:docMk/>
            <pc:sldMk cId="2407617854" sldId="306"/>
            <ac:spMk id="4" creationId="{A0B0DA89-2A01-4EF7-D805-FFA9FD785AB0}"/>
          </ac:spMkLst>
        </pc:spChg>
        <pc:spChg chg="mod">
          <ac:chgData name="Boris Buia" userId="e2dc07a9-e840-46a8-bbe4-df829de4eb9c" providerId="ADAL" clId="{BE12892D-71E6-4FEA-9795-CBF3E3412357}" dt="2025-07-14T20:05:37.423" v="3242" actId="20577"/>
          <ac:spMkLst>
            <pc:docMk/>
            <pc:sldMk cId="2407617854" sldId="306"/>
            <ac:spMk id="5" creationId="{FBB6B407-D110-A866-5FED-F3B87E0E589D}"/>
          </ac:spMkLst>
        </pc:spChg>
      </pc:sldChg>
      <pc:sldChg chg="modSp mod">
        <pc:chgData name="Boris Buia" userId="e2dc07a9-e840-46a8-bbe4-df829de4eb9c" providerId="ADAL" clId="{BE12892D-71E6-4FEA-9795-CBF3E3412357}" dt="2025-07-16T13:33:41.853" v="4339" actId="20577"/>
        <pc:sldMkLst>
          <pc:docMk/>
          <pc:sldMk cId="3629010678" sldId="307"/>
        </pc:sldMkLst>
        <pc:spChg chg="mod ord">
          <ac:chgData name="Boris Buia" userId="e2dc07a9-e840-46a8-bbe4-df829de4eb9c" providerId="ADAL" clId="{BE12892D-71E6-4FEA-9795-CBF3E3412357}" dt="2025-07-14T23:40:02.435" v="3769"/>
          <ac:spMkLst>
            <pc:docMk/>
            <pc:sldMk cId="3629010678" sldId="307"/>
            <ac:spMk id="4" creationId="{BD0C4BB3-CCAE-66B0-299A-D2DD6070D9B2}"/>
          </ac:spMkLst>
        </pc:spChg>
        <pc:spChg chg="mod">
          <ac:chgData name="Boris Buia" userId="e2dc07a9-e840-46a8-bbe4-df829de4eb9c" providerId="ADAL" clId="{BE12892D-71E6-4FEA-9795-CBF3E3412357}" dt="2025-07-15T15:25:45.247" v="3826" actId="20577"/>
          <ac:spMkLst>
            <pc:docMk/>
            <pc:sldMk cId="3629010678" sldId="307"/>
            <ac:spMk id="7" creationId="{14E0AF8D-A15D-F97F-7AA9-FCB4417504C8}"/>
          </ac:spMkLst>
        </pc:spChg>
        <pc:spChg chg="mod">
          <ac:chgData name="Boris Buia" userId="e2dc07a9-e840-46a8-bbe4-df829de4eb9c" providerId="ADAL" clId="{BE12892D-71E6-4FEA-9795-CBF3E3412357}" dt="2025-07-16T13:33:41.853" v="4339" actId="20577"/>
          <ac:spMkLst>
            <pc:docMk/>
            <pc:sldMk cId="3629010678" sldId="307"/>
            <ac:spMk id="10" creationId="{C5D44087-A1EE-3E75-6B09-3A8E75DCB9DF}"/>
          </ac:spMkLst>
        </pc:spChg>
      </pc:sldChg>
      <pc:sldChg chg="modSp mod">
        <pc:chgData name="Boris Buia" userId="e2dc07a9-e840-46a8-bbe4-df829de4eb9c" providerId="ADAL" clId="{BE12892D-71E6-4FEA-9795-CBF3E3412357}" dt="2025-07-16T13:33:53.453" v="4341" actId="20577"/>
        <pc:sldMkLst>
          <pc:docMk/>
          <pc:sldMk cId="843080744" sldId="308"/>
        </pc:sldMkLst>
        <pc:spChg chg="mod">
          <ac:chgData name="Boris Buia" userId="e2dc07a9-e840-46a8-bbe4-df829de4eb9c" providerId="ADAL" clId="{BE12892D-71E6-4FEA-9795-CBF3E3412357}" dt="2025-07-13T23:32:08.450" v="2510" actId="20577"/>
          <ac:spMkLst>
            <pc:docMk/>
            <pc:sldMk cId="843080744" sldId="308"/>
            <ac:spMk id="2" creationId="{FFC34866-0C27-7BA9-F5A0-1A1C893908F1}"/>
          </ac:spMkLst>
        </pc:spChg>
        <pc:spChg chg="mod">
          <ac:chgData name="Boris Buia" userId="e2dc07a9-e840-46a8-bbe4-df829de4eb9c" providerId="ADAL" clId="{BE12892D-71E6-4FEA-9795-CBF3E3412357}" dt="2025-07-14T21:09:31.009" v="3517" actId="20577"/>
          <ac:spMkLst>
            <pc:docMk/>
            <pc:sldMk cId="843080744" sldId="308"/>
            <ac:spMk id="7" creationId="{181CEC39-8693-37B5-8B9B-D66E88EF3CDB}"/>
          </ac:spMkLst>
        </pc:spChg>
        <pc:spChg chg="mod">
          <ac:chgData name="Boris Buia" userId="e2dc07a9-e840-46a8-bbe4-df829de4eb9c" providerId="ADAL" clId="{BE12892D-71E6-4FEA-9795-CBF3E3412357}" dt="2025-07-16T13:33:53.453" v="4341" actId="20577"/>
          <ac:spMkLst>
            <pc:docMk/>
            <pc:sldMk cId="843080744" sldId="308"/>
            <ac:spMk id="10" creationId="{2744F136-062B-9CF6-C712-F55476A4BF3E}"/>
          </ac:spMkLst>
        </pc:spChg>
        <pc:picChg chg="mod ord">
          <ac:chgData name="Boris Buia" userId="e2dc07a9-e840-46a8-bbe4-df829de4eb9c" providerId="ADAL" clId="{BE12892D-71E6-4FEA-9795-CBF3E3412357}" dt="2025-07-14T23:40:28.482" v="3770"/>
          <ac:picMkLst>
            <pc:docMk/>
            <pc:sldMk cId="843080744" sldId="308"/>
            <ac:picMk id="8" creationId="{4DC1E51E-E939-B8C9-C31B-BC04050BBCCB}"/>
          </ac:picMkLst>
        </pc:picChg>
      </pc:sldChg>
      <pc:sldChg chg="modSp mod">
        <pc:chgData name="Boris Buia" userId="e2dc07a9-e840-46a8-bbe4-df829de4eb9c" providerId="ADAL" clId="{BE12892D-71E6-4FEA-9795-CBF3E3412357}" dt="2025-07-16T13:16:04.613" v="4164" actId="2"/>
        <pc:sldMkLst>
          <pc:docMk/>
          <pc:sldMk cId="2272109782" sldId="309"/>
        </pc:sldMkLst>
        <pc:spChg chg="mod">
          <ac:chgData name="Boris Buia" userId="e2dc07a9-e840-46a8-bbe4-df829de4eb9c" providerId="ADAL" clId="{BE12892D-71E6-4FEA-9795-CBF3E3412357}" dt="2025-07-14T23:53:39.685" v="3823" actId="1036"/>
          <ac:spMkLst>
            <pc:docMk/>
            <pc:sldMk cId="2272109782" sldId="309"/>
            <ac:spMk id="2" creationId="{E3D1E23D-D01C-8610-1914-5BA700D7D5B9}"/>
          </ac:spMkLst>
        </pc:spChg>
        <pc:spChg chg="mod">
          <ac:chgData name="Boris Buia" userId="e2dc07a9-e840-46a8-bbe4-df829de4eb9c" providerId="ADAL" clId="{BE12892D-71E6-4FEA-9795-CBF3E3412357}" dt="2025-07-14T20:02:21.897" v="3214" actId="21"/>
          <ac:spMkLst>
            <pc:docMk/>
            <pc:sldMk cId="2272109782" sldId="309"/>
            <ac:spMk id="7" creationId="{4E7A4ADE-2572-4F27-B4EE-F2C79CD048B1}"/>
          </ac:spMkLst>
        </pc:spChg>
        <pc:spChg chg="mod">
          <ac:chgData name="Boris Buia" userId="e2dc07a9-e840-46a8-bbe4-df829de4eb9c" providerId="ADAL" clId="{BE12892D-71E6-4FEA-9795-CBF3E3412357}" dt="2025-07-16T13:16:04.613" v="4164" actId="2"/>
          <ac:spMkLst>
            <pc:docMk/>
            <pc:sldMk cId="2272109782" sldId="309"/>
            <ac:spMk id="10" creationId="{16364611-2B7B-9291-53C0-34566FFA4088}"/>
          </ac:spMkLst>
        </pc:spChg>
        <pc:spChg chg="mod ord">
          <ac:chgData name="Boris Buia" userId="e2dc07a9-e840-46a8-bbe4-df829de4eb9c" providerId="ADAL" clId="{BE12892D-71E6-4FEA-9795-CBF3E3412357}" dt="2025-07-14T23:52:29.545" v="3801"/>
          <ac:spMkLst>
            <pc:docMk/>
            <pc:sldMk cId="2272109782" sldId="309"/>
            <ac:spMk id="12" creationId="{CEBB32D8-4D84-8D18-D503-52A67B75159D}"/>
          </ac:spMkLst>
        </pc:spChg>
        <pc:spChg chg="mod ord">
          <ac:chgData name="Boris Buia" userId="e2dc07a9-e840-46a8-bbe4-df829de4eb9c" providerId="ADAL" clId="{BE12892D-71E6-4FEA-9795-CBF3E3412357}" dt="2025-07-14T23:52:51.094" v="3807"/>
          <ac:spMkLst>
            <pc:docMk/>
            <pc:sldMk cId="2272109782" sldId="309"/>
            <ac:spMk id="20" creationId="{935772EC-8053-E634-4BAA-7B826B26136B}"/>
          </ac:spMkLst>
        </pc:spChg>
        <pc:spChg chg="mod ord">
          <ac:chgData name="Boris Buia" userId="e2dc07a9-e840-46a8-bbe4-df829de4eb9c" providerId="ADAL" clId="{BE12892D-71E6-4FEA-9795-CBF3E3412357}" dt="2025-07-14T23:52:59.524" v="3812"/>
          <ac:spMkLst>
            <pc:docMk/>
            <pc:sldMk cId="2272109782" sldId="309"/>
            <ac:spMk id="21" creationId="{5710A666-27A2-0B3A-3CA6-5F65920A564A}"/>
          </ac:spMkLst>
        </pc:spChg>
        <pc:spChg chg="mod ord">
          <ac:chgData name="Boris Buia" userId="e2dc07a9-e840-46a8-bbe4-df829de4eb9c" providerId="ADAL" clId="{BE12892D-71E6-4FEA-9795-CBF3E3412357}" dt="2025-07-14T23:53:09.784" v="3816"/>
          <ac:spMkLst>
            <pc:docMk/>
            <pc:sldMk cId="2272109782" sldId="309"/>
            <ac:spMk id="22" creationId="{800F227E-3118-A25C-DCEE-60F45E09EF43}"/>
          </ac:spMkLst>
        </pc:spChg>
        <pc:spChg chg="mod ord">
          <ac:chgData name="Boris Buia" userId="e2dc07a9-e840-46a8-bbe4-df829de4eb9c" providerId="ADAL" clId="{BE12892D-71E6-4FEA-9795-CBF3E3412357}" dt="2025-07-14T23:53:33.228" v="3820"/>
          <ac:spMkLst>
            <pc:docMk/>
            <pc:sldMk cId="2272109782" sldId="309"/>
            <ac:spMk id="55" creationId="{9782BE9A-BCDD-C2A7-EDDB-D95B86CBF239}"/>
          </ac:spMkLst>
        </pc:spChg>
        <pc:spChg chg="ord">
          <ac:chgData name="Boris Buia" userId="e2dc07a9-e840-46a8-bbe4-df829de4eb9c" providerId="ADAL" clId="{BE12892D-71E6-4FEA-9795-CBF3E3412357}" dt="2025-07-14T23:53:37.054" v="3822"/>
          <ac:spMkLst>
            <pc:docMk/>
            <pc:sldMk cId="2272109782" sldId="309"/>
            <ac:spMk id="58" creationId="{D802AA5C-1C6D-3AB2-709D-E6DA5954EF97}"/>
          </ac:spMkLst>
        </pc:spChg>
        <pc:cxnChg chg="mod ord">
          <ac:chgData name="Boris Buia" userId="e2dc07a9-e840-46a8-bbe4-df829de4eb9c" providerId="ADAL" clId="{BE12892D-71E6-4FEA-9795-CBF3E3412357}" dt="2025-07-14T23:52:43.834" v="3803"/>
          <ac:cxnSpMkLst>
            <pc:docMk/>
            <pc:sldMk cId="2272109782" sldId="309"/>
            <ac:cxnSpMk id="14" creationId="{3BB667C4-1535-98BF-0435-0C71A96A34C6}"/>
          </ac:cxnSpMkLst>
        </pc:cxnChg>
        <pc:cxnChg chg="mod ord">
          <ac:chgData name="Boris Buia" userId="e2dc07a9-e840-46a8-bbe4-df829de4eb9c" providerId="ADAL" clId="{BE12892D-71E6-4FEA-9795-CBF3E3412357}" dt="2025-07-14T23:52:55.336" v="3809"/>
          <ac:cxnSpMkLst>
            <pc:docMk/>
            <pc:sldMk cId="2272109782" sldId="309"/>
            <ac:cxnSpMk id="16" creationId="{0E442BF5-6D10-819F-0280-094A3158D6F1}"/>
          </ac:cxnSpMkLst>
        </pc:cxnChg>
        <pc:cxnChg chg="mod ord">
          <ac:chgData name="Boris Buia" userId="e2dc07a9-e840-46a8-bbe4-df829de4eb9c" providerId="ADAL" clId="{BE12892D-71E6-4FEA-9795-CBF3E3412357}" dt="2025-07-14T23:53:05.377" v="3814"/>
          <ac:cxnSpMkLst>
            <pc:docMk/>
            <pc:sldMk cId="2272109782" sldId="309"/>
            <ac:cxnSpMk id="18" creationId="{56AC4D7A-1666-A440-7D37-A023A9380E41}"/>
          </ac:cxnSpMkLst>
        </pc:cxnChg>
        <pc:cxnChg chg="mod ord">
          <ac:chgData name="Boris Buia" userId="e2dc07a9-e840-46a8-bbe4-df829de4eb9c" providerId="ADAL" clId="{BE12892D-71E6-4FEA-9795-CBF3E3412357}" dt="2025-07-14T23:53:29.854" v="3818"/>
          <ac:cxnSpMkLst>
            <pc:docMk/>
            <pc:sldMk cId="2272109782" sldId="309"/>
            <ac:cxnSpMk id="49" creationId="{4316E04E-DE84-B9C4-72AB-DAAB08EC993B}"/>
          </ac:cxnSpMkLst>
        </pc:cxnChg>
      </pc:sldChg>
      <pc:sldChg chg="del ord">
        <pc:chgData name="Boris Buia" userId="e2dc07a9-e840-46a8-bbe4-df829de4eb9c" providerId="ADAL" clId="{BE12892D-71E6-4FEA-9795-CBF3E3412357}" dt="2025-07-15T21:53:45.176" v="4108" actId="2696"/>
        <pc:sldMkLst>
          <pc:docMk/>
          <pc:sldMk cId="1629646617" sldId="310"/>
        </pc:sldMkLst>
      </pc:sldChg>
      <pc:sldChg chg="modSp mod">
        <pc:chgData name="Boris Buia" userId="e2dc07a9-e840-46a8-bbe4-df829de4eb9c" providerId="ADAL" clId="{BE12892D-71E6-4FEA-9795-CBF3E3412357}" dt="2025-07-14T01:10:09.063" v="2862" actId="20577"/>
        <pc:sldMkLst>
          <pc:docMk/>
          <pc:sldMk cId="302844529" sldId="311"/>
        </pc:sldMkLst>
        <pc:spChg chg="mod">
          <ac:chgData name="Boris Buia" userId="e2dc07a9-e840-46a8-bbe4-df829de4eb9c" providerId="ADAL" clId="{BE12892D-71E6-4FEA-9795-CBF3E3412357}" dt="2025-07-14T01:10:09.063" v="2862" actId="20577"/>
          <ac:spMkLst>
            <pc:docMk/>
            <pc:sldMk cId="302844529" sldId="311"/>
            <ac:spMk id="2" creationId="{0173DD4F-A6D9-E46F-C937-6CF47B89C70A}"/>
          </ac:spMkLst>
        </pc:spChg>
        <pc:spChg chg="mod">
          <ac:chgData name="Boris Buia" userId="e2dc07a9-e840-46a8-bbe4-df829de4eb9c" providerId="ADAL" clId="{BE12892D-71E6-4FEA-9795-CBF3E3412357}" dt="2025-07-14T01:07:37.237" v="2841" actId="27636"/>
          <ac:spMkLst>
            <pc:docMk/>
            <pc:sldMk cId="302844529" sldId="311"/>
            <ac:spMk id="3" creationId="{25AF83F0-E61B-33C7-14D3-01DDA4C4DEFB}"/>
          </ac:spMkLst>
        </pc:spChg>
      </pc:sldChg>
      <pc:sldChg chg="modSp del mod">
        <pc:chgData name="Boris Buia" userId="e2dc07a9-e840-46a8-bbe4-df829de4eb9c" providerId="ADAL" clId="{BE12892D-71E6-4FEA-9795-CBF3E3412357}" dt="2025-07-09T15:05:55.568" v="1393" actId="2696"/>
        <pc:sldMkLst>
          <pc:docMk/>
          <pc:sldMk cId="1563654355" sldId="312"/>
        </pc:sldMkLst>
      </pc:sldChg>
      <pc:sldChg chg="modSp mod">
        <pc:chgData name="Boris Buia" userId="e2dc07a9-e840-46a8-bbe4-df829de4eb9c" providerId="ADAL" clId="{BE12892D-71E6-4FEA-9795-CBF3E3412357}" dt="2025-07-16T13:26:41.296" v="4280" actId="20577"/>
        <pc:sldMkLst>
          <pc:docMk/>
          <pc:sldMk cId="3571726226" sldId="313"/>
        </pc:sldMkLst>
        <pc:spChg chg="mod">
          <ac:chgData name="Boris Buia" userId="e2dc07a9-e840-46a8-bbe4-df829de4eb9c" providerId="ADAL" clId="{BE12892D-71E6-4FEA-9795-CBF3E3412357}" dt="2025-07-09T17:52:48.461" v="1672" actId="20577"/>
          <ac:spMkLst>
            <pc:docMk/>
            <pc:sldMk cId="3571726226" sldId="313"/>
            <ac:spMk id="3" creationId="{E07D8CB6-E1C6-E04A-E837-42D4B3B2A3F2}"/>
          </ac:spMkLst>
        </pc:spChg>
        <pc:spChg chg="mod">
          <ac:chgData name="Boris Buia" userId="e2dc07a9-e840-46a8-bbe4-df829de4eb9c" providerId="ADAL" clId="{BE12892D-71E6-4FEA-9795-CBF3E3412357}" dt="2025-07-14T18:47:42.411" v="3009" actId="20577"/>
          <ac:spMkLst>
            <pc:docMk/>
            <pc:sldMk cId="3571726226" sldId="313"/>
            <ac:spMk id="4" creationId="{E777B198-30F4-4E68-1BD9-177B467DF94F}"/>
          </ac:spMkLst>
        </pc:spChg>
        <pc:spChg chg="mod">
          <ac:chgData name="Boris Buia" userId="e2dc07a9-e840-46a8-bbe4-df829de4eb9c" providerId="ADAL" clId="{BE12892D-71E6-4FEA-9795-CBF3E3412357}" dt="2025-07-16T13:26:41.296" v="4280" actId="20577"/>
          <ac:spMkLst>
            <pc:docMk/>
            <pc:sldMk cId="3571726226" sldId="313"/>
            <ac:spMk id="5" creationId="{F9D05FDE-42AB-DA54-3588-7F81896EA320}"/>
          </ac:spMkLst>
        </pc:spChg>
      </pc:sldChg>
      <pc:sldChg chg="del">
        <pc:chgData name="Boris Buia" userId="e2dc07a9-e840-46a8-bbe4-df829de4eb9c" providerId="ADAL" clId="{BE12892D-71E6-4FEA-9795-CBF3E3412357}" dt="2025-07-09T14:31:10.997" v="954" actId="2696"/>
        <pc:sldMkLst>
          <pc:docMk/>
          <pc:sldMk cId="792348228" sldId="315"/>
        </pc:sldMkLst>
      </pc:sldChg>
      <pc:sldChg chg="modSp mod">
        <pc:chgData name="Boris Buia" userId="e2dc07a9-e840-46a8-bbe4-df829de4eb9c" providerId="ADAL" clId="{BE12892D-71E6-4FEA-9795-CBF3E3412357}" dt="2025-07-16T13:26:21.865" v="4272" actId="20577"/>
        <pc:sldMkLst>
          <pc:docMk/>
          <pc:sldMk cId="536884787" sldId="321"/>
        </pc:sldMkLst>
        <pc:spChg chg="mod">
          <ac:chgData name="Boris Buia" userId="e2dc07a9-e840-46a8-bbe4-df829de4eb9c" providerId="ADAL" clId="{BE12892D-71E6-4FEA-9795-CBF3E3412357}" dt="2025-07-09T12:16:02.122" v="600" actId="20577"/>
          <ac:spMkLst>
            <pc:docMk/>
            <pc:sldMk cId="536884787" sldId="321"/>
            <ac:spMk id="3" creationId="{01575A77-BA70-681D-DBD7-A4B4D7981CFF}"/>
          </ac:spMkLst>
        </pc:spChg>
        <pc:spChg chg="mod">
          <ac:chgData name="Boris Buia" userId="e2dc07a9-e840-46a8-bbe4-df829de4eb9c" providerId="ADAL" clId="{BE12892D-71E6-4FEA-9795-CBF3E3412357}" dt="2025-07-09T12:16:09.096" v="602" actId="20577"/>
          <ac:spMkLst>
            <pc:docMk/>
            <pc:sldMk cId="536884787" sldId="321"/>
            <ac:spMk id="4" creationId="{C211331E-4ABF-E7C0-EE3B-E6B120097B1A}"/>
          </ac:spMkLst>
        </pc:spChg>
        <pc:spChg chg="mod">
          <ac:chgData name="Boris Buia" userId="e2dc07a9-e840-46a8-bbe4-df829de4eb9c" providerId="ADAL" clId="{BE12892D-71E6-4FEA-9795-CBF3E3412357}" dt="2025-07-16T13:26:21.865" v="4272" actId="20577"/>
          <ac:spMkLst>
            <pc:docMk/>
            <pc:sldMk cId="536884787" sldId="321"/>
            <ac:spMk id="5" creationId="{054EA46B-967B-83C5-28D4-D0B1546DDEF4}"/>
          </ac:spMkLst>
        </pc:spChg>
      </pc:sldChg>
      <pc:sldChg chg="del">
        <pc:chgData name="Boris Buia" userId="e2dc07a9-e840-46a8-bbe4-df829de4eb9c" providerId="ADAL" clId="{BE12892D-71E6-4FEA-9795-CBF3E3412357}" dt="2025-07-09T17:40:36.358" v="1443" actId="2696"/>
        <pc:sldMkLst>
          <pc:docMk/>
          <pc:sldMk cId="298849730" sldId="324"/>
        </pc:sldMkLst>
      </pc:sldChg>
      <pc:sldChg chg="delSp del mod">
        <pc:chgData name="Boris Buia" userId="e2dc07a9-e840-46a8-bbe4-df829de4eb9c" providerId="ADAL" clId="{BE12892D-71E6-4FEA-9795-CBF3E3412357}" dt="2025-07-15T21:23:30.398" v="3927" actId="2696"/>
        <pc:sldMkLst>
          <pc:docMk/>
          <pc:sldMk cId="1901283759" sldId="326"/>
        </pc:sldMkLst>
        <pc:picChg chg="del">
          <ac:chgData name="Boris Buia" userId="e2dc07a9-e840-46a8-bbe4-df829de4eb9c" providerId="ADAL" clId="{BE12892D-71E6-4FEA-9795-CBF3E3412357}" dt="2025-07-15T21:23:24.744" v="3926" actId="21"/>
          <ac:picMkLst>
            <pc:docMk/>
            <pc:sldMk cId="1901283759" sldId="326"/>
            <ac:picMk id="5" creationId="{1C5C076B-CED7-118C-44A7-7719E03025BC}"/>
          </ac:picMkLst>
        </pc:picChg>
      </pc:sldChg>
      <pc:sldChg chg="del">
        <pc:chgData name="Boris Buia" userId="e2dc07a9-e840-46a8-bbe4-df829de4eb9c" providerId="ADAL" clId="{BE12892D-71E6-4FEA-9795-CBF3E3412357}" dt="2025-07-15T21:23:07.058" v="3920" actId="2696"/>
        <pc:sldMkLst>
          <pc:docMk/>
          <pc:sldMk cId="2359923827" sldId="327"/>
        </pc:sldMkLst>
      </pc:sldChg>
      <pc:sldChg chg="del">
        <pc:chgData name="Boris Buia" userId="e2dc07a9-e840-46a8-bbe4-df829de4eb9c" providerId="ADAL" clId="{BE12892D-71E6-4FEA-9795-CBF3E3412357}" dt="2025-07-09T00:34:54.341" v="264" actId="2696"/>
        <pc:sldMkLst>
          <pc:docMk/>
          <pc:sldMk cId="170730066" sldId="328"/>
        </pc:sldMkLst>
      </pc:sldChg>
      <pc:sldChg chg="addSp delSp modSp new mod">
        <pc:chgData name="Boris Buia" userId="e2dc07a9-e840-46a8-bbe4-df829de4eb9c" providerId="ADAL" clId="{BE12892D-71E6-4FEA-9795-CBF3E3412357}" dt="2025-07-14T18:33:12.639" v="2968" actId="20577"/>
        <pc:sldMkLst>
          <pc:docMk/>
          <pc:sldMk cId="4249697767" sldId="329"/>
        </pc:sldMkLst>
        <pc:spChg chg="mod">
          <ac:chgData name="Boris Buia" userId="e2dc07a9-e840-46a8-bbe4-df829de4eb9c" providerId="ADAL" clId="{BE12892D-71E6-4FEA-9795-CBF3E3412357}" dt="2025-07-09T00:34:47.757" v="263" actId="113"/>
          <ac:spMkLst>
            <pc:docMk/>
            <pc:sldMk cId="4249697767" sldId="329"/>
            <ac:spMk id="2" creationId="{8D78D8FF-CB7C-DE8C-F774-C3F6C51E00B4}"/>
          </ac:spMkLst>
        </pc:spChg>
        <pc:spChg chg="mod">
          <ac:chgData name="Boris Buia" userId="e2dc07a9-e840-46a8-bbe4-df829de4eb9c" providerId="ADAL" clId="{BE12892D-71E6-4FEA-9795-CBF3E3412357}" dt="2025-07-14T18:33:12.639" v="2968" actId="20577"/>
          <ac:spMkLst>
            <pc:docMk/>
            <pc:sldMk cId="4249697767" sldId="329"/>
            <ac:spMk id="3" creationId="{833B084D-2E99-2F7E-6BCC-8A3439CC69EC}"/>
          </ac:spMkLst>
        </pc:spChg>
        <pc:spChg chg="mod">
          <ac:chgData name="Boris Buia" userId="e2dc07a9-e840-46a8-bbe4-df829de4eb9c" providerId="ADAL" clId="{BE12892D-71E6-4FEA-9795-CBF3E3412357}" dt="2025-07-09T00:31:30.205" v="198" actId="26606"/>
          <ac:spMkLst>
            <pc:docMk/>
            <pc:sldMk cId="4249697767" sldId="329"/>
            <ac:spMk id="6" creationId="{D781ED04-0513-13BD-E832-7182C30C14E6}"/>
          </ac:spMkLst>
        </pc:spChg>
        <pc:spChg chg="add mod">
          <ac:chgData name="Boris Buia" userId="e2dc07a9-e840-46a8-bbe4-df829de4eb9c" providerId="ADAL" clId="{BE12892D-71E6-4FEA-9795-CBF3E3412357}" dt="2025-07-09T00:33:14.493" v="257"/>
          <ac:spMkLst>
            <pc:docMk/>
            <pc:sldMk cId="4249697767" sldId="329"/>
            <ac:spMk id="13" creationId="{6682A269-33D9-2DC2-A8DB-4BCEAF3439CC}"/>
          </ac:spMkLst>
        </pc:spChg>
        <pc:picChg chg="add mod">
          <ac:chgData name="Boris Buia" userId="e2dc07a9-e840-46a8-bbe4-df829de4eb9c" providerId="ADAL" clId="{BE12892D-71E6-4FEA-9795-CBF3E3412357}" dt="2025-07-09T00:33:00.141" v="256" actId="962"/>
          <ac:picMkLst>
            <pc:docMk/>
            <pc:sldMk cId="4249697767" sldId="329"/>
            <ac:picMk id="8" creationId="{EB14F06F-F3CF-473C-74FF-9C388F1CFF08}"/>
          </ac:picMkLst>
        </pc:picChg>
      </pc:sldChg>
      <pc:sldChg chg="modSp new mod">
        <pc:chgData name="Boris Buia" userId="e2dc07a9-e840-46a8-bbe4-df829de4eb9c" providerId="ADAL" clId="{BE12892D-71E6-4FEA-9795-CBF3E3412357}" dt="2025-07-16T13:25:34.210" v="4262" actId="20577"/>
        <pc:sldMkLst>
          <pc:docMk/>
          <pc:sldMk cId="1046636703" sldId="330"/>
        </pc:sldMkLst>
        <pc:spChg chg="mod">
          <ac:chgData name="Boris Buia" userId="e2dc07a9-e840-46a8-bbe4-df829de4eb9c" providerId="ADAL" clId="{BE12892D-71E6-4FEA-9795-CBF3E3412357}" dt="2025-07-09T01:35:39.791" v="274"/>
          <ac:spMkLst>
            <pc:docMk/>
            <pc:sldMk cId="1046636703" sldId="330"/>
            <ac:spMk id="2" creationId="{1FD6BE09-6DA2-6C12-C57A-F30063F8FEB8}"/>
          </ac:spMkLst>
        </pc:spChg>
        <pc:spChg chg="mod">
          <ac:chgData name="Boris Buia" userId="e2dc07a9-e840-46a8-bbe4-df829de4eb9c" providerId="ADAL" clId="{BE12892D-71E6-4FEA-9795-CBF3E3412357}" dt="2025-07-13T17:27:27.463" v="2280" actId="20577"/>
          <ac:spMkLst>
            <pc:docMk/>
            <pc:sldMk cId="1046636703" sldId="330"/>
            <ac:spMk id="3" creationId="{A8DE48DB-1DC8-9842-E463-5C1023B8962F}"/>
          </ac:spMkLst>
        </pc:spChg>
        <pc:spChg chg="mod">
          <ac:chgData name="Boris Buia" userId="e2dc07a9-e840-46a8-bbe4-df829de4eb9c" providerId="ADAL" clId="{BE12892D-71E6-4FEA-9795-CBF3E3412357}" dt="2025-07-09T01:52:34.219" v="285" actId="5793"/>
          <ac:spMkLst>
            <pc:docMk/>
            <pc:sldMk cId="1046636703" sldId="330"/>
            <ac:spMk id="4" creationId="{E2BAC14F-D968-1C4F-F01A-0641E59D9F67}"/>
          </ac:spMkLst>
        </pc:spChg>
        <pc:spChg chg="mod">
          <ac:chgData name="Boris Buia" userId="e2dc07a9-e840-46a8-bbe4-df829de4eb9c" providerId="ADAL" clId="{BE12892D-71E6-4FEA-9795-CBF3E3412357}" dt="2025-07-16T13:25:34.210" v="4262" actId="20577"/>
          <ac:spMkLst>
            <pc:docMk/>
            <pc:sldMk cId="1046636703" sldId="330"/>
            <ac:spMk id="5" creationId="{01CEE897-99B4-6666-D74B-9EEF3E544ADE}"/>
          </ac:spMkLst>
        </pc:spChg>
      </pc:sldChg>
      <pc:sldChg chg="new del">
        <pc:chgData name="Boris Buia" userId="e2dc07a9-e840-46a8-bbe4-df829de4eb9c" providerId="ADAL" clId="{BE12892D-71E6-4FEA-9795-CBF3E3412357}" dt="2025-07-09T01:35:12.689" v="272" actId="2696"/>
        <pc:sldMkLst>
          <pc:docMk/>
          <pc:sldMk cId="1360018831" sldId="330"/>
        </pc:sldMkLst>
      </pc:sldChg>
      <pc:sldChg chg="modSp add mod">
        <pc:chgData name="Boris Buia" userId="e2dc07a9-e840-46a8-bbe4-df829de4eb9c" providerId="ADAL" clId="{BE12892D-71E6-4FEA-9795-CBF3E3412357}" dt="2025-07-13T20:58:41.971" v="2359" actId="20577"/>
        <pc:sldMkLst>
          <pc:docMk/>
          <pc:sldMk cId="2930976001" sldId="331"/>
        </pc:sldMkLst>
        <pc:spChg chg="mod">
          <ac:chgData name="Boris Buia" userId="e2dc07a9-e840-46a8-bbe4-df829de4eb9c" providerId="ADAL" clId="{BE12892D-71E6-4FEA-9795-CBF3E3412357}" dt="2025-07-13T20:58:41.971" v="2359" actId="20577"/>
          <ac:spMkLst>
            <pc:docMk/>
            <pc:sldMk cId="2930976001" sldId="331"/>
            <ac:spMk id="2" creationId="{52939F07-3960-D38B-378F-00D064F91210}"/>
          </ac:spMkLst>
        </pc:spChg>
      </pc:sldChg>
      <pc:sldChg chg="modSp add mod">
        <pc:chgData name="Boris Buia" userId="e2dc07a9-e840-46a8-bbe4-df829de4eb9c" providerId="ADAL" clId="{BE12892D-71E6-4FEA-9795-CBF3E3412357}" dt="2025-07-14T00:53:59.790" v="2798" actId="5793"/>
        <pc:sldMkLst>
          <pc:docMk/>
          <pc:sldMk cId="2840874498" sldId="332"/>
        </pc:sldMkLst>
        <pc:spChg chg="mod">
          <ac:chgData name="Boris Buia" userId="e2dc07a9-e840-46a8-bbe4-df829de4eb9c" providerId="ADAL" clId="{BE12892D-71E6-4FEA-9795-CBF3E3412357}" dt="2025-07-13T23:50:07.845" v="2580" actId="20577"/>
          <ac:spMkLst>
            <pc:docMk/>
            <pc:sldMk cId="2840874498" sldId="332"/>
            <ac:spMk id="3" creationId="{5BA56FEE-ABAA-3230-4BBB-7534EF84611F}"/>
          </ac:spMkLst>
        </pc:spChg>
        <pc:spChg chg="mod">
          <ac:chgData name="Boris Buia" userId="e2dc07a9-e840-46a8-bbe4-df829de4eb9c" providerId="ADAL" clId="{BE12892D-71E6-4FEA-9795-CBF3E3412357}" dt="2025-07-14T00:53:59.790" v="2798" actId="5793"/>
          <ac:spMkLst>
            <pc:docMk/>
            <pc:sldMk cId="2840874498" sldId="332"/>
            <ac:spMk id="6" creationId="{F6C955C7-1F8E-1AC8-912E-981E3D05906E}"/>
          </ac:spMkLst>
        </pc:spChg>
      </pc:sldChg>
      <pc:sldChg chg="modSp add mod">
        <pc:chgData name="Boris Buia" userId="e2dc07a9-e840-46a8-bbe4-df829de4eb9c" providerId="ADAL" clId="{BE12892D-71E6-4FEA-9795-CBF3E3412357}" dt="2025-07-14T01:10:22.416" v="2871" actId="20577"/>
        <pc:sldMkLst>
          <pc:docMk/>
          <pc:sldMk cId="505937254" sldId="333"/>
        </pc:sldMkLst>
        <pc:spChg chg="mod">
          <ac:chgData name="Boris Buia" userId="e2dc07a9-e840-46a8-bbe4-df829de4eb9c" providerId="ADAL" clId="{BE12892D-71E6-4FEA-9795-CBF3E3412357}" dt="2025-07-14T01:10:22.416" v="2871" actId="20577"/>
          <ac:spMkLst>
            <pc:docMk/>
            <pc:sldMk cId="505937254" sldId="333"/>
            <ac:spMk id="2" creationId="{8B5872B9-9A3C-6DE6-94DE-D76003419D8C}"/>
          </ac:spMkLst>
        </pc:spChg>
        <pc:spChg chg="mod">
          <ac:chgData name="Boris Buia" userId="e2dc07a9-e840-46a8-bbe4-df829de4eb9c" providerId="ADAL" clId="{BE12892D-71E6-4FEA-9795-CBF3E3412357}" dt="2025-07-14T01:08:01.057" v="2844" actId="255"/>
          <ac:spMkLst>
            <pc:docMk/>
            <pc:sldMk cId="505937254" sldId="333"/>
            <ac:spMk id="3" creationId="{F1923646-B549-2142-E900-669DE8E8F262}"/>
          </ac:spMkLst>
        </pc:spChg>
      </pc:sldChg>
      <pc:sldChg chg="modSp add mod">
        <pc:chgData name="Boris Buia" userId="e2dc07a9-e840-46a8-bbe4-df829de4eb9c" providerId="ADAL" clId="{BE12892D-71E6-4FEA-9795-CBF3E3412357}" dt="2025-07-14T01:10:15.086" v="2866" actId="20577"/>
        <pc:sldMkLst>
          <pc:docMk/>
          <pc:sldMk cId="496963329" sldId="334"/>
        </pc:sldMkLst>
        <pc:spChg chg="mod">
          <ac:chgData name="Boris Buia" userId="e2dc07a9-e840-46a8-bbe4-df829de4eb9c" providerId="ADAL" clId="{BE12892D-71E6-4FEA-9795-CBF3E3412357}" dt="2025-07-14T01:10:15.086" v="2866" actId="20577"/>
          <ac:spMkLst>
            <pc:docMk/>
            <pc:sldMk cId="496963329" sldId="334"/>
            <ac:spMk id="2" creationId="{C9929642-F1FD-37B8-DDBB-03243B124398}"/>
          </ac:spMkLst>
        </pc:spChg>
        <pc:spChg chg="mod">
          <ac:chgData name="Boris Buia" userId="e2dc07a9-e840-46a8-bbe4-df829de4eb9c" providerId="ADAL" clId="{BE12892D-71E6-4FEA-9795-CBF3E3412357}" dt="2025-07-14T01:07:47.577" v="2843" actId="27636"/>
          <ac:spMkLst>
            <pc:docMk/>
            <pc:sldMk cId="496963329" sldId="334"/>
            <ac:spMk id="3" creationId="{80419D0A-DBA3-E27F-FAB6-B55D2581925D}"/>
          </ac:spMkLst>
        </pc:spChg>
      </pc:sldChg>
      <pc:sldChg chg="modSp add mod">
        <pc:chgData name="Boris Buia" userId="e2dc07a9-e840-46a8-bbe4-df829de4eb9c" providerId="ADAL" clId="{BE12892D-71E6-4FEA-9795-CBF3E3412357}" dt="2025-07-16T13:21:14.312" v="4255" actId="13926"/>
        <pc:sldMkLst>
          <pc:docMk/>
          <pc:sldMk cId="4182232787" sldId="335"/>
        </pc:sldMkLst>
        <pc:spChg chg="mod">
          <ac:chgData name="Boris Buia" userId="e2dc07a9-e840-46a8-bbe4-df829de4eb9c" providerId="ADAL" clId="{BE12892D-71E6-4FEA-9795-CBF3E3412357}" dt="2025-07-14T01:10:43.695" v="2879" actId="20577"/>
          <ac:spMkLst>
            <pc:docMk/>
            <pc:sldMk cId="4182232787" sldId="335"/>
            <ac:spMk id="2" creationId="{57554A47-DB4F-EF1A-8C90-5909068D2B70}"/>
          </ac:spMkLst>
        </pc:spChg>
        <pc:spChg chg="mod">
          <ac:chgData name="Boris Buia" userId="e2dc07a9-e840-46a8-bbe4-df829de4eb9c" providerId="ADAL" clId="{BE12892D-71E6-4FEA-9795-CBF3E3412357}" dt="2025-07-16T13:21:14.312" v="4255" actId="13926"/>
          <ac:spMkLst>
            <pc:docMk/>
            <pc:sldMk cId="4182232787" sldId="335"/>
            <ac:spMk id="3" creationId="{67BA5419-D925-6CBE-4EEF-C46E979D3B8D}"/>
          </ac:spMkLst>
        </pc:spChg>
      </pc:sldChg>
      <pc:sldChg chg="modSp add mod">
        <pc:chgData name="Boris Buia" userId="e2dc07a9-e840-46a8-bbe4-df829de4eb9c" providerId="ADAL" clId="{BE12892D-71E6-4FEA-9795-CBF3E3412357}" dt="2025-07-14T01:10:49.886" v="2883" actId="20577"/>
        <pc:sldMkLst>
          <pc:docMk/>
          <pc:sldMk cId="181604467" sldId="336"/>
        </pc:sldMkLst>
        <pc:spChg chg="mod">
          <ac:chgData name="Boris Buia" userId="e2dc07a9-e840-46a8-bbe4-df829de4eb9c" providerId="ADAL" clId="{BE12892D-71E6-4FEA-9795-CBF3E3412357}" dt="2025-07-14T01:10:49.886" v="2883" actId="20577"/>
          <ac:spMkLst>
            <pc:docMk/>
            <pc:sldMk cId="181604467" sldId="336"/>
            <ac:spMk id="2" creationId="{2A51D24B-AC8F-E7A7-BF02-A973EE2D75D1}"/>
          </ac:spMkLst>
        </pc:spChg>
        <pc:spChg chg="mod">
          <ac:chgData name="Boris Buia" userId="e2dc07a9-e840-46a8-bbe4-df829de4eb9c" providerId="ADAL" clId="{BE12892D-71E6-4FEA-9795-CBF3E3412357}" dt="2025-07-14T01:09:24.601" v="2854" actId="27636"/>
          <ac:spMkLst>
            <pc:docMk/>
            <pc:sldMk cId="181604467" sldId="336"/>
            <ac:spMk id="3" creationId="{71305D2C-934D-80F4-4479-BA7FA95E4969}"/>
          </ac:spMkLst>
        </pc:spChg>
      </pc:sldChg>
      <pc:sldChg chg="modSp add del mod">
        <pc:chgData name="Boris Buia" userId="e2dc07a9-e840-46a8-bbe4-df829de4eb9c" providerId="ADAL" clId="{BE12892D-71E6-4FEA-9795-CBF3E3412357}" dt="2025-07-09T18:49:55.663" v="1819" actId="2696"/>
        <pc:sldMkLst>
          <pc:docMk/>
          <pc:sldMk cId="655224033" sldId="337"/>
        </pc:sldMkLst>
      </pc:sldChg>
      <pc:sldChg chg="new del">
        <pc:chgData name="Boris Buia" userId="e2dc07a9-e840-46a8-bbe4-df829de4eb9c" providerId="ADAL" clId="{BE12892D-71E6-4FEA-9795-CBF3E3412357}" dt="2025-07-09T18:49:43.245" v="1815" actId="2696"/>
        <pc:sldMkLst>
          <pc:docMk/>
          <pc:sldMk cId="1418726214" sldId="337"/>
        </pc:sldMkLst>
      </pc:sldChg>
      <pc:sldChg chg="modSp add mod">
        <pc:chgData name="Boris Buia" userId="e2dc07a9-e840-46a8-bbe4-df829de4eb9c" providerId="ADAL" clId="{BE12892D-71E6-4FEA-9795-CBF3E3412357}" dt="2025-07-14T01:10:55.905" v="2887" actId="20577"/>
        <pc:sldMkLst>
          <pc:docMk/>
          <pc:sldMk cId="3425076454" sldId="337"/>
        </pc:sldMkLst>
        <pc:spChg chg="mod">
          <ac:chgData name="Boris Buia" userId="e2dc07a9-e840-46a8-bbe4-df829de4eb9c" providerId="ADAL" clId="{BE12892D-71E6-4FEA-9795-CBF3E3412357}" dt="2025-07-14T01:10:55.905" v="2887" actId="20577"/>
          <ac:spMkLst>
            <pc:docMk/>
            <pc:sldMk cId="3425076454" sldId="337"/>
            <ac:spMk id="2" creationId="{3CDDE1D0-D65D-1C3E-B9F0-F3AB2CDBE8C1}"/>
          </ac:spMkLst>
        </pc:spChg>
        <pc:spChg chg="mod">
          <ac:chgData name="Boris Buia" userId="e2dc07a9-e840-46a8-bbe4-df829de4eb9c" providerId="ADAL" clId="{BE12892D-71E6-4FEA-9795-CBF3E3412357}" dt="2025-07-14T01:09:56.376" v="2858" actId="255"/>
          <ac:spMkLst>
            <pc:docMk/>
            <pc:sldMk cId="3425076454" sldId="337"/>
            <ac:spMk id="3" creationId="{1E227CC6-FEB8-16B7-A56C-913F877B8F09}"/>
          </ac:spMkLst>
        </pc:spChg>
      </pc:sldChg>
      <pc:sldChg chg="addSp modSp add mod">
        <pc:chgData name="Boris Buia" userId="e2dc07a9-e840-46a8-bbe4-df829de4eb9c" providerId="ADAL" clId="{BE12892D-71E6-4FEA-9795-CBF3E3412357}" dt="2025-07-16T13:13:05.940" v="4144" actId="20577"/>
        <pc:sldMkLst>
          <pc:docMk/>
          <pc:sldMk cId="909447774" sldId="338"/>
        </pc:sldMkLst>
        <pc:spChg chg="mod">
          <ac:chgData name="Boris Buia" userId="e2dc07a9-e840-46a8-bbe4-df829de4eb9c" providerId="ADAL" clId="{BE12892D-71E6-4FEA-9795-CBF3E3412357}" dt="2025-07-15T21:53:57.587" v="4130" actId="20577"/>
          <ac:spMkLst>
            <pc:docMk/>
            <pc:sldMk cId="909447774" sldId="338"/>
            <ac:spMk id="2" creationId="{301BE40A-B0C5-64F8-93AE-579F7A68E279}"/>
          </ac:spMkLst>
        </pc:spChg>
        <pc:spChg chg="mod">
          <ac:chgData name="Boris Buia" userId="e2dc07a9-e840-46a8-bbe4-df829de4eb9c" providerId="ADAL" clId="{BE12892D-71E6-4FEA-9795-CBF3E3412357}" dt="2025-07-16T13:13:05.940" v="4144" actId="20577"/>
          <ac:spMkLst>
            <pc:docMk/>
            <pc:sldMk cId="909447774" sldId="338"/>
            <ac:spMk id="3" creationId="{57988C50-0200-96FE-E7BB-31A44C81A2B9}"/>
          </ac:spMkLst>
        </pc:spChg>
        <pc:spChg chg="add">
          <ac:chgData name="Boris Buia" userId="e2dc07a9-e840-46a8-bbe4-df829de4eb9c" providerId="ADAL" clId="{BE12892D-71E6-4FEA-9795-CBF3E3412357}" dt="2025-07-15T21:45:43.293" v="4069"/>
          <ac:spMkLst>
            <pc:docMk/>
            <pc:sldMk cId="909447774" sldId="338"/>
            <ac:spMk id="6" creationId="{E17D6C0C-673C-01A8-1DA5-772770871932}"/>
          </ac:spMkLst>
        </pc:spChg>
      </pc:sldChg>
      <pc:sldChg chg="modSp new del mod ord">
        <pc:chgData name="Boris Buia" userId="e2dc07a9-e840-46a8-bbe4-df829de4eb9c" providerId="ADAL" clId="{BE12892D-71E6-4FEA-9795-CBF3E3412357}" dt="2025-07-13T20:58:35.518" v="2358" actId="2696"/>
        <pc:sldMkLst>
          <pc:docMk/>
          <pc:sldMk cId="3594046976" sldId="338"/>
        </pc:sldMkLst>
      </pc:sldChg>
      <pc:sldChg chg="modSp new del mod">
        <pc:chgData name="Boris Buia" userId="e2dc07a9-e840-46a8-bbe4-df829de4eb9c" providerId="ADAL" clId="{BE12892D-71E6-4FEA-9795-CBF3E3412357}" dt="2025-07-15T21:31:21.471" v="3996" actId="2696"/>
        <pc:sldMkLst>
          <pc:docMk/>
          <pc:sldMk cId="4155924884" sldId="338"/>
        </pc:sldMkLst>
        <pc:spChg chg="mod">
          <ac:chgData name="Boris Buia" userId="e2dc07a9-e840-46a8-bbe4-df829de4eb9c" providerId="ADAL" clId="{BE12892D-71E6-4FEA-9795-CBF3E3412357}" dt="2025-07-15T21:30:43.539" v="3993" actId="20577"/>
          <ac:spMkLst>
            <pc:docMk/>
            <pc:sldMk cId="4155924884" sldId="338"/>
            <ac:spMk id="2" creationId="{C2D14BF9-99D4-A79A-0B67-D9E63EE9E6C0}"/>
          </ac:spMkLst>
        </pc:spChg>
      </pc:sldChg>
      <pc:sldChg chg="addSp modSp new del mod">
        <pc:chgData name="Boris Buia" userId="e2dc07a9-e840-46a8-bbe4-df829de4eb9c" providerId="ADAL" clId="{BE12892D-71E6-4FEA-9795-CBF3E3412357}" dt="2025-07-15T21:31:49.005" v="3998" actId="2696"/>
        <pc:sldMkLst>
          <pc:docMk/>
          <pc:sldMk cId="1518346564" sldId="339"/>
        </pc:sldMkLst>
        <pc:spChg chg="mod">
          <ac:chgData name="Boris Buia" userId="e2dc07a9-e840-46a8-bbe4-df829de4eb9c" providerId="ADAL" clId="{BE12892D-71E6-4FEA-9795-CBF3E3412357}" dt="2025-07-15T21:31:17.900" v="3995"/>
          <ac:spMkLst>
            <pc:docMk/>
            <pc:sldMk cId="1518346564" sldId="339"/>
            <ac:spMk id="2" creationId="{E6A76312-B193-C826-67A4-0E4AD827C8CB}"/>
          </ac:spMkLst>
        </pc:spChg>
        <pc:spChg chg="add">
          <ac:chgData name="Boris Buia" userId="e2dc07a9-e840-46a8-bbe4-df829de4eb9c" providerId="ADAL" clId="{BE12892D-71E6-4FEA-9795-CBF3E3412357}" dt="2025-07-15T21:31:32.484" v="3997" actId="22"/>
          <ac:spMkLst>
            <pc:docMk/>
            <pc:sldMk cId="1518346564" sldId="339"/>
            <ac:spMk id="5" creationId="{DE111F56-F0F8-C3B4-D7E3-9DEB2753C21E}"/>
          </ac:spMkLst>
        </pc:spChg>
      </pc:sldChg>
    </pc:docChg>
  </pc:docChgLst>
  <pc:docChgLst>
    <pc:chgData name="Boris Buia" userId="e2dc07a9-e840-46a8-bbe4-df829de4eb9c" providerId="ADAL" clId="{63F126DC-87E6-497B-993A-CB7350DA5E63}"/>
    <pc:docChg chg="undo redo custSel addSld delSld modSld sldOrd">
      <pc:chgData name="Boris Buia" userId="e2dc07a9-e840-46a8-bbe4-df829de4eb9c" providerId="ADAL" clId="{63F126DC-87E6-497B-993A-CB7350DA5E63}" dt="2025-07-08T21:34:33.578" v="6841" actId="14"/>
      <pc:docMkLst>
        <pc:docMk/>
      </pc:docMkLst>
      <pc:sldChg chg="modSp mod">
        <pc:chgData name="Boris Buia" userId="e2dc07a9-e840-46a8-bbe4-df829de4eb9c" providerId="ADAL" clId="{63F126DC-87E6-497B-993A-CB7350DA5E63}" dt="2025-07-08T14:17:03.545" v="6159" actId="14100"/>
        <pc:sldMkLst>
          <pc:docMk/>
          <pc:sldMk cId="1400796290" sldId="263"/>
        </pc:sldMkLst>
      </pc:sldChg>
      <pc:sldChg chg="del">
        <pc:chgData name="Boris Buia" userId="e2dc07a9-e840-46a8-bbe4-df829de4eb9c" providerId="ADAL" clId="{63F126DC-87E6-497B-993A-CB7350DA5E63}" dt="2025-07-04T22:27:47.208" v="1" actId="47"/>
        <pc:sldMkLst>
          <pc:docMk/>
          <pc:sldMk cId="2548080150" sldId="264"/>
        </pc:sldMkLst>
      </pc:sldChg>
      <pc:sldChg chg="del">
        <pc:chgData name="Boris Buia" userId="e2dc07a9-e840-46a8-bbe4-df829de4eb9c" providerId="ADAL" clId="{63F126DC-87E6-497B-993A-CB7350DA5E63}" dt="2025-07-04T22:27:47.600" v="2" actId="47"/>
        <pc:sldMkLst>
          <pc:docMk/>
          <pc:sldMk cId="1584439838" sldId="265"/>
        </pc:sldMkLst>
      </pc:sldChg>
      <pc:sldChg chg="del">
        <pc:chgData name="Boris Buia" userId="e2dc07a9-e840-46a8-bbe4-df829de4eb9c" providerId="ADAL" clId="{63F126DC-87E6-497B-993A-CB7350DA5E63}" dt="2025-07-04T22:27:47.831" v="3" actId="47"/>
        <pc:sldMkLst>
          <pc:docMk/>
          <pc:sldMk cId="2201867390" sldId="267"/>
        </pc:sldMkLst>
      </pc:sldChg>
      <pc:sldChg chg="del">
        <pc:chgData name="Boris Buia" userId="e2dc07a9-e840-46a8-bbe4-df829de4eb9c" providerId="ADAL" clId="{63F126DC-87E6-497B-993A-CB7350DA5E63}" dt="2025-07-04T22:27:48.212" v="4" actId="47"/>
        <pc:sldMkLst>
          <pc:docMk/>
          <pc:sldMk cId="1249701517" sldId="268"/>
        </pc:sldMkLst>
      </pc:sldChg>
      <pc:sldChg chg="addSp delSp modSp mod modClrScheme chgLayout">
        <pc:chgData name="Boris Buia" userId="e2dc07a9-e840-46a8-bbe4-df829de4eb9c" providerId="ADAL" clId="{63F126DC-87E6-497B-993A-CB7350DA5E63}" dt="2025-07-08T14:19:47.349" v="6171" actId="20577"/>
        <pc:sldMkLst>
          <pc:docMk/>
          <pc:sldMk cId="1344618085" sldId="269"/>
        </pc:sldMkLst>
        <pc:spChg chg="mod ord">
          <ac:chgData name="Boris Buia" userId="e2dc07a9-e840-46a8-bbe4-df829de4eb9c" providerId="ADAL" clId="{63F126DC-87E6-497B-993A-CB7350DA5E63}" dt="2025-07-08T00:18:34.306" v="6071" actId="700"/>
          <ac:spMkLst>
            <pc:docMk/>
            <pc:sldMk cId="1344618085" sldId="269"/>
            <ac:spMk id="2" creationId="{9BDD9036-D166-922D-8B3F-8A8B12AF042B}"/>
          </ac:spMkLst>
        </pc:spChg>
        <pc:spChg chg="mod ord">
          <ac:chgData name="Boris Buia" userId="e2dc07a9-e840-46a8-bbe4-df829de4eb9c" providerId="ADAL" clId="{63F126DC-87E6-497B-993A-CB7350DA5E63}" dt="2025-07-08T00:21:21.154" v="6154" actId="20577"/>
          <ac:spMkLst>
            <pc:docMk/>
            <pc:sldMk cId="1344618085" sldId="269"/>
            <ac:spMk id="3" creationId="{8FBC19B4-5DAB-2CA3-5395-E9F6438E72A3}"/>
          </ac:spMkLst>
        </pc:spChg>
        <pc:spChg chg="mod ord">
          <ac:chgData name="Boris Buia" userId="e2dc07a9-e840-46a8-bbe4-df829de4eb9c" providerId="ADAL" clId="{63F126DC-87E6-497B-993A-CB7350DA5E63}" dt="2025-07-08T00:18:34.306" v="6071" actId="700"/>
          <ac:spMkLst>
            <pc:docMk/>
            <pc:sldMk cId="1344618085" sldId="269"/>
            <ac:spMk id="5" creationId="{EAD89098-E6ED-462D-60E5-B8C529DA81FF}"/>
          </ac:spMkLst>
        </pc:spChg>
        <pc:spChg chg="add mod ord">
          <ac:chgData name="Boris Buia" userId="e2dc07a9-e840-46a8-bbe4-df829de4eb9c" providerId="ADAL" clId="{63F126DC-87E6-497B-993A-CB7350DA5E63}" dt="2025-07-08T14:19:47.349" v="6171" actId="20577"/>
          <ac:spMkLst>
            <pc:docMk/>
            <pc:sldMk cId="1344618085" sldId="269"/>
            <ac:spMk id="6" creationId="{69FF9273-0445-7DC8-9926-6E3349F7D2E1}"/>
          </ac:spMkLst>
        </pc:spChg>
        <pc:spChg chg="add mod ord">
          <ac:chgData name="Boris Buia" userId="e2dc07a9-e840-46a8-bbe4-df829de4eb9c" providerId="ADAL" clId="{63F126DC-87E6-497B-993A-CB7350DA5E63}" dt="2025-07-08T00:18:34.306" v="6071" actId="700"/>
          <ac:spMkLst>
            <pc:docMk/>
            <pc:sldMk cId="1344618085" sldId="269"/>
            <ac:spMk id="7" creationId="{15B9D5AD-0BCE-F922-FF0F-A2D21D3BB20B}"/>
          </ac:spMkLst>
        </pc:spChg>
      </pc:sldChg>
      <pc:sldChg chg="addSp delSp modSp mod modClrScheme chgLayout">
        <pc:chgData name="Boris Buia" userId="e2dc07a9-e840-46a8-bbe4-df829de4eb9c" providerId="ADAL" clId="{63F126DC-87E6-497B-993A-CB7350DA5E63}" dt="2025-07-08T00:25:43.549" v="6158"/>
        <pc:sldMkLst>
          <pc:docMk/>
          <pc:sldMk cId="3033607272" sldId="270"/>
        </pc:sldMkLst>
        <pc:spChg chg="mod ord">
          <ac:chgData name="Boris Buia" userId="e2dc07a9-e840-46a8-bbe4-df829de4eb9c" providerId="ADAL" clId="{63F126DC-87E6-497B-993A-CB7350DA5E63}" dt="2025-07-08T00:24:32.589" v="6155" actId="700"/>
          <ac:spMkLst>
            <pc:docMk/>
            <pc:sldMk cId="3033607272" sldId="270"/>
            <ac:spMk id="2" creationId="{190F7271-F587-E426-E521-6779E7AD7F27}"/>
          </ac:spMkLst>
        </pc:spChg>
        <pc:spChg chg="mod ord">
          <ac:chgData name="Boris Buia" userId="e2dc07a9-e840-46a8-bbe4-df829de4eb9c" providerId="ADAL" clId="{63F126DC-87E6-497B-993A-CB7350DA5E63}" dt="2025-07-08T00:25:43.549" v="6158"/>
          <ac:spMkLst>
            <pc:docMk/>
            <pc:sldMk cId="3033607272" sldId="270"/>
            <ac:spMk id="3" creationId="{05503362-AB41-2A1E-CB63-FDC3C859182F}"/>
          </ac:spMkLst>
        </pc:spChg>
        <pc:spChg chg="mod ord">
          <ac:chgData name="Boris Buia" userId="e2dc07a9-e840-46a8-bbe4-df829de4eb9c" providerId="ADAL" clId="{63F126DC-87E6-497B-993A-CB7350DA5E63}" dt="2025-07-08T00:24:32.589" v="6155" actId="700"/>
          <ac:spMkLst>
            <pc:docMk/>
            <pc:sldMk cId="3033607272" sldId="270"/>
            <ac:spMk id="5" creationId="{C13FC8D8-C5B7-7C83-A88E-795E1803A273}"/>
          </ac:spMkLst>
        </pc:spChg>
        <pc:spChg chg="add mod ord">
          <ac:chgData name="Boris Buia" userId="e2dc07a9-e840-46a8-bbe4-df829de4eb9c" providerId="ADAL" clId="{63F126DC-87E6-497B-993A-CB7350DA5E63}" dt="2025-07-08T00:24:42.224" v="6157"/>
          <ac:spMkLst>
            <pc:docMk/>
            <pc:sldMk cId="3033607272" sldId="270"/>
            <ac:spMk id="6" creationId="{D6838754-47A2-BA1E-0482-7D4CD0C4F097}"/>
          </ac:spMkLst>
        </pc:spChg>
        <pc:spChg chg="add mod ord">
          <ac:chgData name="Boris Buia" userId="e2dc07a9-e840-46a8-bbe4-df829de4eb9c" providerId="ADAL" clId="{63F126DC-87E6-497B-993A-CB7350DA5E63}" dt="2025-07-08T00:24:32.589" v="6155" actId="700"/>
          <ac:spMkLst>
            <pc:docMk/>
            <pc:sldMk cId="3033607272" sldId="270"/>
            <ac:spMk id="7" creationId="{66A38B11-444C-A94A-1BBD-4300B306F150}"/>
          </ac:spMkLst>
        </pc:spChg>
      </pc:sldChg>
      <pc:sldChg chg="del">
        <pc:chgData name="Boris Buia" userId="e2dc07a9-e840-46a8-bbe4-df829de4eb9c" providerId="ADAL" clId="{63F126DC-87E6-497B-993A-CB7350DA5E63}" dt="2025-07-07T22:03:33.292" v="5859" actId="2696"/>
        <pc:sldMkLst>
          <pc:docMk/>
          <pc:sldMk cId="3670651460" sldId="271"/>
        </pc:sldMkLst>
      </pc:sldChg>
      <pc:sldChg chg="modSp mod">
        <pc:chgData name="Boris Buia" userId="e2dc07a9-e840-46a8-bbe4-df829de4eb9c" providerId="ADAL" clId="{63F126DC-87E6-497B-993A-CB7350DA5E63}" dt="2025-07-07T23:24:10.535" v="6003" actId="20577"/>
        <pc:sldMkLst>
          <pc:docMk/>
          <pc:sldMk cId="3399554139" sldId="274"/>
        </pc:sldMkLst>
        <pc:spChg chg="mod">
          <ac:chgData name="Boris Buia" userId="e2dc07a9-e840-46a8-bbe4-df829de4eb9c" providerId="ADAL" clId="{63F126DC-87E6-497B-993A-CB7350DA5E63}" dt="2025-07-07T23:24:10.535" v="6003" actId="20577"/>
          <ac:spMkLst>
            <pc:docMk/>
            <pc:sldMk cId="3399554139" sldId="274"/>
            <ac:spMk id="2" creationId="{B3024199-FA8C-9A24-FC53-F5E8DF9E6CAE}"/>
          </ac:spMkLst>
        </pc:spChg>
        <pc:spChg chg="mod">
          <ac:chgData name="Boris Buia" userId="e2dc07a9-e840-46a8-bbe4-df829de4eb9c" providerId="ADAL" clId="{63F126DC-87E6-497B-993A-CB7350DA5E63}" dt="2025-07-07T22:04:56.330" v="5907" actId="20577"/>
          <ac:spMkLst>
            <pc:docMk/>
            <pc:sldMk cId="3399554139" sldId="274"/>
            <ac:spMk id="4" creationId="{9E1BE4DB-685F-E2D7-F168-D9F5C699D528}"/>
          </ac:spMkLst>
        </pc:spChg>
      </pc:sldChg>
      <pc:sldChg chg="modSp del mod ord">
        <pc:chgData name="Boris Buia" userId="e2dc07a9-e840-46a8-bbe4-df829de4eb9c" providerId="ADAL" clId="{63F126DC-87E6-497B-993A-CB7350DA5E63}" dt="2025-07-08T15:23:02.095" v="6598" actId="2696"/>
        <pc:sldMkLst>
          <pc:docMk/>
          <pc:sldMk cId="1605533359" sldId="275"/>
        </pc:sldMkLst>
      </pc:sldChg>
      <pc:sldChg chg="modSp mod ord">
        <pc:chgData name="Boris Buia" userId="e2dc07a9-e840-46a8-bbe4-df829de4eb9c" providerId="ADAL" clId="{63F126DC-87E6-497B-993A-CB7350DA5E63}" dt="2025-07-08T14:58:57.324" v="6348" actId="20577"/>
        <pc:sldMkLst>
          <pc:docMk/>
          <pc:sldMk cId="1122657017" sldId="277"/>
        </pc:sldMkLst>
        <pc:spChg chg="mod">
          <ac:chgData name="Boris Buia" userId="e2dc07a9-e840-46a8-bbe4-df829de4eb9c" providerId="ADAL" clId="{63F126DC-87E6-497B-993A-CB7350DA5E63}" dt="2025-07-08T14:58:57.324" v="6348" actId="20577"/>
          <ac:spMkLst>
            <pc:docMk/>
            <pc:sldMk cId="1122657017" sldId="277"/>
            <ac:spMk id="2" creationId="{188AF069-161A-2666-9888-CAE7065F6A0E}"/>
          </ac:spMkLst>
        </pc:spChg>
        <pc:spChg chg="mod">
          <ac:chgData name="Boris Buia" userId="e2dc07a9-e840-46a8-bbe4-df829de4eb9c" providerId="ADAL" clId="{63F126DC-87E6-497B-993A-CB7350DA5E63}" dt="2025-07-08T14:58:15.068" v="6344"/>
          <ac:spMkLst>
            <pc:docMk/>
            <pc:sldMk cId="1122657017" sldId="277"/>
            <ac:spMk id="3" creationId="{30D68F66-7C37-7EF2-9542-A1F46B887A41}"/>
          </ac:spMkLst>
        </pc:spChg>
        <pc:spChg chg="mod">
          <ac:chgData name="Boris Buia" userId="e2dc07a9-e840-46a8-bbe4-df829de4eb9c" providerId="ADAL" clId="{63F126DC-87E6-497B-993A-CB7350DA5E63}" dt="2025-07-08T14:58:46.940" v="6346"/>
          <ac:spMkLst>
            <pc:docMk/>
            <pc:sldMk cId="1122657017" sldId="277"/>
            <ac:spMk id="4" creationId="{1F289772-0650-1109-3EBD-8ADE822AF6CE}"/>
          </ac:spMkLst>
        </pc:spChg>
      </pc:sldChg>
      <pc:sldChg chg="modSp del mod ord">
        <pc:chgData name="Boris Buia" userId="e2dc07a9-e840-46a8-bbe4-df829de4eb9c" providerId="ADAL" clId="{63F126DC-87E6-497B-993A-CB7350DA5E63}" dt="2025-07-08T14:58:53.887" v="6347" actId="2696"/>
        <pc:sldMkLst>
          <pc:docMk/>
          <pc:sldMk cId="1163125107" sldId="278"/>
        </pc:sldMkLst>
      </pc:sldChg>
      <pc:sldChg chg="addSp delSp modSp mod modClrScheme chgLayout">
        <pc:chgData name="Boris Buia" userId="e2dc07a9-e840-46a8-bbe4-df829de4eb9c" providerId="ADAL" clId="{63F126DC-87E6-497B-993A-CB7350DA5E63}" dt="2025-07-08T14:52:14.027" v="6299" actId="20577"/>
        <pc:sldMkLst>
          <pc:docMk/>
          <pc:sldMk cId="3190554972" sldId="279"/>
        </pc:sldMkLst>
      </pc:sldChg>
      <pc:sldChg chg="modSp mod">
        <pc:chgData name="Boris Buia" userId="e2dc07a9-e840-46a8-bbe4-df829de4eb9c" providerId="ADAL" clId="{63F126DC-87E6-497B-993A-CB7350DA5E63}" dt="2025-07-08T14:55:15.181" v="6341" actId="13926"/>
        <pc:sldMkLst>
          <pc:docMk/>
          <pc:sldMk cId="4154549067" sldId="280"/>
        </pc:sldMkLst>
        <pc:spChg chg="mod">
          <ac:chgData name="Boris Buia" userId="e2dc07a9-e840-46a8-bbe4-df829de4eb9c" providerId="ADAL" clId="{63F126DC-87E6-497B-993A-CB7350DA5E63}" dt="2025-07-08T14:31:49.580" v="6187" actId="20577"/>
          <ac:spMkLst>
            <pc:docMk/>
            <pc:sldMk cId="4154549067" sldId="280"/>
            <ac:spMk id="2" creationId="{592B9D41-26BA-2F5D-AA83-29145FACFBD8}"/>
          </ac:spMkLst>
        </pc:spChg>
        <pc:spChg chg="mod">
          <ac:chgData name="Boris Buia" userId="e2dc07a9-e840-46a8-bbe4-df829de4eb9c" providerId="ADAL" clId="{63F126DC-87E6-497B-993A-CB7350DA5E63}" dt="2025-07-08T14:55:15.181" v="6341" actId="13926"/>
          <ac:spMkLst>
            <pc:docMk/>
            <pc:sldMk cId="4154549067" sldId="280"/>
            <ac:spMk id="3" creationId="{04C00319-5096-8B9F-5A74-B21CF79529FD}"/>
          </ac:spMkLst>
        </pc:spChg>
      </pc:sldChg>
      <pc:sldChg chg="modSp del mod ord">
        <pc:chgData name="Boris Buia" userId="e2dc07a9-e840-46a8-bbe4-df829de4eb9c" providerId="ADAL" clId="{63F126DC-87E6-497B-993A-CB7350DA5E63}" dt="2025-07-08T20:49:40.680" v="6713" actId="2696"/>
        <pc:sldMkLst>
          <pc:docMk/>
          <pc:sldMk cId="424796929" sldId="281"/>
        </pc:sldMkLst>
      </pc:sldChg>
      <pc:sldChg chg="add ord">
        <pc:chgData name="Boris Buia" userId="e2dc07a9-e840-46a8-bbe4-df829de4eb9c" providerId="ADAL" clId="{63F126DC-87E6-497B-993A-CB7350DA5E63}" dt="2025-07-05T20:50:37.999" v="1832"/>
        <pc:sldMkLst>
          <pc:docMk/>
          <pc:sldMk cId="2585230341" sldId="283"/>
        </pc:sldMkLst>
      </pc:sldChg>
      <pc:sldChg chg="modSp mod">
        <pc:chgData name="Boris Buia" userId="e2dc07a9-e840-46a8-bbe4-df829de4eb9c" providerId="ADAL" clId="{63F126DC-87E6-497B-993A-CB7350DA5E63}" dt="2025-07-08T21:29:33.046" v="6835" actId="13926"/>
        <pc:sldMkLst>
          <pc:docMk/>
          <pc:sldMk cId="1700044422" sldId="284"/>
        </pc:sldMkLst>
        <pc:spChg chg="mod">
          <ac:chgData name="Boris Buia" userId="e2dc07a9-e840-46a8-bbe4-df829de4eb9c" providerId="ADAL" clId="{63F126DC-87E6-497B-993A-CB7350DA5E63}" dt="2025-07-08T21:29:33.046" v="6835" actId="13926"/>
          <ac:spMkLst>
            <pc:docMk/>
            <pc:sldMk cId="1700044422" sldId="284"/>
            <ac:spMk id="2" creationId="{6CD089B5-3E4B-18BE-5528-BB141921B37B}"/>
          </ac:spMkLst>
        </pc:spChg>
      </pc:sldChg>
      <pc:sldChg chg="modSp mod">
        <pc:chgData name="Boris Buia" userId="e2dc07a9-e840-46a8-bbe4-df829de4eb9c" providerId="ADAL" clId="{63F126DC-87E6-497B-993A-CB7350DA5E63}" dt="2025-07-07T22:09:20.687" v="6002" actId="20577"/>
        <pc:sldMkLst>
          <pc:docMk/>
          <pc:sldMk cId="528291327" sldId="285"/>
        </pc:sldMkLst>
      </pc:sldChg>
      <pc:sldChg chg="modSp del mod">
        <pc:chgData name="Boris Buia" userId="e2dc07a9-e840-46a8-bbe4-df829de4eb9c" providerId="ADAL" clId="{63F126DC-87E6-497B-993A-CB7350DA5E63}" dt="2025-07-07T19:29:03.950" v="5131" actId="2696"/>
        <pc:sldMkLst>
          <pc:docMk/>
          <pc:sldMk cId="2328216493" sldId="286"/>
        </pc:sldMkLst>
      </pc:sldChg>
      <pc:sldChg chg="del">
        <pc:chgData name="Boris Buia" userId="e2dc07a9-e840-46a8-bbe4-df829de4eb9c" providerId="ADAL" clId="{63F126DC-87E6-497B-993A-CB7350DA5E63}" dt="2025-07-04T22:27:46.702" v="0" actId="47"/>
        <pc:sldMkLst>
          <pc:docMk/>
          <pc:sldMk cId="2948559002" sldId="287"/>
        </pc:sldMkLst>
      </pc:sldChg>
      <pc:sldChg chg="del">
        <pc:chgData name="Boris Buia" userId="e2dc07a9-e840-46a8-bbe4-df829de4eb9c" providerId="ADAL" clId="{63F126DC-87E6-497B-993A-CB7350DA5E63}" dt="2025-07-05T17:07:45.059" v="881" actId="2696"/>
        <pc:sldMkLst>
          <pc:docMk/>
          <pc:sldMk cId="298393990" sldId="288"/>
        </pc:sldMkLst>
      </pc:sldChg>
      <pc:sldChg chg="modSp mod">
        <pc:chgData name="Boris Buia" userId="e2dc07a9-e840-46a8-bbe4-df829de4eb9c" providerId="ADAL" clId="{63F126DC-87E6-497B-993A-CB7350DA5E63}" dt="2025-07-07T19:08:10.109" v="5079" actId="20577"/>
        <pc:sldMkLst>
          <pc:docMk/>
          <pc:sldMk cId="172081167" sldId="290"/>
        </pc:sldMkLst>
        <pc:spChg chg="mod">
          <ac:chgData name="Boris Buia" userId="e2dc07a9-e840-46a8-bbe4-df829de4eb9c" providerId="ADAL" clId="{63F126DC-87E6-497B-993A-CB7350DA5E63}" dt="2025-07-07T19:08:10.109" v="5079" actId="20577"/>
          <ac:spMkLst>
            <pc:docMk/>
            <pc:sldMk cId="172081167" sldId="290"/>
            <ac:spMk id="2" creationId="{3DABEFA2-CD5F-A318-3F26-DA3388F2B5B7}"/>
          </ac:spMkLst>
        </pc:spChg>
        <pc:picChg chg="mod">
          <ac:chgData name="Boris Buia" userId="e2dc07a9-e840-46a8-bbe4-df829de4eb9c" providerId="ADAL" clId="{63F126DC-87E6-497B-993A-CB7350DA5E63}" dt="2025-07-07T12:34:50.483" v="3627" actId="14100"/>
          <ac:picMkLst>
            <pc:docMk/>
            <pc:sldMk cId="172081167" sldId="290"/>
            <ac:picMk id="13" creationId="{7ED7933A-6ABD-2B7C-C72B-80375CD091B8}"/>
          </ac:picMkLst>
        </pc:picChg>
      </pc:sldChg>
      <pc:sldChg chg="modSp del mod">
        <pc:chgData name="Boris Buia" userId="e2dc07a9-e840-46a8-bbe4-df829de4eb9c" providerId="ADAL" clId="{63F126DC-87E6-497B-993A-CB7350DA5E63}" dt="2025-07-08T14:38:58.525" v="6195" actId="2696"/>
        <pc:sldMkLst>
          <pc:docMk/>
          <pc:sldMk cId="3702375452" sldId="292"/>
        </pc:sldMkLst>
      </pc:sldChg>
      <pc:sldChg chg="modSp new mod ord">
        <pc:chgData name="Boris Buia" userId="e2dc07a9-e840-46a8-bbe4-df829de4eb9c" providerId="ADAL" clId="{63F126DC-87E6-497B-993A-CB7350DA5E63}" dt="2025-07-08T15:08:33.137" v="6499" actId="20577"/>
        <pc:sldMkLst>
          <pc:docMk/>
          <pc:sldMk cId="3852919239" sldId="293"/>
        </pc:sldMkLst>
        <pc:spChg chg="mod">
          <ac:chgData name="Boris Buia" userId="e2dc07a9-e840-46a8-bbe4-df829de4eb9c" providerId="ADAL" clId="{63F126DC-87E6-497B-993A-CB7350DA5E63}" dt="2025-07-07T16:27:17.696" v="4910" actId="20577"/>
          <ac:spMkLst>
            <pc:docMk/>
            <pc:sldMk cId="3852919239" sldId="293"/>
            <ac:spMk id="2" creationId="{CA6C5F6F-7415-AA58-133C-B34CD7400075}"/>
          </ac:spMkLst>
        </pc:spChg>
        <pc:spChg chg="mod">
          <ac:chgData name="Boris Buia" userId="e2dc07a9-e840-46a8-bbe4-df829de4eb9c" providerId="ADAL" clId="{63F126DC-87E6-497B-993A-CB7350DA5E63}" dt="2025-07-08T15:08:07.206" v="6498" actId="113"/>
          <ac:spMkLst>
            <pc:docMk/>
            <pc:sldMk cId="3852919239" sldId="293"/>
            <ac:spMk id="3" creationId="{2DF183B0-043C-B00D-E032-53ECCB2F6783}"/>
          </ac:spMkLst>
        </pc:spChg>
        <pc:spChg chg="mod">
          <ac:chgData name="Boris Buia" userId="e2dc07a9-e840-46a8-bbe4-df829de4eb9c" providerId="ADAL" clId="{63F126DC-87E6-497B-993A-CB7350DA5E63}" dt="2025-07-08T15:08:33.137" v="6499" actId="20577"/>
          <ac:spMkLst>
            <pc:docMk/>
            <pc:sldMk cId="3852919239" sldId="293"/>
            <ac:spMk id="4" creationId="{A02B4662-C0D1-93BD-7681-64B7FA9DBCAE}"/>
          </ac:spMkLst>
        </pc:spChg>
        <pc:spChg chg="mod">
          <ac:chgData name="Boris Buia" userId="e2dc07a9-e840-46a8-bbe4-df829de4eb9c" providerId="ADAL" clId="{63F126DC-87E6-497B-993A-CB7350DA5E63}" dt="2025-07-08T15:00:50.647" v="6378" actId="255"/>
          <ac:spMkLst>
            <pc:docMk/>
            <pc:sldMk cId="3852919239" sldId="293"/>
            <ac:spMk id="5" creationId="{120262C5-AF9C-3268-67D0-F7404B502C5F}"/>
          </ac:spMkLst>
        </pc:spChg>
      </pc:sldChg>
      <pc:sldChg chg="modSp new mod ord">
        <pc:chgData name="Boris Buia" userId="e2dc07a9-e840-46a8-bbe4-df829de4eb9c" providerId="ADAL" clId="{63F126DC-87E6-497B-993A-CB7350DA5E63}" dt="2025-07-08T17:26:21.812" v="6687" actId="20577"/>
        <pc:sldMkLst>
          <pc:docMk/>
          <pc:sldMk cId="853379171" sldId="294"/>
        </pc:sldMkLst>
        <pc:spChg chg="mod">
          <ac:chgData name="Boris Buia" userId="e2dc07a9-e840-46a8-bbe4-df829de4eb9c" providerId="ADAL" clId="{63F126DC-87E6-497B-993A-CB7350DA5E63}" dt="2025-07-07T16:22:20.328" v="4877" actId="20577"/>
          <ac:spMkLst>
            <pc:docMk/>
            <pc:sldMk cId="853379171" sldId="294"/>
            <ac:spMk id="2" creationId="{3F6A190E-1D61-6851-9159-188829612DD0}"/>
          </ac:spMkLst>
        </pc:spChg>
        <pc:spChg chg="mod">
          <ac:chgData name="Boris Buia" userId="e2dc07a9-e840-46a8-bbe4-df829de4eb9c" providerId="ADAL" clId="{63F126DC-87E6-497B-993A-CB7350DA5E63}" dt="2025-07-08T17:26:21.812" v="6687" actId="20577"/>
          <ac:spMkLst>
            <pc:docMk/>
            <pc:sldMk cId="853379171" sldId="294"/>
            <ac:spMk id="3" creationId="{22E3D187-F274-DC47-B7B7-D01BE8937FB4}"/>
          </ac:spMkLst>
        </pc:spChg>
        <pc:spChg chg="mod">
          <ac:chgData name="Boris Buia" userId="e2dc07a9-e840-46a8-bbe4-df829de4eb9c" providerId="ADAL" clId="{63F126DC-87E6-497B-993A-CB7350DA5E63}" dt="2025-07-07T16:05:56.785" v="4783" actId="20577"/>
          <ac:spMkLst>
            <pc:docMk/>
            <pc:sldMk cId="853379171" sldId="294"/>
            <ac:spMk id="4" creationId="{93EE4D85-4CBD-4603-D92E-737E340AE939}"/>
          </ac:spMkLst>
        </pc:spChg>
        <pc:spChg chg="mod">
          <ac:chgData name="Boris Buia" userId="e2dc07a9-e840-46a8-bbe4-df829de4eb9c" providerId="ADAL" clId="{63F126DC-87E6-497B-993A-CB7350DA5E63}" dt="2025-07-05T20:38:05.127" v="1757" actId="20577"/>
          <ac:spMkLst>
            <pc:docMk/>
            <pc:sldMk cId="853379171" sldId="294"/>
            <ac:spMk id="5" creationId="{21CB83C3-79C5-7767-4DE3-ECD71195BBE2}"/>
          </ac:spMkLst>
        </pc:spChg>
      </pc:sldChg>
      <pc:sldChg chg="modSp new mod ord">
        <pc:chgData name="Boris Buia" userId="e2dc07a9-e840-46a8-bbe4-df829de4eb9c" providerId="ADAL" clId="{63F126DC-87E6-497B-993A-CB7350DA5E63}" dt="2025-07-08T20:53:18.040" v="6806" actId="13926"/>
        <pc:sldMkLst>
          <pc:docMk/>
          <pc:sldMk cId="271632276" sldId="295"/>
        </pc:sldMkLst>
        <pc:spChg chg="mod">
          <ac:chgData name="Boris Buia" userId="e2dc07a9-e840-46a8-bbe4-df829de4eb9c" providerId="ADAL" clId="{63F126DC-87E6-497B-993A-CB7350DA5E63}" dt="2025-07-07T16:16:29.883" v="4810" actId="20577"/>
          <ac:spMkLst>
            <pc:docMk/>
            <pc:sldMk cId="271632276" sldId="295"/>
            <ac:spMk id="2" creationId="{51C721EB-3C77-EB8D-459A-00DB0883F2DC}"/>
          </ac:spMkLst>
        </pc:spChg>
        <pc:spChg chg="mod">
          <ac:chgData name="Boris Buia" userId="e2dc07a9-e840-46a8-bbe4-df829de4eb9c" providerId="ADAL" clId="{63F126DC-87E6-497B-993A-CB7350DA5E63}" dt="2025-07-08T20:53:18.040" v="6806" actId="13926"/>
          <ac:spMkLst>
            <pc:docMk/>
            <pc:sldMk cId="271632276" sldId="295"/>
            <ac:spMk id="3" creationId="{45FADC02-8704-0484-2439-4607358534A9}"/>
          </ac:spMkLst>
        </pc:spChg>
        <pc:spChg chg="mod">
          <ac:chgData name="Boris Buia" userId="e2dc07a9-e840-46a8-bbe4-df829de4eb9c" providerId="ADAL" clId="{63F126DC-87E6-497B-993A-CB7350DA5E63}" dt="2025-07-07T15:32:54.282" v="4218" actId="27636"/>
          <ac:spMkLst>
            <pc:docMk/>
            <pc:sldMk cId="271632276" sldId="295"/>
            <ac:spMk id="4" creationId="{95B35CC6-8BEF-F330-519F-DA25D3A03B23}"/>
          </ac:spMkLst>
        </pc:spChg>
        <pc:spChg chg="mod">
          <ac:chgData name="Boris Buia" userId="e2dc07a9-e840-46a8-bbe4-df829de4eb9c" providerId="ADAL" clId="{63F126DC-87E6-497B-993A-CB7350DA5E63}" dt="2025-07-07T21:33:52.971" v="5839"/>
          <ac:spMkLst>
            <pc:docMk/>
            <pc:sldMk cId="271632276" sldId="295"/>
            <ac:spMk id="5" creationId="{F9569930-BD06-33AE-5B85-757B0315F3E4}"/>
          </ac:spMkLst>
        </pc:spChg>
      </pc:sldChg>
      <pc:sldChg chg="modSp new mod">
        <pc:chgData name="Boris Buia" userId="e2dc07a9-e840-46a8-bbe4-df829de4eb9c" providerId="ADAL" clId="{63F126DC-87E6-497B-993A-CB7350DA5E63}" dt="2025-07-08T20:52:56.361" v="6804" actId="20577"/>
        <pc:sldMkLst>
          <pc:docMk/>
          <pc:sldMk cId="3355386478" sldId="296"/>
        </pc:sldMkLst>
      </pc:sldChg>
      <pc:sldChg chg="addSp delSp modSp new mod ord">
        <pc:chgData name="Boris Buia" userId="e2dc07a9-e840-46a8-bbe4-df829de4eb9c" providerId="ADAL" clId="{63F126DC-87E6-497B-993A-CB7350DA5E63}" dt="2025-07-08T20:52:07.655" v="6774" actId="27636"/>
        <pc:sldMkLst>
          <pc:docMk/>
          <pc:sldMk cId="370548002" sldId="297"/>
        </pc:sldMkLst>
        <pc:spChg chg="mod">
          <ac:chgData name="Boris Buia" userId="e2dc07a9-e840-46a8-bbe4-df829de4eb9c" providerId="ADAL" clId="{63F126DC-87E6-497B-993A-CB7350DA5E63}" dt="2025-07-05T17:07:11.824" v="879" actId="26606"/>
          <ac:spMkLst>
            <pc:docMk/>
            <pc:sldMk cId="370548002" sldId="297"/>
            <ac:spMk id="6" creationId="{622739FD-1396-AA74-5138-82D3B58E0141}"/>
          </ac:spMkLst>
        </pc:spChg>
        <pc:spChg chg="add mod">
          <ac:chgData name="Boris Buia" userId="e2dc07a9-e840-46a8-bbe4-df829de4eb9c" providerId="ADAL" clId="{63F126DC-87E6-497B-993A-CB7350DA5E63}" dt="2025-07-05T19:11:12.024" v="1243" actId="20577"/>
          <ac:spMkLst>
            <pc:docMk/>
            <pc:sldMk cId="370548002" sldId="297"/>
            <ac:spMk id="13" creationId="{22E320B4-D7BE-D75A-CCE1-9C548DDB5B7E}"/>
          </ac:spMkLst>
        </pc:spChg>
        <pc:spChg chg="add mod">
          <ac:chgData name="Boris Buia" userId="e2dc07a9-e840-46a8-bbe4-df829de4eb9c" providerId="ADAL" clId="{63F126DC-87E6-497B-993A-CB7350DA5E63}" dt="2025-07-08T20:48:35.759" v="6710" actId="20577"/>
          <ac:spMkLst>
            <pc:docMk/>
            <pc:sldMk cId="370548002" sldId="297"/>
            <ac:spMk id="15" creationId="{A2AC18F8-452D-FA73-2631-D27B64DB6DDB}"/>
          </ac:spMkLst>
        </pc:spChg>
        <pc:spChg chg="add mod">
          <ac:chgData name="Boris Buia" userId="e2dc07a9-e840-46a8-bbe4-df829de4eb9c" providerId="ADAL" clId="{63F126DC-87E6-497B-993A-CB7350DA5E63}" dt="2025-07-08T20:52:07.655" v="6774" actId="27636"/>
          <ac:spMkLst>
            <pc:docMk/>
            <pc:sldMk cId="370548002" sldId="297"/>
            <ac:spMk id="17" creationId="{3432D6E2-1556-5D26-6402-F2B8027D515A}"/>
          </ac:spMkLst>
        </pc:spChg>
        <pc:picChg chg="add mod">
          <ac:chgData name="Boris Buia" userId="e2dc07a9-e840-46a8-bbe4-df829de4eb9c" providerId="ADAL" clId="{63F126DC-87E6-497B-993A-CB7350DA5E63}" dt="2025-07-05T17:07:11.824" v="879" actId="26606"/>
          <ac:picMkLst>
            <pc:docMk/>
            <pc:sldMk cId="370548002" sldId="297"/>
            <ac:picMk id="8" creationId="{31A5425B-2005-D30F-5386-1A452100117B}"/>
          </ac:picMkLst>
        </pc:picChg>
      </pc:sldChg>
      <pc:sldChg chg="addSp delSp modSp add mod">
        <pc:chgData name="Boris Buia" userId="e2dc07a9-e840-46a8-bbe4-df829de4eb9c" providerId="ADAL" clId="{63F126DC-87E6-497B-993A-CB7350DA5E63}" dt="2025-07-08T20:52:32.127" v="6780" actId="13926"/>
        <pc:sldMkLst>
          <pc:docMk/>
          <pc:sldMk cId="1338541137" sldId="298"/>
        </pc:sldMkLst>
        <pc:spChg chg="mod">
          <ac:chgData name="Boris Buia" userId="e2dc07a9-e840-46a8-bbe4-df829de4eb9c" providerId="ADAL" clId="{63F126DC-87E6-497B-993A-CB7350DA5E63}" dt="2025-07-07T18:50:09.131" v="5071" actId="20577"/>
          <ac:spMkLst>
            <pc:docMk/>
            <pc:sldMk cId="1338541137" sldId="298"/>
            <ac:spMk id="13" creationId="{567D4CBE-3814-8F78-0565-BF59BBB6F3EA}"/>
          </ac:spMkLst>
        </pc:spChg>
        <pc:spChg chg="mod">
          <ac:chgData name="Boris Buia" userId="e2dc07a9-e840-46a8-bbe4-df829de4eb9c" providerId="ADAL" clId="{63F126DC-87E6-497B-993A-CB7350DA5E63}" dt="2025-07-07T21:30:05.021" v="5801" actId="20577"/>
          <ac:spMkLst>
            <pc:docMk/>
            <pc:sldMk cId="1338541137" sldId="298"/>
            <ac:spMk id="15" creationId="{620D2190-1DE4-A5BE-955C-426DAA3F512A}"/>
          </ac:spMkLst>
        </pc:spChg>
        <pc:spChg chg="mod">
          <ac:chgData name="Boris Buia" userId="e2dc07a9-e840-46a8-bbe4-df829de4eb9c" providerId="ADAL" clId="{63F126DC-87E6-497B-993A-CB7350DA5E63}" dt="2025-07-08T20:52:32.127" v="6780" actId="13926"/>
          <ac:spMkLst>
            <pc:docMk/>
            <pc:sldMk cId="1338541137" sldId="298"/>
            <ac:spMk id="17" creationId="{FEDDE5C7-1D04-7CD2-FCF1-2B981E33BCA7}"/>
          </ac:spMkLst>
        </pc:spChg>
      </pc:sldChg>
      <pc:sldChg chg="modSp new mod ord">
        <pc:chgData name="Boris Buia" userId="e2dc07a9-e840-46a8-bbe4-df829de4eb9c" providerId="ADAL" clId="{63F126DC-87E6-497B-993A-CB7350DA5E63}" dt="2025-07-08T15:26:05.348" v="6608"/>
        <pc:sldMkLst>
          <pc:docMk/>
          <pc:sldMk cId="1849902176" sldId="299"/>
        </pc:sldMkLst>
        <pc:spChg chg="mod">
          <ac:chgData name="Boris Buia" userId="e2dc07a9-e840-46a8-bbe4-df829de4eb9c" providerId="ADAL" clId="{63F126DC-87E6-497B-993A-CB7350DA5E63}" dt="2025-07-07T16:27:56.449" v="4924" actId="20577"/>
          <ac:spMkLst>
            <pc:docMk/>
            <pc:sldMk cId="1849902176" sldId="299"/>
            <ac:spMk id="2" creationId="{60433F80-6BEB-9237-1505-A46A4A6A75FE}"/>
          </ac:spMkLst>
        </pc:spChg>
        <pc:spChg chg="mod">
          <ac:chgData name="Boris Buia" userId="e2dc07a9-e840-46a8-bbe4-df829de4eb9c" providerId="ADAL" clId="{63F126DC-87E6-497B-993A-CB7350DA5E63}" dt="2025-07-08T15:24:21.722" v="6599" actId="21"/>
          <ac:spMkLst>
            <pc:docMk/>
            <pc:sldMk cId="1849902176" sldId="299"/>
            <ac:spMk id="3" creationId="{22EEB394-19A6-288F-F87C-E8275BC8086D}"/>
          </ac:spMkLst>
        </pc:spChg>
        <pc:spChg chg="mod">
          <ac:chgData name="Boris Buia" userId="e2dc07a9-e840-46a8-bbe4-df829de4eb9c" providerId="ADAL" clId="{63F126DC-87E6-497B-993A-CB7350DA5E63}" dt="2025-07-08T15:19:59.474" v="6540" actId="27636"/>
          <ac:spMkLst>
            <pc:docMk/>
            <pc:sldMk cId="1849902176" sldId="299"/>
            <ac:spMk id="4" creationId="{80F4A4BE-E04D-39D0-0D5C-5AE2B1EF6141}"/>
          </ac:spMkLst>
        </pc:spChg>
        <pc:spChg chg="mod">
          <ac:chgData name="Boris Buia" userId="e2dc07a9-e840-46a8-bbe4-df829de4eb9c" providerId="ADAL" clId="{63F126DC-87E6-497B-993A-CB7350DA5E63}" dt="2025-07-05T21:24:59.965" v="2176" actId="20577"/>
          <ac:spMkLst>
            <pc:docMk/>
            <pc:sldMk cId="1849902176" sldId="299"/>
            <ac:spMk id="5" creationId="{A91EA591-DEFD-992A-829D-02E0E8076FC9}"/>
          </ac:spMkLst>
        </pc:spChg>
      </pc:sldChg>
      <pc:sldChg chg="modSp new mod ord">
        <pc:chgData name="Boris Buia" userId="e2dc07a9-e840-46a8-bbe4-df829de4eb9c" providerId="ADAL" clId="{63F126DC-87E6-497B-993A-CB7350DA5E63}" dt="2025-07-08T15:34:27.324" v="6682" actId="20577"/>
        <pc:sldMkLst>
          <pc:docMk/>
          <pc:sldMk cId="2470715523" sldId="300"/>
        </pc:sldMkLst>
      </pc:sldChg>
      <pc:sldChg chg="del">
        <pc:chgData name="Boris Buia" userId="e2dc07a9-e840-46a8-bbe4-df829de4eb9c" providerId="ADAL" clId="{63F126DC-87E6-497B-993A-CB7350DA5E63}" dt="2025-07-07T22:03:25.743" v="5858" actId="2696"/>
        <pc:sldMkLst>
          <pc:docMk/>
          <pc:sldMk cId="3493278566" sldId="301"/>
        </pc:sldMkLst>
      </pc:sldChg>
      <pc:sldChg chg="modSp mod ord">
        <pc:chgData name="Boris Buia" userId="e2dc07a9-e840-46a8-bbe4-df829de4eb9c" providerId="ADAL" clId="{63F126DC-87E6-497B-993A-CB7350DA5E63}" dt="2025-07-07T18:56:30.630" v="5076" actId="20577"/>
        <pc:sldMkLst>
          <pc:docMk/>
          <pc:sldMk cId="3057747740" sldId="305"/>
        </pc:sldMkLst>
        <pc:spChg chg="mod">
          <ac:chgData name="Boris Buia" userId="e2dc07a9-e840-46a8-bbe4-df829de4eb9c" providerId="ADAL" clId="{63F126DC-87E6-497B-993A-CB7350DA5E63}" dt="2025-07-07T18:56:30.630" v="5076" actId="20577"/>
          <ac:spMkLst>
            <pc:docMk/>
            <pc:sldMk cId="3057747740" sldId="305"/>
            <ac:spMk id="2" creationId="{DF10E11A-169A-C34E-C67A-D9C5C2079E3C}"/>
          </ac:spMkLst>
        </pc:spChg>
        <pc:spChg chg="mod">
          <ac:chgData name="Boris Buia" userId="e2dc07a9-e840-46a8-bbe4-df829de4eb9c" providerId="ADAL" clId="{63F126DC-87E6-497B-993A-CB7350DA5E63}" dt="2025-07-07T12:33:04.129" v="3626" actId="20577"/>
          <ac:spMkLst>
            <pc:docMk/>
            <pc:sldMk cId="3057747740" sldId="305"/>
            <ac:spMk id="3" creationId="{F95E12D1-E301-A1DE-64C0-F197F517A5C3}"/>
          </ac:spMkLst>
        </pc:spChg>
      </pc:sldChg>
      <pc:sldChg chg="modSp mod">
        <pc:chgData name="Boris Buia" userId="e2dc07a9-e840-46a8-bbe4-df829de4eb9c" providerId="ADAL" clId="{63F126DC-87E6-497B-993A-CB7350DA5E63}" dt="2025-07-08T21:00:54.963" v="6809" actId="13926"/>
        <pc:sldMkLst>
          <pc:docMk/>
          <pc:sldMk cId="2407617854" sldId="306"/>
        </pc:sldMkLst>
        <pc:spChg chg="mod">
          <ac:chgData name="Boris Buia" userId="e2dc07a9-e840-46a8-bbe4-df829de4eb9c" providerId="ADAL" clId="{63F126DC-87E6-497B-993A-CB7350DA5E63}" dt="2025-07-07T18:56:20.669" v="5073" actId="20577"/>
          <ac:spMkLst>
            <pc:docMk/>
            <pc:sldMk cId="2407617854" sldId="306"/>
            <ac:spMk id="2" creationId="{2C371C62-90C8-D60D-B2C3-E56A36045150}"/>
          </ac:spMkLst>
        </pc:spChg>
        <pc:spChg chg="mod">
          <ac:chgData name="Boris Buia" userId="e2dc07a9-e840-46a8-bbe4-df829de4eb9c" providerId="ADAL" clId="{63F126DC-87E6-497B-993A-CB7350DA5E63}" dt="2025-07-08T21:00:54.963" v="6809" actId="13926"/>
          <ac:spMkLst>
            <pc:docMk/>
            <pc:sldMk cId="2407617854" sldId="306"/>
            <ac:spMk id="3" creationId="{5AE2883B-6348-95EF-8268-F665D6B9B3CD}"/>
          </ac:spMkLst>
        </pc:spChg>
      </pc:sldChg>
      <pc:sldChg chg="modSp mod">
        <pc:chgData name="Boris Buia" userId="e2dc07a9-e840-46a8-bbe4-df829de4eb9c" providerId="ADAL" clId="{63F126DC-87E6-497B-993A-CB7350DA5E63}" dt="2025-07-08T21:25:16.817" v="6834" actId="20577"/>
        <pc:sldMkLst>
          <pc:docMk/>
          <pc:sldMk cId="3629010678" sldId="307"/>
        </pc:sldMkLst>
        <pc:spChg chg="mod">
          <ac:chgData name="Boris Buia" userId="e2dc07a9-e840-46a8-bbe4-df829de4eb9c" providerId="ADAL" clId="{63F126DC-87E6-497B-993A-CB7350DA5E63}" dt="2025-07-08T21:25:16.817" v="6834" actId="20577"/>
          <ac:spMkLst>
            <pc:docMk/>
            <pc:sldMk cId="3629010678" sldId="307"/>
            <ac:spMk id="4" creationId="{BD0C4BB3-CCAE-66B0-299A-D2DD6070D9B2}"/>
          </ac:spMkLst>
        </pc:spChg>
        <pc:spChg chg="mod">
          <ac:chgData name="Boris Buia" userId="e2dc07a9-e840-46a8-bbe4-df829de4eb9c" providerId="ADAL" clId="{63F126DC-87E6-497B-993A-CB7350DA5E63}" dt="2025-07-07T19:09:37.789" v="5085" actId="13926"/>
          <ac:spMkLst>
            <pc:docMk/>
            <pc:sldMk cId="3629010678" sldId="307"/>
            <ac:spMk id="7" creationId="{14E0AF8D-A15D-F97F-7AA9-FCB4417504C8}"/>
          </ac:spMkLst>
        </pc:spChg>
      </pc:sldChg>
      <pc:sldChg chg="modSp mod">
        <pc:chgData name="Boris Buia" userId="e2dc07a9-e840-46a8-bbe4-df829de4eb9c" providerId="ADAL" clId="{63F126DC-87E6-497B-993A-CB7350DA5E63}" dt="2025-07-08T14:39:50.518" v="6196" actId="13926"/>
        <pc:sldMkLst>
          <pc:docMk/>
          <pc:sldMk cId="843080744" sldId="308"/>
        </pc:sldMkLst>
        <pc:spChg chg="mod">
          <ac:chgData name="Boris Buia" userId="e2dc07a9-e840-46a8-bbe4-df829de4eb9c" providerId="ADAL" clId="{63F126DC-87E6-497B-993A-CB7350DA5E63}" dt="2025-07-08T14:39:50.518" v="6196" actId="13926"/>
          <ac:spMkLst>
            <pc:docMk/>
            <pc:sldMk cId="843080744" sldId="308"/>
            <ac:spMk id="2" creationId="{FFC34866-0C27-7BA9-F5A0-1A1C893908F1}"/>
          </ac:spMkLst>
        </pc:spChg>
        <pc:spChg chg="mod">
          <ac:chgData name="Boris Buia" userId="e2dc07a9-e840-46a8-bbe4-df829de4eb9c" providerId="ADAL" clId="{63F126DC-87E6-497B-993A-CB7350DA5E63}" dt="2025-07-07T19:15:12.407" v="5087" actId="13926"/>
          <ac:spMkLst>
            <pc:docMk/>
            <pc:sldMk cId="843080744" sldId="308"/>
            <ac:spMk id="7" creationId="{181CEC39-8693-37B5-8B9B-D66E88EF3CDB}"/>
          </ac:spMkLst>
        </pc:spChg>
      </pc:sldChg>
      <pc:sldChg chg="modSp mod">
        <pc:chgData name="Boris Buia" userId="e2dc07a9-e840-46a8-bbe4-df829de4eb9c" providerId="ADAL" clId="{63F126DC-87E6-497B-993A-CB7350DA5E63}" dt="2025-07-08T21:34:33.578" v="6841" actId="14"/>
        <pc:sldMkLst>
          <pc:docMk/>
          <pc:sldMk cId="2272109782" sldId="309"/>
        </pc:sldMkLst>
        <pc:spChg chg="mod">
          <ac:chgData name="Boris Buia" userId="e2dc07a9-e840-46a8-bbe4-df829de4eb9c" providerId="ADAL" clId="{63F126DC-87E6-497B-993A-CB7350DA5E63}" dt="2025-07-07T19:08:16.874" v="5081" actId="20577"/>
          <ac:spMkLst>
            <pc:docMk/>
            <pc:sldMk cId="2272109782" sldId="309"/>
            <ac:spMk id="2" creationId="{E3D1E23D-D01C-8610-1914-5BA700D7D5B9}"/>
          </ac:spMkLst>
        </pc:spChg>
        <pc:spChg chg="mod">
          <ac:chgData name="Boris Buia" userId="e2dc07a9-e840-46a8-bbe4-df829de4eb9c" providerId="ADAL" clId="{63F126DC-87E6-497B-993A-CB7350DA5E63}" dt="2025-07-08T21:34:33.578" v="6841" actId="14"/>
          <ac:spMkLst>
            <pc:docMk/>
            <pc:sldMk cId="2272109782" sldId="309"/>
            <ac:spMk id="7" creationId="{4E7A4ADE-2572-4F27-B4EE-F2C79CD048B1}"/>
          </ac:spMkLst>
        </pc:spChg>
        <pc:spChg chg="mod">
          <ac:chgData name="Boris Buia" userId="e2dc07a9-e840-46a8-bbe4-df829de4eb9c" providerId="ADAL" clId="{63F126DC-87E6-497B-993A-CB7350DA5E63}" dt="2025-07-07T19:16:05.049" v="5089" actId="13926"/>
          <ac:spMkLst>
            <pc:docMk/>
            <pc:sldMk cId="2272109782" sldId="309"/>
            <ac:spMk id="12" creationId="{CEBB32D8-4D84-8D18-D503-52A67B75159D}"/>
          </ac:spMkLst>
        </pc:spChg>
      </pc:sldChg>
      <pc:sldChg chg="ord">
        <pc:chgData name="Boris Buia" userId="e2dc07a9-e840-46a8-bbe4-df829de4eb9c" providerId="ADAL" clId="{63F126DC-87E6-497B-993A-CB7350DA5E63}" dt="2025-07-07T16:19:05.248" v="4829"/>
        <pc:sldMkLst>
          <pc:docMk/>
          <pc:sldMk cId="302844529" sldId="311"/>
        </pc:sldMkLst>
      </pc:sldChg>
      <pc:sldChg chg="modSp new mod">
        <pc:chgData name="Boris Buia" userId="e2dc07a9-e840-46a8-bbe4-df829de4eb9c" providerId="ADAL" clId="{63F126DC-87E6-497B-993A-CB7350DA5E63}" dt="2025-07-08T20:54:43.395" v="6807" actId="13926"/>
        <pc:sldMkLst>
          <pc:docMk/>
          <pc:sldMk cId="1563654355" sldId="312"/>
        </pc:sldMkLst>
      </pc:sldChg>
      <pc:sldChg chg="modSp new mod">
        <pc:chgData name="Boris Buia" userId="e2dc07a9-e840-46a8-bbe4-df829de4eb9c" providerId="ADAL" clId="{63F126DC-87E6-497B-993A-CB7350DA5E63}" dt="2025-07-08T15:37:08.667" v="6683" actId="13926"/>
        <pc:sldMkLst>
          <pc:docMk/>
          <pc:sldMk cId="3571726226" sldId="313"/>
        </pc:sldMkLst>
        <pc:spChg chg="mod">
          <ac:chgData name="Boris Buia" userId="e2dc07a9-e840-46a8-bbe4-df829de4eb9c" providerId="ADAL" clId="{63F126DC-87E6-497B-993A-CB7350DA5E63}" dt="2025-07-07T16:06:27.104" v="4804" actId="20577"/>
          <ac:spMkLst>
            <pc:docMk/>
            <pc:sldMk cId="3571726226" sldId="313"/>
            <ac:spMk id="2" creationId="{4D4D337D-6C7B-62EE-9B65-4EE202CD0790}"/>
          </ac:spMkLst>
        </pc:spChg>
        <pc:spChg chg="mod">
          <ac:chgData name="Boris Buia" userId="e2dc07a9-e840-46a8-bbe4-df829de4eb9c" providerId="ADAL" clId="{63F126DC-87E6-497B-993A-CB7350DA5E63}" dt="2025-07-07T21:11:57.569" v="5777" actId="20577"/>
          <ac:spMkLst>
            <pc:docMk/>
            <pc:sldMk cId="3571726226" sldId="313"/>
            <ac:spMk id="3" creationId="{E07D8CB6-E1C6-E04A-E837-42D4B3B2A3F2}"/>
          </ac:spMkLst>
        </pc:spChg>
        <pc:spChg chg="mod">
          <ac:chgData name="Boris Buia" userId="e2dc07a9-e840-46a8-bbe4-df829de4eb9c" providerId="ADAL" clId="{63F126DC-87E6-497B-993A-CB7350DA5E63}" dt="2025-07-08T15:37:08.667" v="6683" actId="13926"/>
          <ac:spMkLst>
            <pc:docMk/>
            <pc:sldMk cId="3571726226" sldId="313"/>
            <ac:spMk id="4" creationId="{E777B198-30F4-4E68-1BD9-177B467DF94F}"/>
          </ac:spMkLst>
        </pc:spChg>
        <pc:spChg chg="mod">
          <ac:chgData name="Boris Buia" userId="e2dc07a9-e840-46a8-bbe4-df829de4eb9c" providerId="ADAL" clId="{63F126DC-87E6-497B-993A-CB7350DA5E63}" dt="2025-07-07T21:11:46.515" v="5776" actId="20577"/>
          <ac:spMkLst>
            <pc:docMk/>
            <pc:sldMk cId="3571726226" sldId="313"/>
            <ac:spMk id="5" creationId="{F9D05FDE-42AB-DA54-3588-7F81896EA320}"/>
          </ac:spMkLst>
        </pc:spChg>
      </pc:sldChg>
      <pc:sldChg chg="new del">
        <pc:chgData name="Boris Buia" userId="e2dc07a9-e840-46a8-bbe4-df829de4eb9c" providerId="ADAL" clId="{63F126DC-87E6-497B-993A-CB7350DA5E63}" dt="2025-07-07T16:01:09.659" v="4713" actId="2696"/>
        <pc:sldMkLst>
          <pc:docMk/>
          <pc:sldMk cId="1974126298" sldId="314"/>
        </pc:sldMkLst>
      </pc:sldChg>
      <pc:sldChg chg="modSp new mod ord">
        <pc:chgData name="Boris Buia" userId="e2dc07a9-e840-46a8-bbe4-df829de4eb9c" providerId="ADAL" clId="{63F126DC-87E6-497B-993A-CB7350DA5E63}" dt="2025-07-07T16:05:20.406" v="4778" actId="122"/>
        <pc:sldMkLst>
          <pc:docMk/>
          <pc:sldMk cId="792348228" sldId="315"/>
        </pc:sldMkLst>
      </pc:sldChg>
      <pc:sldChg chg="modSp new mod">
        <pc:chgData name="Boris Buia" userId="e2dc07a9-e840-46a8-bbe4-df829de4eb9c" providerId="ADAL" clId="{63F126DC-87E6-497B-993A-CB7350DA5E63}" dt="2025-07-07T22:04:19.873" v="5872" actId="20577"/>
        <pc:sldMkLst>
          <pc:docMk/>
          <pc:sldMk cId="4126460436" sldId="316"/>
        </pc:sldMkLst>
        <pc:spChg chg="mod">
          <ac:chgData name="Boris Buia" userId="e2dc07a9-e840-46a8-bbe4-df829de4eb9c" providerId="ADAL" clId="{63F126DC-87E6-497B-993A-CB7350DA5E63}" dt="2025-07-07T22:04:19.873" v="5872" actId="20577"/>
          <ac:spMkLst>
            <pc:docMk/>
            <pc:sldMk cId="4126460436" sldId="316"/>
            <ac:spMk id="2" creationId="{79958D89-AAA4-0DA2-BD2A-6F6499246CED}"/>
          </ac:spMkLst>
        </pc:spChg>
      </pc:sldChg>
      <pc:sldChg chg="modSp new mod">
        <pc:chgData name="Boris Buia" userId="e2dc07a9-e840-46a8-bbe4-df829de4eb9c" providerId="ADAL" clId="{63F126DC-87E6-497B-993A-CB7350DA5E63}" dt="2025-07-07T16:04:10.807" v="4757" actId="20577"/>
        <pc:sldMkLst>
          <pc:docMk/>
          <pc:sldMk cId="4193350403" sldId="317"/>
        </pc:sldMkLst>
        <pc:spChg chg="mod">
          <ac:chgData name="Boris Buia" userId="e2dc07a9-e840-46a8-bbe4-df829de4eb9c" providerId="ADAL" clId="{63F126DC-87E6-497B-993A-CB7350DA5E63}" dt="2025-07-07T16:04:10.807" v="4757" actId="20577"/>
          <ac:spMkLst>
            <pc:docMk/>
            <pc:sldMk cId="4193350403" sldId="317"/>
            <ac:spMk id="2" creationId="{12B1B0EC-D5D9-6151-28E1-5DC47785734D}"/>
          </ac:spMkLst>
        </pc:spChg>
      </pc:sldChg>
      <pc:sldChg chg="modSp new mod">
        <pc:chgData name="Boris Buia" userId="e2dc07a9-e840-46a8-bbe4-df829de4eb9c" providerId="ADAL" clId="{63F126DC-87E6-497B-993A-CB7350DA5E63}" dt="2025-07-07T16:17:22.639" v="4814" actId="20577"/>
        <pc:sldMkLst>
          <pc:docMk/>
          <pc:sldMk cId="117045793" sldId="318"/>
        </pc:sldMkLst>
        <pc:spChg chg="mod">
          <ac:chgData name="Boris Buia" userId="e2dc07a9-e840-46a8-bbe4-df829de4eb9c" providerId="ADAL" clId="{63F126DC-87E6-497B-993A-CB7350DA5E63}" dt="2025-07-07T16:17:22.639" v="4814" actId="20577"/>
          <ac:spMkLst>
            <pc:docMk/>
            <pc:sldMk cId="117045793" sldId="318"/>
            <ac:spMk id="2" creationId="{74668BAB-BFAF-649E-2094-914F3F5CDCBC}"/>
          </ac:spMkLst>
        </pc:spChg>
      </pc:sldChg>
      <pc:sldChg chg="modSp new mod ord">
        <pc:chgData name="Boris Buia" userId="e2dc07a9-e840-46a8-bbe4-df829de4eb9c" providerId="ADAL" clId="{63F126DC-87E6-497B-993A-CB7350DA5E63}" dt="2025-07-07T16:36:04.498" v="5049" actId="20577"/>
        <pc:sldMkLst>
          <pc:docMk/>
          <pc:sldMk cId="953509019" sldId="319"/>
        </pc:sldMkLst>
        <pc:spChg chg="mod">
          <ac:chgData name="Boris Buia" userId="e2dc07a9-e840-46a8-bbe4-df829de4eb9c" providerId="ADAL" clId="{63F126DC-87E6-497B-993A-CB7350DA5E63}" dt="2025-07-07T16:36:04.498" v="5049" actId="20577"/>
          <ac:spMkLst>
            <pc:docMk/>
            <pc:sldMk cId="953509019" sldId="319"/>
            <ac:spMk id="2" creationId="{33838FAD-EF1B-6E23-89BC-DEC32126DA7A}"/>
          </ac:spMkLst>
        </pc:spChg>
      </pc:sldChg>
      <pc:sldChg chg="modSp new del mod">
        <pc:chgData name="Boris Buia" userId="e2dc07a9-e840-46a8-bbe4-df829de4eb9c" providerId="ADAL" clId="{63F126DC-87E6-497B-993A-CB7350DA5E63}" dt="2025-07-08T15:25:17.802" v="6604" actId="2696"/>
        <pc:sldMkLst>
          <pc:docMk/>
          <pc:sldMk cId="313005454" sldId="320"/>
        </pc:sldMkLst>
      </pc:sldChg>
      <pc:sldChg chg="modSp new mod">
        <pc:chgData name="Boris Buia" userId="e2dc07a9-e840-46a8-bbe4-df829de4eb9c" providerId="ADAL" clId="{63F126DC-87E6-497B-993A-CB7350DA5E63}" dt="2025-07-08T15:24:31.297" v="6603" actId="20577"/>
        <pc:sldMkLst>
          <pc:docMk/>
          <pc:sldMk cId="536884787" sldId="321"/>
        </pc:sldMkLst>
        <pc:spChg chg="mod">
          <ac:chgData name="Boris Buia" userId="e2dc07a9-e840-46a8-bbe4-df829de4eb9c" providerId="ADAL" clId="{63F126DC-87E6-497B-993A-CB7350DA5E63}" dt="2025-07-07T16:31:13.435" v="5018" actId="20577"/>
          <ac:spMkLst>
            <pc:docMk/>
            <pc:sldMk cId="536884787" sldId="321"/>
            <ac:spMk id="2" creationId="{26E8D5E6-ACB1-7C0D-5813-8ED340753C8B}"/>
          </ac:spMkLst>
        </pc:spChg>
        <pc:spChg chg="mod">
          <ac:chgData name="Boris Buia" userId="e2dc07a9-e840-46a8-bbe4-df829de4eb9c" providerId="ADAL" clId="{63F126DC-87E6-497B-993A-CB7350DA5E63}" dt="2025-07-08T15:24:31.297" v="6603" actId="20577"/>
          <ac:spMkLst>
            <pc:docMk/>
            <pc:sldMk cId="536884787" sldId="321"/>
            <ac:spMk id="3" creationId="{01575A77-BA70-681D-DBD7-A4B4D7981CFF}"/>
          </ac:spMkLst>
        </pc:spChg>
        <pc:spChg chg="mod">
          <ac:chgData name="Boris Buia" userId="e2dc07a9-e840-46a8-bbe4-df829de4eb9c" providerId="ADAL" clId="{63F126DC-87E6-497B-993A-CB7350DA5E63}" dt="2025-07-08T15:22:33.854" v="6597" actId="20577"/>
          <ac:spMkLst>
            <pc:docMk/>
            <pc:sldMk cId="536884787" sldId="321"/>
            <ac:spMk id="4" creationId="{C211331E-4ABF-E7C0-EE3B-E6B120097B1A}"/>
          </ac:spMkLst>
        </pc:spChg>
        <pc:spChg chg="mod">
          <ac:chgData name="Boris Buia" userId="e2dc07a9-e840-46a8-bbe4-df829de4eb9c" providerId="ADAL" clId="{63F126DC-87E6-497B-993A-CB7350DA5E63}" dt="2025-07-07T16:35:25.873" v="5048" actId="20577"/>
          <ac:spMkLst>
            <pc:docMk/>
            <pc:sldMk cId="536884787" sldId="321"/>
            <ac:spMk id="5" creationId="{054EA46B-967B-83C5-28D4-D0B1546DDEF4}"/>
          </ac:spMkLst>
        </pc:spChg>
      </pc:sldChg>
      <pc:sldChg chg="modSp new del mod ord">
        <pc:chgData name="Boris Buia" userId="e2dc07a9-e840-46a8-bbe4-df829de4eb9c" providerId="ADAL" clId="{63F126DC-87E6-497B-993A-CB7350DA5E63}" dt="2025-07-08T18:15:39.347" v="6688" actId="2696"/>
        <pc:sldMkLst>
          <pc:docMk/>
          <pc:sldMk cId="1913269624" sldId="322"/>
        </pc:sldMkLst>
      </pc:sldChg>
      <pc:sldChg chg="modSp new mod ord">
        <pc:chgData name="Boris Buia" userId="e2dc07a9-e840-46a8-bbe4-df829de4eb9c" providerId="ADAL" clId="{63F126DC-87E6-497B-993A-CB7350DA5E63}" dt="2025-07-07T22:09:02.087" v="5963" actId="20577"/>
        <pc:sldMkLst>
          <pc:docMk/>
          <pc:sldMk cId="298849730" sldId="324"/>
        </pc:sldMkLst>
      </pc:sldChg>
      <pc:sldChg chg="addSp modSp add del mod modNotes">
        <pc:chgData name="Boris Buia" userId="e2dc07a9-e840-46a8-bbe4-df829de4eb9c" providerId="ADAL" clId="{63F126DC-87E6-497B-993A-CB7350DA5E63}" dt="2025-07-08T14:23:10.085" v="6172" actId="2696"/>
        <pc:sldMkLst>
          <pc:docMk/>
          <pc:sldMk cId="2491148859" sldId="325"/>
        </pc:sldMkLst>
      </pc:sldChg>
      <pc:sldChg chg="addSp modSp add mod modNotes">
        <pc:chgData name="Boris Buia" userId="e2dc07a9-e840-46a8-bbe4-df829de4eb9c" providerId="ADAL" clId="{63F126DC-87E6-497B-993A-CB7350DA5E63}" dt="2025-07-08T00:12:41.437" v="6068" actId="20577"/>
        <pc:sldMkLst>
          <pc:docMk/>
          <pc:sldMk cId="1901283759" sldId="326"/>
        </pc:sldMkLst>
      </pc:sldChg>
      <pc:sldChg chg="addSp modSp add mod modNotes">
        <pc:chgData name="Boris Buia" userId="e2dc07a9-e840-46a8-bbe4-df829de4eb9c" providerId="ADAL" clId="{63F126DC-87E6-497B-993A-CB7350DA5E63}" dt="2025-07-08T14:23:29.474" v="6182" actId="20577"/>
        <pc:sldMkLst>
          <pc:docMk/>
          <pc:sldMk cId="2359923827" sldId="327"/>
        </pc:sldMkLst>
      </pc:sldChg>
      <pc:sldChg chg="addSp delSp modSp new mod">
        <pc:chgData name="Boris Buia" userId="e2dc07a9-e840-46a8-bbe4-df829de4eb9c" providerId="ADAL" clId="{63F126DC-87E6-497B-993A-CB7350DA5E63}" dt="2025-07-08T14:38:54.297" v="6194"/>
        <pc:sldMkLst>
          <pc:docMk/>
          <pc:sldMk cId="170730066" sldId="328"/>
        </pc:sldMkLst>
      </pc:sldChg>
    </pc:docChg>
  </pc:docChgLst>
  <pc:docChgLst>
    <pc:chgData name="Boris Buia" userId="e2dc07a9-e840-46a8-bbe4-df829de4eb9c" providerId="ADAL" clId="{845AC398-B1DC-458B-9626-F308154F9B98}"/>
    <pc:docChg chg="undo custSel modSld">
      <pc:chgData name="Boris Buia" userId="e2dc07a9-e840-46a8-bbe4-df829de4eb9c" providerId="ADAL" clId="{845AC398-B1DC-458B-9626-F308154F9B98}" dt="2025-07-15T14:01:52.367" v="674" actId="207"/>
      <pc:docMkLst>
        <pc:docMk/>
      </pc:docMkLst>
      <pc:sldChg chg="modSp mod">
        <pc:chgData name="Boris Buia" userId="e2dc07a9-e840-46a8-bbe4-df829de4eb9c" providerId="ADAL" clId="{845AC398-B1DC-458B-9626-F308154F9B98}" dt="2025-07-15T14:01:41.359" v="673" actId="113"/>
        <pc:sldMkLst>
          <pc:docMk/>
          <pc:sldMk cId="1122657017" sldId="277"/>
        </pc:sldMkLst>
        <pc:spChg chg="mod">
          <ac:chgData name="Boris Buia" userId="e2dc07a9-e840-46a8-bbe4-df829de4eb9c" providerId="ADAL" clId="{845AC398-B1DC-458B-9626-F308154F9B98}" dt="2025-07-15T14:01:41.359" v="673" actId="113"/>
          <ac:spMkLst>
            <pc:docMk/>
            <pc:sldMk cId="1122657017" sldId="277"/>
            <ac:spMk id="4" creationId="{1F289772-0650-1109-3EBD-8ADE822AF6CE}"/>
          </ac:spMkLst>
        </pc:spChg>
      </pc:sldChg>
      <pc:sldChg chg="modSp mod">
        <pc:chgData name="Boris Buia" userId="e2dc07a9-e840-46a8-bbe4-df829de4eb9c" providerId="ADAL" clId="{845AC398-B1DC-458B-9626-F308154F9B98}" dt="2025-07-09T15:15:02.762" v="171" actId="14100"/>
        <pc:sldMkLst>
          <pc:docMk/>
          <pc:sldMk cId="4154549067" sldId="280"/>
        </pc:sldMkLst>
        <pc:spChg chg="mod">
          <ac:chgData name="Boris Buia" userId="e2dc07a9-e840-46a8-bbe4-df829de4eb9c" providerId="ADAL" clId="{845AC398-B1DC-458B-9626-F308154F9B98}" dt="2025-07-09T15:15:02.762" v="171" actId="14100"/>
          <ac:spMkLst>
            <pc:docMk/>
            <pc:sldMk cId="4154549067" sldId="280"/>
            <ac:spMk id="3" creationId="{04C00319-5096-8B9F-5A74-B21CF79529FD}"/>
          </ac:spMkLst>
        </pc:spChg>
        <pc:picChg chg="mod">
          <ac:chgData name="Boris Buia" userId="e2dc07a9-e840-46a8-bbe4-df829de4eb9c" providerId="ADAL" clId="{845AC398-B1DC-458B-9626-F308154F9B98}" dt="2025-07-09T15:15:02.004" v="170" actId="14100"/>
          <ac:picMkLst>
            <pc:docMk/>
            <pc:sldMk cId="4154549067" sldId="280"/>
            <ac:picMk id="8" creationId="{5EE4C5EC-E95C-8D3A-6A19-10C5CDA72B8E}"/>
          </ac:picMkLst>
        </pc:picChg>
      </pc:sldChg>
      <pc:sldChg chg="modSp mod">
        <pc:chgData name="Boris Buia" userId="e2dc07a9-e840-46a8-bbe4-df829de4eb9c" providerId="ADAL" clId="{845AC398-B1DC-458B-9626-F308154F9B98}" dt="2025-07-15T13:55:33.750" v="655" actId="20577"/>
        <pc:sldMkLst>
          <pc:docMk/>
          <pc:sldMk cId="172081167" sldId="290"/>
        </pc:sldMkLst>
        <pc:spChg chg="mod">
          <ac:chgData name="Boris Buia" userId="e2dc07a9-e840-46a8-bbe4-df829de4eb9c" providerId="ADAL" clId="{845AC398-B1DC-458B-9626-F308154F9B98}" dt="2025-07-15T13:55:33.750" v="655" actId="20577"/>
          <ac:spMkLst>
            <pc:docMk/>
            <pc:sldMk cId="172081167" sldId="290"/>
            <ac:spMk id="10" creationId="{6F64E2EA-B785-B8D9-52EA-DA6D927763D2}"/>
          </ac:spMkLst>
        </pc:spChg>
      </pc:sldChg>
      <pc:sldChg chg="modSp mod">
        <pc:chgData name="Boris Buia" userId="e2dc07a9-e840-46a8-bbe4-df829de4eb9c" providerId="ADAL" clId="{845AC398-B1DC-458B-9626-F308154F9B98}" dt="2025-07-15T13:48:13.449" v="490" actId="20577"/>
        <pc:sldMkLst>
          <pc:docMk/>
          <pc:sldMk cId="1188303623" sldId="291"/>
        </pc:sldMkLst>
        <pc:spChg chg="mod">
          <ac:chgData name="Boris Buia" userId="e2dc07a9-e840-46a8-bbe4-df829de4eb9c" providerId="ADAL" clId="{845AC398-B1DC-458B-9626-F308154F9B98}" dt="2025-07-15T13:48:13.449" v="490" actId="20577"/>
          <ac:spMkLst>
            <pc:docMk/>
            <pc:sldMk cId="1188303623" sldId="291"/>
            <ac:spMk id="5" creationId="{CD3E79E1-8FD1-D447-A76B-0424254B27DB}"/>
          </ac:spMkLst>
        </pc:spChg>
        <pc:spChg chg="mod">
          <ac:chgData name="Boris Buia" userId="e2dc07a9-e840-46a8-bbe4-df829de4eb9c" providerId="ADAL" clId="{845AC398-B1DC-458B-9626-F308154F9B98}" dt="2025-07-15T13:38:32.059" v="399" actId="20577"/>
          <ac:spMkLst>
            <pc:docMk/>
            <pc:sldMk cId="1188303623" sldId="291"/>
            <ac:spMk id="7" creationId="{2225AE91-FEB7-F751-3659-95A6F892FEBD}"/>
          </ac:spMkLst>
        </pc:spChg>
      </pc:sldChg>
      <pc:sldChg chg="modSp mod">
        <pc:chgData name="Boris Buia" userId="e2dc07a9-e840-46a8-bbe4-df829de4eb9c" providerId="ADAL" clId="{845AC398-B1DC-458B-9626-F308154F9B98}" dt="2025-07-15T14:01:01.535" v="670" actId="207"/>
        <pc:sldMkLst>
          <pc:docMk/>
          <pc:sldMk cId="3852919239" sldId="293"/>
        </pc:sldMkLst>
        <pc:spChg chg="mod">
          <ac:chgData name="Boris Buia" userId="e2dc07a9-e840-46a8-bbe4-df829de4eb9c" providerId="ADAL" clId="{845AC398-B1DC-458B-9626-F308154F9B98}" dt="2025-07-15T14:01:01.535" v="670" actId="207"/>
          <ac:spMkLst>
            <pc:docMk/>
            <pc:sldMk cId="3852919239" sldId="293"/>
            <ac:spMk id="4" creationId="{A02B4662-C0D1-93BD-7681-64B7FA9DBCAE}"/>
          </ac:spMkLst>
        </pc:spChg>
      </pc:sldChg>
      <pc:sldChg chg="modSp mod">
        <pc:chgData name="Boris Buia" userId="e2dc07a9-e840-46a8-bbe4-df829de4eb9c" providerId="ADAL" clId="{845AC398-B1DC-458B-9626-F308154F9B98}" dt="2025-07-15T13:59:46.132" v="667" actId="207"/>
        <pc:sldMkLst>
          <pc:docMk/>
          <pc:sldMk cId="853379171" sldId="294"/>
        </pc:sldMkLst>
        <pc:spChg chg="mod">
          <ac:chgData name="Boris Buia" userId="e2dc07a9-e840-46a8-bbe4-df829de4eb9c" providerId="ADAL" clId="{845AC398-B1DC-458B-9626-F308154F9B98}" dt="2025-07-15T13:41:38.998" v="433" actId="113"/>
          <ac:spMkLst>
            <pc:docMk/>
            <pc:sldMk cId="853379171" sldId="294"/>
            <ac:spMk id="3" creationId="{22E3D187-F274-DC47-B7B7-D01BE8937FB4}"/>
          </ac:spMkLst>
        </pc:spChg>
        <pc:spChg chg="mod">
          <ac:chgData name="Boris Buia" userId="e2dc07a9-e840-46a8-bbe4-df829de4eb9c" providerId="ADAL" clId="{845AC398-B1DC-458B-9626-F308154F9B98}" dt="2025-07-15T13:59:46.132" v="667" actId="207"/>
          <ac:spMkLst>
            <pc:docMk/>
            <pc:sldMk cId="853379171" sldId="294"/>
            <ac:spMk id="4" creationId="{93EE4D85-4CBD-4603-D92E-737E340AE939}"/>
          </ac:spMkLst>
        </pc:spChg>
      </pc:sldChg>
      <pc:sldChg chg="modSp mod">
        <pc:chgData name="Boris Buia" userId="e2dc07a9-e840-46a8-bbe4-df829de4eb9c" providerId="ADAL" clId="{845AC398-B1DC-458B-9626-F308154F9B98}" dt="2025-07-15T13:58:56.384" v="662" actId="207"/>
        <pc:sldMkLst>
          <pc:docMk/>
          <pc:sldMk cId="271632276" sldId="295"/>
        </pc:sldMkLst>
        <pc:spChg chg="mod">
          <ac:chgData name="Boris Buia" userId="e2dc07a9-e840-46a8-bbe4-df829de4eb9c" providerId="ADAL" clId="{845AC398-B1DC-458B-9626-F308154F9B98}" dt="2025-07-09T15:06:06.758" v="161" actId="20577"/>
          <ac:spMkLst>
            <pc:docMk/>
            <pc:sldMk cId="271632276" sldId="295"/>
            <ac:spMk id="2" creationId="{51C721EB-3C77-EB8D-459A-00DB0883F2DC}"/>
          </ac:spMkLst>
        </pc:spChg>
        <pc:spChg chg="mod">
          <ac:chgData name="Boris Buia" userId="e2dc07a9-e840-46a8-bbe4-df829de4eb9c" providerId="ADAL" clId="{845AC398-B1DC-458B-9626-F308154F9B98}" dt="2025-07-15T13:58:11.701" v="659" actId="113"/>
          <ac:spMkLst>
            <pc:docMk/>
            <pc:sldMk cId="271632276" sldId="295"/>
            <ac:spMk id="3" creationId="{45FADC02-8704-0484-2439-4607358534A9}"/>
          </ac:spMkLst>
        </pc:spChg>
        <pc:spChg chg="mod">
          <ac:chgData name="Boris Buia" userId="e2dc07a9-e840-46a8-bbe4-df829de4eb9c" providerId="ADAL" clId="{845AC398-B1DC-458B-9626-F308154F9B98}" dt="2025-07-15T13:58:56.384" v="662" actId="207"/>
          <ac:spMkLst>
            <pc:docMk/>
            <pc:sldMk cId="271632276" sldId="295"/>
            <ac:spMk id="4" creationId="{95B35CC6-8BEF-F330-519F-DA25D3A03B23}"/>
          </ac:spMkLst>
        </pc:spChg>
      </pc:sldChg>
      <pc:sldChg chg="modSp mod">
        <pc:chgData name="Boris Buia" userId="e2dc07a9-e840-46a8-bbe4-df829de4eb9c" providerId="ADAL" clId="{845AC398-B1DC-458B-9626-F308154F9B98}" dt="2025-07-15T13:47:27.263" v="486" actId="20577"/>
        <pc:sldMkLst>
          <pc:docMk/>
          <pc:sldMk cId="370548002" sldId="297"/>
        </pc:sldMkLst>
        <pc:spChg chg="mod">
          <ac:chgData name="Boris Buia" userId="e2dc07a9-e840-46a8-bbe4-df829de4eb9c" providerId="ADAL" clId="{845AC398-B1DC-458B-9626-F308154F9B98}" dt="2025-07-15T13:47:18.111" v="485" actId="20577"/>
          <ac:spMkLst>
            <pc:docMk/>
            <pc:sldMk cId="370548002" sldId="297"/>
            <ac:spMk id="15" creationId="{A2AC18F8-452D-FA73-2631-D27B64DB6DDB}"/>
          </ac:spMkLst>
        </pc:spChg>
        <pc:spChg chg="mod">
          <ac:chgData name="Boris Buia" userId="e2dc07a9-e840-46a8-bbe4-df829de4eb9c" providerId="ADAL" clId="{845AC398-B1DC-458B-9626-F308154F9B98}" dt="2025-07-15T13:47:27.263" v="486" actId="20577"/>
          <ac:spMkLst>
            <pc:docMk/>
            <pc:sldMk cId="370548002" sldId="297"/>
            <ac:spMk id="17" creationId="{3432D6E2-1556-5D26-6402-F2B8027D515A}"/>
          </ac:spMkLst>
        </pc:spChg>
      </pc:sldChg>
      <pc:sldChg chg="modSp mod">
        <pc:chgData name="Boris Buia" userId="e2dc07a9-e840-46a8-bbe4-df829de4eb9c" providerId="ADAL" clId="{845AC398-B1DC-458B-9626-F308154F9B98}" dt="2025-07-15T14:00:49.303" v="669" actId="207"/>
        <pc:sldMkLst>
          <pc:docMk/>
          <pc:sldMk cId="1849902176" sldId="299"/>
        </pc:sldMkLst>
        <pc:spChg chg="mod">
          <ac:chgData name="Boris Buia" userId="e2dc07a9-e840-46a8-bbe4-df829de4eb9c" providerId="ADAL" clId="{845AC398-B1DC-458B-9626-F308154F9B98}" dt="2025-07-15T13:41:10.782" v="432" actId="113"/>
          <ac:spMkLst>
            <pc:docMk/>
            <pc:sldMk cId="1849902176" sldId="299"/>
            <ac:spMk id="3" creationId="{22EEB394-19A6-288F-F87C-E8275BC8086D}"/>
          </ac:spMkLst>
        </pc:spChg>
        <pc:spChg chg="mod">
          <ac:chgData name="Boris Buia" userId="e2dc07a9-e840-46a8-bbe4-df829de4eb9c" providerId="ADAL" clId="{845AC398-B1DC-458B-9626-F308154F9B98}" dt="2025-07-15T14:00:49.303" v="669" actId="207"/>
          <ac:spMkLst>
            <pc:docMk/>
            <pc:sldMk cId="1849902176" sldId="299"/>
            <ac:spMk id="4" creationId="{80F4A4BE-E04D-39D0-0D5C-5AE2B1EF6141}"/>
          </ac:spMkLst>
        </pc:spChg>
      </pc:sldChg>
      <pc:sldChg chg="modSp mod">
        <pc:chgData name="Boris Buia" userId="e2dc07a9-e840-46a8-bbe4-df829de4eb9c" providerId="ADAL" clId="{845AC398-B1DC-458B-9626-F308154F9B98}" dt="2025-07-15T13:35:30.326" v="395" actId="313"/>
        <pc:sldMkLst>
          <pc:docMk/>
          <pc:sldMk cId="3057747740" sldId="305"/>
        </pc:sldMkLst>
        <pc:spChg chg="mod">
          <ac:chgData name="Boris Buia" userId="e2dc07a9-e840-46a8-bbe4-df829de4eb9c" providerId="ADAL" clId="{845AC398-B1DC-458B-9626-F308154F9B98}" dt="2025-07-15T13:35:09.491" v="391" actId="313"/>
          <ac:spMkLst>
            <pc:docMk/>
            <pc:sldMk cId="3057747740" sldId="305"/>
            <ac:spMk id="3" creationId="{F95E12D1-E301-A1DE-64C0-F197F517A5C3}"/>
          </ac:spMkLst>
        </pc:spChg>
        <pc:spChg chg="mod">
          <ac:chgData name="Boris Buia" userId="e2dc07a9-e840-46a8-bbe4-df829de4eb9c" providerId="ADAL" clId="{845AC398-B1DC-458B-9626-F308154F9B98}" dt="2025-07-15T13:31:54.923" v="387" actId="20577"/>
          <ac:spMkLst>
            <pc:docMk/>
            <pc:sldMk cId="3057747740" sldId="305"/>
            <ac:spMk id="5" creationId="{C642EE47-FC1F-36F8-55AD-139AD52CDCAF}"/>
          </ac:spMkLst>
        </pc:spChg>
        <pc:spChg chg="mod">
          <ac:chgData name="Boris Buia" userId="e2dc07a9-e840-46a8-bbe4-df829de4eb9c" providerId="ADAL" clId="{845AC398-B1DC-458B-9626-F308154F9B98}" dt="2025-07-15T13:35:30.326" v="395" actId="313"/>
          <ac:spMkLst>
            <pc:docMk/>
            <pc:sldMk cId="3057747740" sldId="305"/>
            <ac:spMk id="9" creationId="{0F95D9A6-EAC1-8FAC-16BF-F406F2598E4A}"/>
          </ac:spMkLst>
        </pc:spChg>
      </pc:sldChg>
      <pc:sldChg chg="modSp mod">
        <pc:chgData name="Boris Buia" userId="e2dc07a9-e840-46a8-bbe4-df829de4eb9c" providerId="ADAL" clId="{845AC398-B1DC-458B-9626-F308154F9B98}" dt="2025-07-15T13:57:57.051" v="658" actId="207"/>
        <pc:sldMkLst>
          <pc:docMk/>
          <pc:sldMk cId="3629010678" sldId="307"/>
        </pc:sldMkLst>
        <pc:spChg chg="mod">
          <ac:chgData name="Boris Buia" userId="e2dc07a9-e840-46a8-bbe4-df829de4eb9c" providerId="ADAL" clId="{845AC398-B1DC-458B-9626-F308154F9B98}" dt="2025-07-15T13:57:57.051" v="658" actId="207"/>
          <ac:spMkLst>
            <pc:docMk/>
            <pc:sldMk cId="3629010678" sldId="307"/>
            <ac:spMk id="4" creationId="{BD0C4BB3-CCAE-66B0-299A-D2DD6070D9B2}"/>
          </ac:spMkLst>
        </pc:spChg>
      </pc:sldChg>
      <pc:sldChg chg="modSp mod">
        <pc:chgData name="Boris Buia" userId="e2dc07a9-e840-46a8-bbe4-df829de4eb9c" providerId="ADAL" clId="{845AC398-B1DC-458B-9626-F308154F9B98}" dt="2025-07-15T13:47:57.631" v="488" actId="20577"/>
        <pc:sldMkLst>
          <pc:docMk/>
          <pc:sldMk cId="843080744" sldId="308"/>
        </pc:sldMkLst>
        <pc:spChg chg="mod">
          <ac:chgData name="Boris Buia" userId="e2dc07a9-e840-46a8-bbe4-df829de4eb9c" providerId="ADAL" clId="{845AC398-B1DC-458B-9626-F308154F9B98}" dt="2025-07-15T13:17:04.728" v="364" actId="20577"/>
          <ac:spMkLst>
            <pc:docMk/>
            <pc:sldMk cId="843080744" sldId="308"/>
            <ac:spMk id="7" creationId="{181CEC39-8693-37B5-8B9B-D66E88EF3CDB}"/>
          </ac:spMkLst>
        </pc:spChg>
        <pc:spChg chg="mod">
          <ac:chgData name="Boris Buia" userId="e2dc07a9-e840-46a8-bbe4-df829de4eb9c" providerId="ADAL" clId="{845AC398-B1DC-458B-9626-F308154F9B98}" dt="2025-07-15T13:47:57.631" v="488" actId="20577"/>
          <ac:spMkLst>
            <pc:docMk/>
            <pc:sldMk cId="843080744" sldId="308"/>
            <ac:spMk id="10" creationId="{2744F136-062B-9CF6-C712-F55476A4BF3E}"/>
          </ac:spMkLst>
        </pc:spChg>
      </pc:sldChg>
      <pc:sldChg chg="modSp mod">
        <pc:chgData name="Boris Buia" userId="e2dc07a9-e840-46a8-bbe4-df829de4eb9c" providerId="ADAL" clId="{845AC398-B1DC-458B-9626-F308154F9B98}" dt="2025-07-15T13:36:59.073" v="397" actId="20577"/>
        <pc:sldMkLst>
          <pc:docMk/>
          <pc:sldMk cId="2272109782" sldId="309"/>
        </pc:sldMkLst>
        <pc:spChg chg="mod">
          <ac:chgData name="Boris Buia" userId="e2dc07a9-e840-46a8-bbe4-df829de4eb9c" providerId="ADAL" clId="{845AC398-B1DC-458B-9626-F308154F9B98}" dt="2025-07-15T13:36:59.073" v="397" actId="20577"/>
          <ac:spMkLst>
            <pc:docMk/>
            <pc:sldMk cId="2272109782" sldId="309"/>
            <ac:spMk id="10" creationId="{16364611-2B7B-9291-53C0-34566FFA4088}"/>
          </ac:spMkLst>
        </pc:spChg>
      </pc:sldChg>
      <pc:sldChg chg="modSp mod">
        <pc:chgData name="Boris Buia" userId="e2dc07a9-e840-46a8-bbe4-df829de4eb9c" providerId="ADAL" clId="{845AC398-B1DC-458B-9626-F308154F9B98}" dt="2025-07-15T13:59:34.383" v="666" actId="207"/>
        <pc:sldMkLst>
          <pc:docMk/>
          <pc:sldMk cId="3571726226" sldId="313"/>
        </pc:sldMkLst>
        <pc:spChg chg="mod">
          <ac:chgData name="Boris Buia" userId="e2dc07a9-e840-46a8-bbe4-df829de4eb9c" providerId="ADAL" clId="{845AC398-B1DC-458B-9626-F308154F9B98}" dt="2025-07-15T13:59:06.745" v="663" actId="113"/>
          <ac:spMkLst>
            <pc:docMk/>
            <pc:sldMk cId="3571726226" sldId="313"/>
            <ac:spMk id="3" creationId="{E07D8CB6-E1C6-E04A-E837-42D4B3B2A3F2}"/>
          </ac:spMkLst>
        </pc:spChg>
        <pc:spChg chg="mod">
          <ac:chgData name="Boris Buia" userId="e2dc07a9-e840-46a8-bbe4-df829de4eb9c" providerId="ADAL" clId="{845AC398-B1DC-458B-9626-F308154F9B98}" dt="2025-07-15T13:59:34.383" v="666" actId="207"/>
          <ac:spMkLst>
            <pc:docMk/>
            <pc:sldMk cId="3571726226" sldId="313"/>
            <ac:spMk id="4" creationId="{E777B198-30F4-4E68-1BD9-177B467DF94F}"/>
          </ac:spMkLst>
        </pc:spChg>
        <pc:spChg chg="mod">
          <ac:chgData name="Boris Buia" userId="e2dc07a9-e840-46a8-bbe4-df829de4eb9c" providerId="ADAL" clId="{845AC398-B1DC-458B-9626-F308154F9B98}" dt="2025-07-15T13:42:57.807" v="436" actId="20577"/>
          <ac:spMkLst>
            <pc:docMk/>
            <pc:sldMk cId="3571726226" sldId="313"/>
            <ac:spMk id="5" creationId="{F9D05FDE-42AB-DA54-3588-7F81896EA320}"/>
          </ac:spMkLst>
        </pc:spChg>
      </pc:sldChg>
      <pc:sldChg chg="modSp mod">
        <pc:chgData name="Boris Buia" userId="e2dc07a9-e840-46a8-bbe4-df829de4eb9c" providerId="ADAL" clId="{845AC398-B1DC-458B-9626-F308154F9B98}" dt="2025-07-15T14:00:33.492" v="668" actId="207"/>
        <pc:sldMkLst>
          <pc:docMk/>
          <pc:sldMk cId="536884787" sldId="321"/>
        </pc:sldMkLst>
        <pc:spChg chg="mod">
          <ac:chgData name="Boris Buia" userId="e2dc07a9-e840-46a8-bbe4-df829de4eb9c" providerId="ADAL" clId="{845AC398-B1DC-458B-9626-F308154F9B98}" dt="2025-07-15T14:00:33.492" v="668" actId="207"/>
          <ac:spMkLst>
            <pc:docMk/>
            <pc:sldMk cId="536884787" sldId="321"/>
            <ac:spMk id="4" creationId="{C211331E-4ABF-E7C0-EE3B-E6B120097B1A}"/>
          </ac:spMkLst>
        </pc:spChg>
      </pc:sldChg>
      <pc:sldChg chg="modSp mod">
        <pc:chgData name="Boris Buia" userId="e2dc07a9-e840-46a8-bbe4-df829de4eb9c" providerId="ADAL" clId="{845AC398-B1DC-458B-9626-F308154F9B98}" dt="2025-07-15T13:39:42.420" v="430" actId="20577"/>
        <pc:sldMkLst>
          <pc:docMk/>
          <pc:sldMk cId="4249697767" sldId="329"/>
        </pc:sldMkLst>
        <pc:spChg chg="mod">
          <ac:chgData name="Boris Buia" userId="e2dc07a9-e840-46a8-bbe4-df829de4eb9c" providerId="ADAL" clId="{845AC398-B1DC-458B-9626-F308154F9B98}" dt="2025-07-15T13:39:42.420" v="430" actId="20577"/>
          <ac:spMkLst>
            <pc:docMk/>
            <pc:sldMk cId="4249697767" sldId="329"/>
            <ac:spMk id="13" creationId="{6682A269-33D9-2DC2-A8DB-4BCEAF3439CC}"/>
          </ac:spMkLst>
        </pc:spChg>
      </pc:sldChg>
      <pc:sldChg chg="modSp mod">
        <pc:chgData name="Boris Buia" userId="e2dc07a9-e840-46a8-bbe4-df829de4eb9c" providerId="ADAL" clId="{845AC398-B1DC-458B-9626-F308154F9B98}" dt="2025-07-15T14:01:52.367" v="674" actId="207"/>
        <pc:sldMkLst>
          <pc:docMk/>
          <pc:sldMk cId="1046636703" sldId="330"/>
        </pc:sldMkLst>
        <pc:spChg chg="mod">
          <ac:chgData name="Boris Buia" userId="e2dc07a9-e840-46a8-bbe4-df829de4eb9c" providerId="ADAL" clId="{845AC398-B1DC-458B-9626-F308154F9B98}" dt="2025-07-15T14:01:52.367" v="674" actId="207"/>
          <ac:spMkLst>
            <pc:docMk/>
            <pc:sldMk cId="1046636703" sldId="330"/>
            <ac:spMk id="4" creationId="{E2BAC14F-D968-1C4F-F01A-0641E59D9F67}"/>
          </ac:spMkLst>
        </pc:spChg>
      </pc:sldChg>
      <pc:sldChg chg="modSp mod">
        <pc:chgData name="Boris Buia" userId="e2dc07a9-e840-46a8-bbe4-df829de4eb9c" providerId="ADAL" clId="{845AC398-B1DC-458B-9626-F308154F9B98}" dt="2025-07-15T13:57:10.223" v="656" actId="207"/>
        <pc:sldMkLst>
          <pc:docMk/>
          <pc:sldMk cId="2930976001" sldId="331"/>
        </pc:sldMkLst>
        <pc:spChg chg="mod">
          <ac:chgData name="Boris Buia" userId="e2dc07a9-e840-46a8-bbe4-df829de4eb9c" providerId="ADAL" clId="{845AC398-B1DC-458B-9626-F308154F9B98}" dt="2025-07-15T13:05:13.619" v="196" actId="313"/>
          <ac:spMkLst>
            <pc:docMk/>
            <pc:sldMk cId="2930976001" sldId="331"/>
            <ac:spMk id="3" creationId="{1F11188A-80D0-F9A3-77E3-EA4B09BFDA67}"/>
          </ac:spMkLst>
        </pc:spChg>
        <pc:spChg chg="mod">
          <ac:chgData name="Boris Buia" userId="e2dc07a9-e840-46a8-bbe4-df829de4eb9c" providerId="ADAL" clId="{845AC398-B1DC-458B-9626-F308154F9B98}" dt="2025-07-15T13:57:10.223" v="656" actId="207"/>
          <ac:spMkLst>
            <pc:docMk/>
            <pc:sldMk cId="2930976001" sldId="331"/>
            <ac:spMk id="4" creationId="{0BC54364-739C-0F94-ACDD-AF6309C851A6}"/>
          </ac:spMkLst>
        </pc:spChg>
        <pc:spChg chg="mod">
          <ac:chgData name="Boris Buia" userId="e2dc07a9-e840-46a8-bbe4-df829de4eb9c" providerId="ADAL" clId="{845AC398-B1DC-458B-9626-F308154F9B98}" dt="2025-07-15T13:04:55.607" v="192" actId="20577"/>
          <ac:spMkLst>
            <pc:docMk/>
            <pc:sldMk cId="2930976001" sldId="331"/>
            <ac:spMk id="5" creationId="{7510E1A7-0959-C3FB-E149-AA96894E2AAB}"/>
          </ac:spMkLst>
        </pc:spChg>
      </pc:sldChg>
      <pc:sldChg chg="modSp mod">
        <pc:chgData name="Boris Buia" userId="e2dc07a9-e840-46a8-bbe4-df829de4eb9c" providerId="ADAL" clId="{845AC398-B1DC-458B-9626-F308154F9B98}" dt="2025-07-15T13:57:24.970" v="657" actId="207"/>
        <pc:sldMkLst>
          <pc:docMk/>
          <pc:sldMk cId="2840874498" sldId="332"/>
        </pc:sldMkLst>
        <pc:spChg chg="mod">
          <ac:chgData name="Boris Buia" userId="e2dc07a9-e840-46a8-bbe4-df829de4eb9c" providerId="ADAL" clId="{845AC398-B1DC-458B-9626-F308154F9B98}" dt="2025-07-15T13:57:24.970" v="657" actId="207"/>
          <ac:spMkLst>
            <pc:docMk/>
            <pc:sldMk cId="2840874498" sldId="332"/>
            <ac:spMk id="3" creationId="{5BA56FEE-ABAA-3230-4BBB-7534EF84611F}"/>
          </ac:spMkLst>
        </pc:spChg>
        <pc:spChg chg="mod">
          <ac:chgData name="Boris Buia" userId="e2dc07a9-e840-46a8-bbe4-df829de4eb9c" providerId="ADAL" clId="{845AC398-B1DC-458B-9626-F308154F9B98}" dt="2025-07-15T13:51:05.801" v="653" actId="20577"/>
          <ac:spMkLst>
            <pc:docMk/>
            <pc:sldMk cId="2840874498" sldId="332"/>
            <ac:spMk id="6" creationId="{F6C955C7-1F8E-1AC8-912E-981E3D05906E}"/>
          </ac:spMkLst>
        </pc:spChg>
      </pc:sldChg>
      <pc:sldChg chg="modSp mod">
        <pc:chgData name="Boris Buia" userId="e2dc07a9-e840-46a8-bbe4-df829de4eb9c" providerId="ADAL" clId="{845AC398-B1DC-458B-9626-F308154F9B98}" dt="2025-07-15T13:49:21.368" v="496" actId="27636"/>
        <pc:sldMkLst>
          <pc:docMk/>
          <pc:sldMk cId="181604467" sldId="336"/>
        </pc:sldMkLst>
        <pc:spChg chg="mod">
          <ac:chgData name="Boris Buia" userId="e2dc07a9-e840-46a8-bbe4-df829de4eb9c" providerId="ADAL" clId="{845AC398-B1DC-458B-9626-F308154F9B98}" dt="2025-07-15T13:49:21.368" v="496" actId="27636"/>
          <ac:spMkLst>
            <pc:docMk/>
            <pc:sldMk cId="181604467" sldId="336"/>
            <ac:spMk id="3" creationId="{71305D2C-934D-80F4-4479-BA7FA95E4969}"/>
          </ac:spMkLst>
        </pc:spChg>
      </pc:sldChg>
      <pc:sldChg chg="modSp mod">
        <pc:chgData name="Boris Buia" userId="e2dc07a9-e840-46a8-bbe4-df829de4eb9c" providerId="ADAL" clId="{845AC398-B1DC-458B-9626-F308154F9B98}" dt="2025-07-15T13:49:29.920" v="501" actId="27636"/>
        <pc:sldMkLst>
          <pc:docMk/>
          <pc:sldMk cId="3425076454" sldId="337"/>
        </pc:sldMkLst>
        <pc:spChg chg="mod">
          <ac:chgData name="Boris Buia" userId="e2dc07a9-e840-46a8-bbe4-df829de4eb9c" providerId="ADAL" clId="{845AC398-B1DC-458B-9626-F308154F9B98}" dt="2025-07-15T13:49:29.920" v="501" actId="27636"/>
          <ac:spMkLst>
            <pc:docMk/>
            <pc:sldMk cId="3425076454" sldId="337"/>
            <ac:spMk id="3" creationId="{1E227CC6-FEB8-16B7-A56C-913F877B8F09}"/>
          </ac:spMkLst>
        </pc:spChg>
      </pc:sldChg>
    </pc:docChg>
  </pc:docChgLst>
  <pc:docChgLst>
    <pc:chgData name="Amy Pinkerton" userId="342da7e6-d267-4fe5-9f83-1292839f49dc" providerId="ADAL" clId="{25090D04-A7CD-4B83-B3B8-4D97E2F91C3E}"/>
    <pc:docChg chg="custSel modSld">
      <pc:chgData name="Amy Pinkerton" userId="342da7e6-d267-4fe5-9f83-1292839f49dc" providerId="ADAL" clId="{25090D04-A7CD-4B83-B3B8-4D97E2F91C3E}" dt="2025-07-16T15:14:11.843" v="283" actId="962"/>
      <pc:docMkLst>
        <pc:docMk/>
      </pc:docMkLst>
      <pc:sldChg chg="modSp mod">
        <pc:chgData name="Amy Pinkerton" userId="342da7e6-d267-4fe5-9f83-1292839f49dc" providerId="ADAL" clId="{25090D04-A7CD-4B83-B3B8-4D97E2F91C3E}" dt="2025-07-16T14:55:30.865" v="0" actId="962"/>
        <pc:sldMkLst>
          <pc:docMk/>
          <pc:sldMk cId="1269747277" sldId="262"/>
        </pc:sldMkLst>
        <pc:picChg chg="mod">
          <ac:chgData name="Amy Pinkerton" userId="342da7e6-d267-4fe5-9f83-1292839f49dc" providerId="ADAL" clId="{25090D04-A7CD-4B83-B3B8-4D97E2F91C3E}" dt="2025-07-16T14:55:30.865" v="0" actId="962"/>
          <ac:picMkLst>
            <pc:docMk/>
            <pc:sldMk cId="1269747277" sldId="262"/>
            <ac:picMk id="13" creationId="{6CBF9C13-79B4-A807-B920-A43B7C5E7487}"/>
          </ac:picMkLst>
        </pc:picChg>
      </pc:sldChg>
      <pc:sldChg chg="modSp mod">
        <pc:chgData name="Amy Pinkerton" userId="342da7e6-d267-4fe5-9f83-1292839f49dc" providerId="ADAL" clId="{25090D04-A7CD-4B83-B3B8-4D97E2F91C3E}" dt="2025-07-16T14:55:46.735" v="1" actId="962"/>
        <pc:sldMkLst>
          <pc:docMk/>
          <pc:sldMk cId="1400796290" sldId="263"/>
        </pc:sldMkLst>
        <pc:picChg chg="mod">
          <ac:chgData name="Amy Pinkerton" userId="342da7e6-d267-4fe5-9f83-1292839f49dc" providerId="ADAL" clId="{25090D04-A7CD-4B83-B3B8-4D97E2F91C3E}" dt="2025-07-16T14:55:46.735" v="1" actId="962"/>
          <ac:picMkLst>
            <pc:docMk/>
            <pc:sldMk cId="1400796290" sldId="263"/>
            <ac:picMk id="10" creationId="{C101D676-39B3-A628-8FE1-C56E7B4D090F}"/>
          </ac:picMkLst>
        </pc:picChg>
      </pc:sldChg>
      <pc:sldChg chg="addSp delSp modSp mod">
        <pc:chgData name="Amy Pinkerton" userId="342da7e6-d267-4fe5-9f83-1292839f49dc" providerId="ADAL" clId="{25090D04-A7CD-4B83-B3B8-4D97E2F91C3E}" dt="2025-07-16T15:13:46.162" v="201" actId="478"/>
        <pc:sldMkLst>
          <pc:docMk/>
          <pc:sldMk cId="2201867390" sldId="267"/>
        </pc:sldMkLst>
        <pc:spChg chg="add del mod">
          <ac:chgData name="Amy Pinkerton" userId="342da7e6-d267-4fe5-9f83-1292839f49dc" providerId="ADAL" clId="{25090D04-A7CD-4B83-B3B8-4D97E2F91C3E}" dt="2025-07-16T15:13:38.523" v="199" actId="478"/>
          <ac:spMkLst>
            <pc:docMk/>
            <pc:sldMk cId="2201867390" sldId="267"/>
            <ac:spMk id="3" creationId="{4E1C5003-2E54-A3E0-B94F-55CD6443EC28}"/>
          </ac:spMkLst>
        </pc:spChg>
        <pc:spChg chg="del">
          <ac:chgData name="Amy Pinkerton" userId="342da7e6-d267-4fe5-9f83-1292839f49dc" providerId="ADAL" clId="{25090D04-A7CD-4B83-B3B8-4D97E2F91C3E}" dt="2025-07-16T15:13:36.645" v="198" actId="478"/>
          <ac:spMkLst>
            <pc:docMk/>
            <pc:sldMk cId="2201867390" sldId="267"/>
            <ac:spMk id="8" creationId="{A4616E14-7BEA-A939-2CEB-49B08EBD9849}"/>
          </ac:spMkLst>
        </pc:spChg>
        <pc:spChg chg="mod">
          <ac:chgData name="Amy Pinkerton" userId="342da7e6-d267-4fe5-9f83-1292839f49dc" providerId="ADAL" clId="{25090D04-A7CD-4B83-B3B8-4D97E2F91C3E}" dt="2025-07-16T15:13:44.148" v="200" actId="1076"/>
          <ac:spMkLst>
            <pc:docMk/>
            <pc:sldMk cId="2201867390" sldId="267"/>
            <ac:spMk id="9" creationId="{FDA8A86D-64CE-24DF-275E-44432785995D}"/>
          </ac:spMkLst>
        </pc:spChg>
        <pc:spChg chg="mod">
          <ac:chgData name="Amy Pinkerton" userId="342da7e6-d267-4fe5-9f83-1292839f49dc" providerId="ADAL" clId="{25090D04-A7CD-4B83-B3B8-4D97E2F91C3E}" dt="2025-07-16T15:13:44.148" v="200" actId="1076"/>
          <ac:spMkLst>
            <pc:docMk/>
            <pc:sldMk cId="2201867390" sldId="267"/>
            <ac:spMk id="10" creationId="{F6BAE3E2-2DE2-4348-F00D-C4E35F4E6134}"/>
          </ac:spMkLst>
        </pc:spChg>
        <pc:spChg chg="del">
          <ac:chgData name="Amy Pinkerton" userId="342da7e6-d267-4fe5-9f83-1292839f49dc" providerId="ADAL" clId="{25090D04-A7CD-4B83-B3B8-4D97E2F91C3E}" dt="2025-07-16T15:13:46.162" v="201" actId="478"/>
          <ac:spMkLst>
            <pc:docMk/>
            <pc:sldMk cId="2201867390" sldId="267"/>
            <ac:spMk id="11" creationId="{080427F4-F6EA-0E1F-22D8-FCC58FA84F69}"/>
          </ac:spMkLst>
        </pc:spChg>
      </pc:sldChg>
      <pc:sldChg chg="delSp modSp mod">
        <pc:chgData name="Amy Pinkerton" userId="342da7e6-d267-4fe5-9f83-1292839f49dc" providerId="ADAL" clId="{25090D04-A7CD-4B83-B3B8-4D97E2F91C3E}" dt="2025-07-16T15:14:11.843" v="283" actId="962"/>
        <pc:sldMkLst>
          <pc:docMk/>
          <pc:sldMk cId="1249701517" sldId="268"/>
        </pc:sldMkLst>
        <pc:spChg chg="del">
          <ac:chgData name="Amy Pinkerton" userId="342da7e6-d267-4fe5-9f83-1292839f49dc" providerId="ADAL" clId="{25090D04-A7CD-4B83-B3B8-4D97E2F91C3E}" dt="2025-07-16T15:13:50.472" v="202" actId="478"/>
          <ac:spMkLst>
            <pc:docMk/>
            <pc:sldMk cId="1249701517" sldId="268"/>
            <ac:spMk id="9" creationId="{CD028B62-4E2E-FCBF-A15A-97DA8AA02CD2}"/>
          </ac:spMkLst>
        </pc:spChg>
        <pc:picChg chg="mod">
          <ac:chgData name="Amy Pinkerton" userId="342da7e6-d267-4fe5-9f83-1292839f49dc" providerId="ADAL" clId="{25090D04-A7CD-4B83-B3B8-4D97E2F91C3E}" dt="2025-07-16T15:14:11.843" v="283" actId="962"/>
          <ac:picMkLst>
            <pc:docMk/>
            <pc:sldMk cId="1249701517" sldId="268"/>
            <ac:picMk id="1028" creationId="{131CCFE8-6F25-9977-1B07-06E638974937}"/>
          </ac:picMkLst>
        </pc:picChg>
      </pc:sldChg>
      <pc:sldChg chg="delSp mod">
        <pc:chgData name="Amy Pinkerton" userId="342da7e6-d267-4fe5-9f83-1292839f49dc" providerId="ADAL" clId="{25090D04-A7CD-4B83-B3B8-4D97E2F91C3E}" dt="2025-07-16T14:56:02.880" v="2" actId="478"/>
        <pc:sldMkLst>
          <pc:docMk/>
          <pc:sldMk cId="1344618085" sldId="269"/>
        </pc:sldMkLst>
        <pc:spChg chg="del">
          <ac:chgData name="Amy Pinkerton" userId="342da7e6-d267-4fe5-9f83-1292839f49dc" providerId="ADAL" clId="{25090D04-A7CD-4B83-B3B8-4D97E2F91C3E}" dt="2025-07-16T14:56:02.880" v="2" actId="478"/>
          <ac:spMkLst>
            <pc:docMk/>
            <pc:sldMk cId="1344618085" sldId="269"/>
            <ac:spMk id="7" creationId="{15B9D5AD-0BCE-F922-FF0F-A2D21D3BB20B}"/>
          </ac:spMkLst>
        </pc:spChg>
      </pc:sldChg>
      <pc:sldChg chg="delSp mod">
        <pc:chgData name="Amy Pinkerton" userId="342da7e6-d267-4fe5-9f83-1292839f49dc" providerId="ADAL" clId="{25090D04-A7CD-4B83-B3B8-4D97E2F91C3E}" dt="2025-07-16T14:56:05.263" v="3" actId="478"/>
        <pc:sldMkLst>
          <pc:docMk/>
          <pc:sldMk cId="3033607272" sldId="270"/>
        </pc:sldMkLst>
        <pc:spChg chg="del">
          <ac:chgData name="Amy Pinkerton" userId="342da7e6-d267-4fe5-9f83-1292839f49dc" providerId="ADAL" clId="{25090D04-A7CD-4B83-B3B8-4D97E2F91C3E}" dt="2025-07-16T14:56:05.263" v="3" actId="478"/>
          <ac:spMkLst>
            <pc:docMk/>
            <pc:sldMk cId="3033607272" sldId="270"/>
            <ac:spMk id="7" creationId="{66A38B11-444C-A94A-1BBD-4300B306F150}"/>
          </ac:spMkLst>
        </pc:spChg>
      </pc:sldChg>
      <pc:sldChg chg="delSp modSp mod">
        <pc:chgData name="Amy Pinkerton" userId="342da7e6-d267-4fe5-9f83-1292839f49dc" providerId="ADAL" clId="{25090D04-A7CD-4B83-B3B8-4D97E2F91C3E}" dt="2025-07-16T14:56:56.156" v="9" actId="20577"/>
        <pc:sldMkLst>
          <pc:docMk/>
          <pc:sldMk cId="3399554139" sldId="274"/>
        </pc:sldMkLst>
        <pc:spChg chg="mod">
          <ac:chgData name="Amy Pinkerton" userId="342da7e6-d267-4fe5-9f83-1292839f49dc" providerId="ADAL" clId="{25090D04-A7CD-4B83-B3B8-4D97E2F91C3E}" dt="2025-07-16T14:56:56.156" v="9" actId="20577"/>
          <ac:spMkLst>
            <pc:docMk/>
            <pc:sldMk cId="3399554139" sldId="274"/>
            <ac:spMk id="4" creationId="{9E1BE4DB-685F-E2D7-F168-D9F5C699D528}"/>
          </ac:spMkLst>
        </pc:spChg>
        <pc:spChg chg="del">
          <ac:chgData name="Amy Pinkerton" userId="342da7e6-d267-4fe5-9f83-1292839f49dc" providerId="ADAL" clId="{25090D04-A7CD-4B83-B3B8-4D97E2F91C3E}" dt="2025-07-16T14:56:47.880" v="6" actId="478"/>
          <ac:spMkLst>
            <pc:docMk/>
            <pc:sldMk cId="3399554139" sldId="274"/>
            <ac:spMk id="5" creationId="{7E69DBCB-751B-DB53-9679-B3B38310350F}"/>
          </ac:spMkLst>
        </pc:spChg>
        <pc:spChg chg="ord">
          <ac:chgData name="Amy Pinkerton" userId="342da7e6-d267-4fe5-9f83-1292839f49dc" providerId="ADAL" clId="{25090D04-A7CD-4B83-B3B8-4D97E2F91C3E}" dt="2025-07-16T14:56:50.982" v="7"/>
          <ac:spMkLst>
            <pc:docMk/>
            <pc:sldMk cId="3399554139" sldId="274"/>
            <ac:spMk id="7" creationId="{86A2C707-5303-CB71-6A26-FC38A3B91679}"/>
          </ac:spMkLst>
        </pc:spChg>
      </pc:sldChg>
      <pc:sldChg chg="delSp modSp mod">
        <pc:chgData name="Amy Pinkerton" userId="342da7e6-d267-4fe5-9f83-1292839f49dc" providerId="ADAL" clId="{25090D04-A7CD-4B83-B3B8-4D97E2F91C3E}" dt="2025-07-16T14:56:36.407" v="5" actId="962"/>
        <pc:sldMkLst>
          <pc:docMk/>
          <pc:sldMk cId="530699065" sldId="276"/>
        </pc:sldMkLst>
        <pc:spChg chg="del">
          <ac:chgData name="Amy Pinkerton" userId="342da7e6-d267-4fe5-9f83-1292839f49dc" providerId="ADAL" clId="{25090D04-A7CD-4B83-B3B8-4D97E2F91C3E}" dt="2025-07-16T14:56:08.816" v="4" actId="478"/>
          <ac:spMkLst>
            <pc:docMk/>
            <pc:sldMk cId="530699065" sldId="276"/>
            <ac:spMk id="14" creationId="{FBCD9B43-F07F-AF01-FF36-BD76F7671D0F}"/>
          </ac:spMkLst>
        </pc:spChg>
        <pc:picChg chg="mod">
          <ac:chgData name="Amy Pinkerton" userId="342da7e6-d267-4fe5-9f83-1292839f49dc" providerId="ADAL" clId="{25090D04-A7CD-4B83-B3B8-4D97E2F91C3E}" dt="2025-07-16T14:56:36.407" v="5" actId="962"/>
          <ac:picMkLst>
            <pc:docMk/>
            <pc:sldMk cId="530699065" sldId="276"/>
            <ac:picMk id="9" creationId="{4F2D2EF6-CD6C-2BB3-D6AF-5BEAF94B2E4F}"/>
          </ac:picMkLst>
        </pc:picChg>
      </pc:sldChg>
      <pc:sldChg chg="delSp mod">
        <pc:chgData name="Amy Pinkerton" userId="342da7e6-d267-4fe5-9f83-1292839f49dc" providerId="ADAL" clId="{25090D04-A7CD-4B83-B3B8-4D97E2F91C3E}" dt="2025-07-16T14:58:11.326" v="14" actId="478"/>
        <pc:sldMkLst>
          <pc:docMk/>
          <pc:sldMk cId="1122657017" sldId="277"/>
        </pc:sldMkLst>
        <pc:spChg chg="del">
          <ac:chgData name="Amy Pinkerton" userId="342da7e6-d267-4fe5-9f83-1292839f49dc" providerId="ADAL" clId="{25090D04-A7CD-4B83-B3B8-4D97E2F91C3E}" dt="2025-07-16T14:58:11.326" v="14" actId="478"/>
          <ac:spMkLst>
            <pc:docMk/>
            <pc:sldMk cId="1122657017" sldId="277"/>
            <ac:spMk id="5" creationId="{6313C2C4-61A2-E298-685A-B651506A6C2C}"/>
          </ac:spMkLst>
        </pc:spChg>
      </pc:sldChg>
      <pc:sldChg chg="delSp mod">
        <pc:chgData name="Amy Pinkerton" userId="342da7e6-d267-4fe5-9f83-1292839f49dc" providerId="ADAL" clId="{25090D04-A7CD-4B83-B3B8-4D97E2F91C3E}" dt="2025-07-16T14:58:02.081" v="13" actId="478"/>
        <pc:sldMkLst>
          <pc:docMk/>
          <pc:sldMk cId="4154549067" sldId="280"/>
        </pc:sldMkLst>
        <pc:spChg chg="del">
          <ac:chgData name="Amy Pinkerton" userId="342da7e6-d267-4fe5-9f83-1292839f49dc" providerId="ADAL" clId="{25090D04-A7CD-4B83-B3B8-4D97E2F91C3E}" dt="2025-07-16T14:58:02.081" v="13" actId="478"/>
          <ac:spMkLst>
            <pc:docMk/>
            <pc:sldMk cId="4154549067" sldId="280"/>
            <ac:spMk id="5" creationId="{F6A917E9-DC5B-2F4E-5F99-6D46306C95AF}"/>
          </ac:spMkLst>
        </pc:spChg>
      </pc:sldChg>
      <pc:sldChg chg="modSp mod">
        <pc:chgData name="Amy Pinkerton" userId="342da7e6-d267-4fe5-9f83-1292839f49dc" providerId="ADAL" clId="{25090D04-A7CD-4B83-B3B8-4D97E2F91C3E}" dt="2025-07-16T15:11:54.825" v="185" actId="962"/>
        <pc:sldMkLst>
          <pc:docMk/>
          <pc:sldMk cId="1700044422" sldId="284"/>
        </pc:sldMkLst>
        <pc:picChg chg="mod">
          <ac:chgData name="Amy Pinkerton" userId="342da7e6-d267-4fe5-9f83-1292839f49dc" providerId="ADAL" clId="{25090D04-A7CD-4B83-B3B8-4D97E2F91C3E}" dt="2025-07-16T15:11:54.825" v="185" actId="962"/>
          <ac:picMkLst>
            <pc:docMk/>
            <pc:sldMk cId="1700044422" sldId="284"/>
            <ac:picMk id="9" creationId="{CB1B7A86-9FDF-1018-5E8D-E1C1F1FB8436}"/>
          </ac:picMkLst>
        </pc:picChg>
      </pc:sldChg>
      <pc:sldChg chg="modSp mod">
        <pc:chgData name="Amy Pinkerton" userId="342da7e6-d267-4fe5-9f83-1292839f49dc" providerId="ADAL" clId="{25090D04-A7CD-4B83-B3B8-4D97E2F91C3E}" dt="2025-07-16T15:00:57.720" v="38" actId="14100"/>
        <pc:sldMkLst>
          <pc:docMk/>
          <pc:sldMk cId="172081167" sldId="290"/>
        </pc:sldMkLst>
        <pc:spChg chg="mod">
          <ac:chgData name="Amy Pinkerton" userId="342da7e6-d267-4fe5-9f83-1292839f49dc" providerId="ADAL" clId="{25090D04-A7CD-4B83-B3B8-4D97E2F91C3E}" dt="2025-07-16T15:00:57.720" v="38" actId="14100"/>
          <ac:spMkLst>
            <pc:docMk/>
            <pc:sldMk cId="172081167" sldId="290"/>
            <ac:spMk id="7" creationId="{9CD986AD-1D92-620C-76E2-AB594F72B728}"/>
          </ac:spMkLst>
        </pc:spChg>
        <pc:picChg chg="mod">
          <ac:chgData name="Amy Pinkerton" userId="342da7e6-d267-4fe5-9f83-1292839f49dc" providerId="ADAL" clId="{25090D04-A7CD-4B83-B3B8-4D97E2F91C3E}" dt="2025-07-16T15:00:44.147" v="35" actId="962"/>
          <ac:picMkLst>
            <pc:docMk/>
            <pc:sldMk cId="172081167" sldId="290"/>
            <ac:picMk id="13" creationId="{7ED7933A-6ABD-2B7C-C72B-80375CD091B8}"/>
          </ac:picMkLst>
        </pc:picChg>
      </pc:sldChg>
      <pc:sldChg chg="modSp mod">
        <pc:chgData name="Amy Pinkerton" userId="342da7e6-d267-4fe5-9f83-1292839f49dc" providerId="ADAL" clId="{25090D04-A7CD-4B83-B3B8-4D97E2F91C3E}" dt="2025-07-16T15:12:31.430" v="189" actId="14100"/>
        <pc:sldMkLst>
          <pc:docMk/>
          <pc:sldMk cId="1188303623" sldId="291"/>
        </pc:sldMkLst>
        <pc:spChg chg="mod">
          <ac:chgData name="Amy Pinkerton" userId="342da7e6-d267-4fe5-9f83-1292839f49dc" providerId="ADAL" clId="{25090D04-A7CD-4B83-B3B8-4D97E2F91C3E}" dt="2025-07-16T15:12:31.430" v="189" actId="14100"/>
          <ac:spMkLst>
            <pc:docMk/>
            <pc:sldMk cId="1188303623" sldId="291"/>
            <ac:spMk id="5" creationId="{CD3E79E1-8FD1-D447-A76B-0424254B27DB}"/>
          </ac:spMkLst>
        </pc:spChg>
        <pc:spChg chg="mod">
          <ac:chgData name="Amy Pinkerton" userId="342da7e6-d267-4fe5-9f83-1292839f49dc" providerId="ADAL" clId="{25090D04-A7CD-4B83-B3B8-4D97E2F91C3E}" dt="2025-07-16T15:12:22.978" v="188" actId="14100"/>
          <ac:spMkLst>
            <pc:docMk/>
            <pc:sldMk cId="1188303623" sldId="291"/>
            <ac:spMk id="7" creationId="{2225AE91-FEB7-F751-3659-95A6F892FEBD}"/>
          </ac:spMkLst>
        </pc:spChg>
      </pc:sldChg>
      <pc:sldChg chg="modSp mod">
        <pc:chgData name="Amy Pinkerton" userId="342da7e6-d267-4fe5-9f83-1292839f49dc" providerId="ADAL" clId="{25090D04-A7CD-4B83-B3B8-4D97E2F91C3E}" dt="2025-07-16T14:58:25.540" v="15" actId="20577"/>
        <pc:sldMkLst>
          <pc:docMk/>
          <pc:sldMk cId="3852919239" sldId="293"/>
        </pc:sldMkLst>
        <pc:spChg chg="mod">
          <ac:chgData name="Amy Pinkerton" userId="342da7e6-d267-4fe5-9f83-1292839f49dc" providerId="ADAL" clId="{25090D04-A7CD-4B83-B3B8-4D97E2F91C3E}" dt="2025-07-16T14:58:25.540" v="15" actId="20577"/>
          <ac:spMkLst>
            <pc:docMk/>
            <pc:sldMk cId="3852919239" sldId="293"/>
            <ac:spMk id="5" creationId="{120262C5-AF9C-3268-67D0-F7404B502C5F}"/>
          </ac:spMkLst>
        </pc:spChg>
      </pc:sldChg>
      <pc:sldChg chg="modSp mod">
        <pc:chgData name="Amy Pinkerton" userId="342da7e6-d267-4fe5-9f83-1292839f49dc" providerId="ADAL" clId="{25090D04-A7CD-4B83-B3B8-4D97E2F91C3E}" dt="2025-07-16T14:58:58.669" v="19" actId="20577"/>
        <pc:sldMkLst>
          <pc:docMk/>
          <pc:sldMk cId="853379171" sldId="294"/>
        </pc:sldMkLst>
        <pc:spChg chg="mod">
          <ac:chgData name="Amy Pinkerton" userId="342da7e6-d267-4fe5-9f83-1292839f49dc" providerId="ADAL" clId="{25090D04-A7CD-4B83-B3B8-4D97E2F91C3E}" dt="2025-07-16T14:58:58.669" v="19" actId="20577"/>
          <ac:spMkLst>
            <pc:docMk/>
            <pc:sldMk cId="853379171" sldId="294"/>
            <ac:spMk id="5" creationId="{21CB83C3-79C5-7767-4DE3-ECD71195BBE2}"/>
          </ac:spMkLst>
        </pc:spChg>
      </pc:sldChg>
      <pc:sldChg chg="modSp mod">
        <pc:chgData name="Amy Pinkerton" userId="342da7e6-d267-4fe5-9f83-1292839f49dc" providerId="ADAL" clId="{25090D04-A7CD-4B83-B3B8-4D97E2F91C3E}" dt="2025-07-16T15:00:19.370" v="34" actId="20577"/>
        <pc:sldMkLst>
          <pc:docMk/>
          <pc:sldMk cId="271632276" sldId="295"/>
        </pc:sldMkLst>
        <pc:spChg chg="mod">
          <ac:chgData name="Amy Pinkerton" userId="342da7e6-d267-4fe5-9f83-1292839f49dc" providerId="ADAL" clId="{25090D04-A7CD-4B83-B3B8-4D97E2F91C3E}" dt="2025-07-16T15:00:19.370" v="34" actId="20577"/>
          <ac:spMkLst>
            <pc:docMk/>
            <pc:sldMk cId="271632276" sldId="295"/>
            <ac:spMk id="5" creationId="{F9569930-BD06-33AE-5B85-757B0315F3E4}"/>
          </ac:spMkLst>
        </pc:spChg>
      </pc:sldChg>
      <pc:sldChg chg="modSp mod">
        <pc:chgData name="Amy Pinkerton" userId="342da7e6-d267-4fe5-9f83-1292839f49dc" providerId="ADAL" clId="{25090D04-A7CD-4B83-B3B8-4D97E2F91C3E}" dt="2025-07-16T14:59:23.600" v="24" actId="20577"/>
        <pc:sldMkLst>
          <pc:docMk/>
          <pc:sldMk cId="370548002" sldId="297"/>
        </pc:sldMkLst>
        <pc:spChg chg="mod">
          <ac:chgData name="Amy Pinkerton" userId="342da7e6-d267-4fe5-9f83-1292839f49dc" providerId="ADAL" clId="{25090D04-A7CD-4B83-B3B8-4D97E2F91C3E}" dt="2025-07-16T14:59:23.600" v="24" actId="20577"/>
          <ac:spMkLst>
            <pc:docMk/>
            <pc:sldMk cId="370548002" sldId="297"/>
            <ac:spMk id="17" creationId="{3432D6E2-1556-5D26-6402-F2B8027D515A}"/>
          </ac:spMkLst>
        </pc:spChg>
      </pc:sldChg>
      <pc:sldChg chg="modSp mod">
        <pc:chgData name="Amy Pinkerton" userId="342da7e6-d267-4fe5-9f83-1292839f49dc" providerId="ADAL" clId="{25090D04-A7CD-4B83-B3B8-4D97E2F91C3E}" dt="2025-07-16T15:00:01.518" v="30" actId="20577"/>
        <pc:sldMkLst>
          <pc:docMk/>
          <pc:sldMk cId="1338541137" sldId="298"/>
        </pc:sldMkLst>
        <pc:spChg chg="mod">
          <ac:chgData name="Amy Pinkerton" userId="342da7e6-d267-4fe5-9f83-1292839f49dc" providerId="ADAL" clId="{25090D04-A7CD-4B83-B3B8-4D97E2F91C3E}" dt="2025-07-16T15:00:01.518" v="30" actId="20577"/>
          <ac:spMkLst>
            <pc:docMk/>
            <pc:sldMk cId="1338541137" sldId="298"/>
            <ac:spMk id="17" creationId="{FEDDE5C7-1D04-7CD2-FCF1-2B981E33BCA7}"/>
          </ac:spMkLst>
        </pc:spChg>
      </pc:sldChg>
      <pc:sldChg chg="modSp mod">
        <pc:chgData name="Amy Pinkerton" userId="342da7e6-d267-4fe5-9f83-1292839f49dc" providerId="ADAL" clId="{25090D04-A7CD-4B83-B3B8-4D97E2F91C3E}" dt="2025-07-16T14:58:34.253" v="18" actId="20577"/>
        <pc:sldMkLst>
          <pc:docMk/>
          <pc:sldMk cId="1849902176" sldId="299"/>
        </pc:sldMkLst>
        <pc:spChg chg="mod">
          <ac:chgData name="Amy Pinkerton" userId="342da7e6-d267-4fe5-9f83-1292839f49dc" providerId="ADAL" clId="{25090D04-A7CD-4B83-B3B8-4D97E2F91C3E}" dt="2025-07-16T14:58:34.253" v="18" actId="20577"/>
          <ac:spMkLst>
            <pc:docMk/>
            <pc:sldMk cId="1849902176" sldId="299"/>
            <ac:spMk id="5" creationId="{A91EA591-DEFD-992A-829D-02E0E8076FC9}"/>
          </ac:spMkLst>
        </pc:spChg>
      </pc:sldChg>
      <pc:sldChg chg="modSp mod">
        <pc:chgData name="Amy Pinkerton" userId="342da7e6-d267-4fe5-9f83-1292839f49dc" providerId="ADAL" clId="{25090D04-A7CD-4B83-B3B8-4D97E2F91C3E}" dt="2025-07-16T15:10:56.839" v="43" actId="20577"/>
        <pc:sldMkLst>
          <pc:docMk/>
          <pc:sldMk cId="3629010678" sldId="307"/>
        </pc:sldMkLst>
        <pc:spChg chg="mod">
          <ac:chgData name="Amy Pinkerton" userId="342da7e6-d267-4fe5-9f83-1292839f49dc" providerId="ADAL" clId="{25090D04-A7CD-4B83-B3B8-4D97E2F91C3E}" dt="2025-07-16T15:10:56.839" v="43" actId="20577"/>
          <ac:spMkLst>
            <pc:docMk/>
            <pc:sldMk cId="3629010678" sldId="307"/>
            <ac:spMk id="10" creationId="{C5D44087-A1EE-3E75-6B09-3A8E75DCB9DF}"/>
          </ac:spMkLst>
        </pc:spChg>
      </pc:sldChg>
      <pc:sldChg chg="modSp mod">
        <pc:chgData name="Amy Pinkerton" userId="342da7e6-d267-4fe5-9f83-1292839f49dc" providerId="ADAL" clId="{25090D04-A7CD-4B83-B3B8-4D97E2F91C3E}" dt="2025-07-16T15:11:48.054" v="184" actId="962"/>
        <pc:sldMkLst>
          <pc:docMk/>
          <pc:sldMk cId="843080744" sldId="308"/>
        </pc:sldMkLst>
        <pc:spChg chg="mod">
          <ac:chgData name="Amy Pinkerton" userId="342da7e6-d267-4fe5-9f83-1292839f49dc" providerId="ADAL" clId="{25090D04-A7CD-4B83-B3B8-4D97E2F91C3E}" dt="2025-07-16T15:11:20.727" v="44" actId="14100"/>
          <ac:spMkLst>
            <pc:docMk/>
            <pc:sldMk cId="843080744" sldId="308"/>
            <ac:spMk id="7" creationId="{181CEC39-8693-37B5-8B9B-D66E88EF3CDB}"/>
          </ac:spMkLst>
        </pc:spChg>
        <pc:picChg chg="mod">
          <ac:chgData name="Amy Pinkerton" userId="342da7e6-d267-4fe5-9f83-1292839f49dc" providerId="ADAL" clId="{25090D04-A7CD-4B83-B3B8-4D97E2F91C3E}" dt="2025-07-16T15:11:48.054" v="184" actId="962"/>
          <ac:picMkLst>
            <pc:docMk/>
            <pc:sldMk cId="843080744" sldId="308"/>
            <ac:picMk id="8" creationId="{4DC1E51E-E939-B8C9-C31B-BC04050BBCCB}"/>
          </ac:picMkLst>
        </pc:picChg>
      </pc:sldChg>
      <pc:sldChg chg="modSp mod">
        <pc:chgData name="Amy Pinkerton" userId="342da7e6-d267-4fe5-9f83-1292839f49dc" providerId="ADAL" clId="{25090D04-A7CD-4B83-B3B8-4D97E2F91C3E}" dt="2025-07-16T15:01:39.412" v="42" actId="14100"/>
        <pc:sldMkLst>
          <pc:docMk/>
          <pc:sldMk cId="2272109782" sldId="309"/>
        </pc:sldMkLst>
        <pc:spChg chg="mod">
          <ac:chgData name="Amy Pinkerton" userId="342da7e6-d267-4fe5-9f83-1292839f49dc" providerId="ADAL" clId="{25090D04-A7CD-4B83-B3B8-4D97E2F91C3E}" dt="2025-07-16T15:01:39.412" v="42" actId="14100"/>
          <ac:spMkLst>
            <pc:docMk/>
            <pc:sldMk cId="2272109782" sldId="309"/>
            <ac:spMk id="7" creationId="{4E7A4ADE-2572-4F27-B4EE-F2C79CD048B1}"/>
          </ac:spMkLst>
        </pc:spChg>
      </pc:sldChg>
      <pc:sldChg chg="delSp mod">
        <pc:chgData name="Amy Pinkerton" userId="342da7e6-d267-4fe5-9f83-1292839f49dc" providerId="ADAL" clId="{25090D04-A7CD-4B83-B3B8-4D97E2F91C3E}" dt="2025-07-16T15:12:59.411" v="191" actId="478"/>
        <pc:sldMkLst>
          <pc:docMk/>
          <pc:sldMk cId="302844529" sldId="311"/>
        </pc:sldMkLst>
        <pc:spChg chg="del">
          <ac:chgData name="Amy Pinkerton" userId="342da7e6-d267-4fe5-9f83-1292839f49dc" providerId="ADAL" clId="{25090D04-A7CD-4B83-B3B8-4D97E2F91C3E}" dt="2025-07-16T15:12:59.411" v="191" actId="478"/>
          <ac:spMkLst>
            <pc:docMk/>
            <pc:sldMk cId="302844529" sldId="311"/>
            <ac:spMk id="4" creationId="{FD242962-0CD7-3AE2-61B4-B1AEA3B3EAA7}"/>
          </ac:spMkLst>
        </pc:spChg>
      </pc:sldChg>
      <pc:sldChg chg="modSp mod">
        <pc:chgData name="Amy Pinkerton" userId="342da7e6-d267-4fe5-9f83-1292839f49dc" providerId="ADAL" clId="{25090D04-A7CD-4B83-B3B8-4D97E2F91C3E}" dt="2025-07-16T14:59:09.478" v="21" actId="20577"/>
        <pc:sldMkLst>
          <pc:docMk/>
          <pc:sldMk cId="3571726226" sldId="313"/>
        </pc:sldMkLst>
        <pc:spChg chg="mod">
          <ac:chgData name="Amy Pinkerton" userId="342da7e6-d267-4fe5-9f83-1292839f49dc" providerId="ADAL" clId="{25090D04-A7CD-4B83-B3B8-4D97E2F91C3E}" dt="2025-07-16T14:59:09.478" v="21" actId="20577"/>
          <ac:spMkLst>
            <pc:docMk/>
            <pc:sldMk cId="3571726226" sldId="313"/>
            <ac:spMk id="5" creationId="{F9D05FDE-42AB-DA54-3588-7F81896EA320}"/>
          </ac:spMkLst>
        </pc:spChg>
      </pc:sldChg>
      <pc:sldChg chg="modSp mod">
        <pc:chgData name="Amy Pinkerton" userId="342da7e6-d267-4fe5-9f83-1292839f49dc" providerId="ADAL" clId="{25090D04-A7CD-4B83-B3B8-4D97E2F91C3E}" dt="2025-07-16T14:57:17.743" v="10" actId="20577"/>
        <pc:sldMkLst>
          <pc:docMk/>
          <pc:sldMk cId="4249697767" sldId="329"/>
        </pc:sldMkLst>
        <pc:spChg chg="mod">
          <ac:chgData name="Amy Pinkerton" userId="342da7e6-d267-4fe5-9f83-1292839f49dc" providerId="ADAL" clId="{25090D04-A7CD-4B83-B3B8-4D97E2F91C3E}" dt="2025-07-16T14:57:17.743" v="10" actId="20577"/>
          <ac:spMkLst>
            <pc:docMk/>
            <pc:sldMk cId="4249697767" sldId="329"/>
            <ac:spMk id="13" creationId="{6682A269-33D9-2DC2-A8DB-4BCEAF3439CC}"/>
          </ac:spMkLst>
        </pc:spChg>
      </pc:sldChg>
      <pc:sldChg chg="modSp mod">
        <pc:chgData name="Amy Pinkerton" userId="342da7e6-d267-4fe5-9f83-1292839f49dc" providerId="ADAL" clId="{25090D04-A7CD-4B83-B3B8-4D97E2F91C3E}" dt="2025-07-16T14:57:42.497" v="12" actId="20577"/>
        <pc:sldMkLst>
          <pc:docMk/>
          <pc:sldMk cId="1046636703" sldId="330"/>
        </pc:sldMkLst>
        <pc:spChg chg="mod">
          <ac:chgData name="Amy Pinkerton" userId="342da7e6-d267-4fe5-9f83-1292839f49dc" providerId="ADAL" clId="{25090D04-A7CD-4B83-B3B8-4D97E2F91C3E}" dt="2025-07-16T14:57:42.497" v="12" actId="20577"/>
          <ac:spMkLst>
            <pc:docMk/>
            <pc:sldMk cId="1046636703" sldId="330"/>
            <ac:spMk id="5" creationId="{01CEE897-99B4-6666-D74B-9EEF3E544ADE}"/>
          </ac:spMkLst>
        </pc:spChg>
      </pc:sldChg>
      <pc:sldChg chg="delSp mod">
        <pc:chgData name="Amy Pinkerton" userId="342da7e6-d267-4fe5-9f83-1292839f49dc" providerId="ADAL" clId="{25090D04-A7CD-4B83-B3B8-4D97E2F91C3E}" dt="2025-07-16T15:12:52.054" v="190" actId="478"/>
        <pc:sldMkLst>
          <pc:docMk/>
          <pc:sldMk cId="2840874498" sldId="332"/>
        </pc:sldMkLst>
        <pc:spChg chg="del">
          <ac:chgData name="Amy Pinkerton" userId="342da7e6-d267-4fe5-9f83-1292839f49dc" providerId="ADAL" clId="{25090D04-A7CD-4B83-B3B8-4D97E2F91C3E}" dt="2025-07-16T15:12:52.054" v="190" actId="478"/>
          <ac:spMkLst>
            <pc:docMk/>
            <pc:sldMk cId="2840874498" sldId="332"/>
            <ac:spMk id="7" creationId="{D7EFD873-62AC-3B9B-7A43-DF7BFF3BA373}"/>
          </ac:spMkLst>
        </pc:spChg>
      </pc:sldChg>
      <pc:sldChg chg="delSp mod">
        <pc:chgData name="Amy Pinkerton" userId="342da7e6-d267-4fe5-9f83-1292839f49dc" providerId="ADAL" clId="{25090D04-A7CD-4B83-B3B8-4D97E2F91C3E}" dt="2025-07-16T15:13:13.802" v="193" actId="478"/>
        <pc:sldMkLst>
          <pc:docMk/>
          <pc:sldMk cId="505937254" sldId="333"/>
        </pc:sldMkLst>
        <pc:spChg chg="del">
          <ac:chgData name="Amy Pinkerton" userId="342da7e6-d267-4fe5-9f83-1292839f49dc" providerId="ADAL" clId="{25090D04-A7CD-4B83-B3B8-4D97E2F91C3E}" dt="2025-07-16T15:13:13.802" v="193" actId="478"/>
          <ac:spMkLst>
            <pc:docMk/>
            <pc:sldMk cId="505937254" sldId="333"/>
            <ac:spMk id="4" creationId="{729B35A0-7F2D-1FFB-CF5B-0B82FF3D1147}"/>
          </ac:spMkLst>
        </pc:spChg>
      </pc:sldChg>
      <pc:sldChg chg="delSp mod">
        <pc:chgData name="Amy Pinkerton" userId="342da7e6-d267-4fe5-9f83-1292839f49dc" providerId="ADAL" clId="{25090D04-A7CD-4B83-B3B8-4D97E2F91C3E}" dt="2025-07-16T15:13:09.294" v="192" actId="478"/>
        <pc:sldMkLst>
          <pc:docMk/>
          <pc:sldMk cId="496963329" sldId="334"/>
        </pc:sldMkLst>
        <pc:spChg chg="del">
          <ac:chgData name="Amy Pinkerton" userId="342da7e6-d267-4fe5-9f83-1292839f49dc" providerId="ADAL" clId="{25090D04-A7CD-4B83-B3B8-4D97E2F91C3E}" dt="2025-07-16T15:13:09.294" v="192" actId="478"/>
          <ac:spMkLst>
            <pc:docMk/>
            <pc:sldMk cId="496963329" sldId="334"/>
            <ac:spMk id="4" creationId="{D58E3722-B85E-8A9C-35B1-DA1B8BE9AC76}"/>
          </ac:spMkLst>
        </pc:spChg>
      </pc:sldChg>
      <pc:sldChg chg="delSp mod">
        <pc:chgData name="Amy Pinkerton" userId="342da7e6-d267-4fe5-9f83-1292839f49dc" providerId="ADAL" clId="{25090D04-A7CD-4B83-B3B8-4D97E2F91C3E}" dt="2025-07-16T15:13:19.257" v="194" actId="478"/>
        <pc:sldMkLst>
          <pc:docMk/>
          <pc:sldMk cId="4182232787" sldId="335"/>
        </pc:sldMkLst>
        <pc:spChg chg="del">
          <ac:chgData name="Amy Pinkerton" userId="342da7e6-d267-4fe5-9f83-1292839f49dc" providerId="ADAL" clId="{25090D04-A7CD-4B83-B3B8-4D97E2F91C3E}" dt="2025-07-16T15:13:19.257" v="194" actId="478"/>
          <ac:spMkLst>
            <pc:docMk/>
            <pc:sldMk cId="4182232787" sldId="335"/>
            <ac:spMk id="4" creationId="{88F0A645-F89C-17FB-DAD5-13469A81D725}"/>
          </ac:spMkLst>
        </pc:spChg>
      </pc:sldChg>
      <pc:sldChg chg="delSp mod">
        <pc:chgData name="Amy Pinkerton" userId="342da7e6-d267-4fe5-9f83-1292839f49dc" providerId="ADAL" clId="{25090D04-A7CD-4B83-B3B8-4D97E2F91C3E}" dt="2025-07-16T15:13:23.758" v="195" actId="478"/>
        <pc:sldMkLst>
          <pc:docMk/>
          <pc:sldMk cId="181604467" sldId="336"/>
        </pc:sldMkLst>
        <pc:spChg chg="del">
          <ac:chgData name="Amy Pinkerton" userId="342da7e6-d267-4fe5-9f83-1292839f49dc" providerId="ADAL" clId="{25090D04-A7CD-4B83-B3B8-4D97E2F91C3E}" dt="2025-07-16T15:13:23.758" v="195" actId="478"/>
          <ac:spMkLst>
            <pc:docMk/>
            <pc:sldMk cId="181604467" sldId="336"/>
            <ac:spMk id="4" creationId="{0DCAA6BC-7647-D14F-EBA6-4B0ED7362A9F}"/>
          </ac:spMkLst>
        </pc:spChg>
      </pc:sldChg>
      <pc:sldChg chg="delSp mod">
        <pc:chgData name="Amy Pinkerton" userId="342da7e6-d267-4fe5-9f83-1292839f49dc" providerId="ADAL" clId="{25090D04-A7CD-4B83-B3B8-4D97E2F91C3E}" dt="2025-07-16T15:13:28.885" v="196" actId="478"/>
        <pc:sldMkLst>
          <pc:docMk/>
          <pc:sldMk cId="3425076454" sldId="337"/>
        </pc:sldMkLst>
        <pc:spChg chg="del">
          <ac:chgData name="Amy Pinkerton" userId="342da7e6-d267-4fe5-9f83-1292839f49dc" providerId="ADAL" clId="{25090D04-A7CD-4B83-B3B8-4D97E2F91C3E}" dt="2025-07-16T15:13:28.885" v="196" actId="478"/>
          <ac:spMkLst>
            <pc:docMk/>
            <pc:sldMk cId="3425076454" sldId="337"/>
            <ac:spMk id="4" creationId="{2102245F-DED6-40CE-86F4-E1C23B3FFE9C}"/>
          </ac:spMkLst>
        </pc:spChg>
      </pc:sldChg>
      <pc:sldChg chg="delSp mod">
        <pc:chgData name="Amy Pinkerton" userId="342da7e6-d267-4fe5-9f83-1292839f49dc" providerId="ADAL" clId="{25090D04-A7CD-4B83-B3B8-4D97E2F91C3E}" dt="2025-07-16T15:13:33.578" v="197" actId="478"/>
        <pc:sldMkLst>
          <pc:docMk/>
          <pc:sldMk cId="909447774" sldId="338"/>
        </pc:sldMkLst>
        <pc:spChg chg="del">
          <ac:chgData name="Amy Pinkerton" userId="342da7e6-d267-4fe5-9f83-1292839f49dc" providerId="ADAL" clId="{25090D04-A7CD-4B83-B3B8-4D97E2F91C3E}" dt="2025-07-16T15:13:33.578" v="197" actId="478"/>
          <ac:spMkLst>
            <pc:docMk/>
            <pc:sldMk cId="909447774" sldId="338"/>
            <ac:spMk id="4" creationId="{3AC4D555-79CB-4303-A7A0-FD1844D951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7/16/2025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7/16/2025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plus.jhu.edu/core/index.cfm/go/course.home/cid/2790"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ctl.jhsph.edu/blog/" TargetMode="External"/><Relationship Id="rId5" Type="http://schemas.openxmlformats.org/officeDocument/2006/relationships/hyperlink" Target="https://www.ctltoolkit.com/events" TargetMode="External"/><Relationship Id="rId4" Type="http://schemas.openxmlformats.org/officeDocument/2006/relationships/hyperlink" Target="https://www.ctltoolkit.com/faculty-and-ta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We would like to highlight some additional resources!</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CTL has a self-paced course "Essentials of Course Design, Development, and Teaching at BSPH" for faculty who want to learn more about course management, redesign, and other pedagogical topics. Link to register is in the chat.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If you are a TA or work with TAs, then we highly recommend CTL’s TA Training course.</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Finally, you can stay up-to-date on the latest events and recommendations from CTL by checking out our Events page and subscribing to our blog.  Links are in the chat.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Thank you so much!</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LINKS FOR CHAT: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Essentials: </a:t>
            </a:r>
            <a:r>
              <a:rPr lang="en-US" b="0" i="0" u="sng" strike="noStrike" dirty="0">
                <a:solidFill>
                  <a:srgbClr val="000000"/>
                </a:solidFill>
                <a:effectLst/>
                <a:latin typeface="Calibri" panose="020F0502020204030204" pitchFamily="34" charset="0"/>
                <a:hlinkClick r:id="rId3"/>
              </a:rPr>
              <a:t>https://courseplus.jhu.edu/core/index.cfm/go/course.home/cid/2790</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Training for Faculty and TAs: </a:t>
            </a:r>
            <a:r>
              <a:rPr lang="en-US" b="0" i="0" u="sng" strike="noStrike" dirty="0">
                <a:solidFill>
                  <a:srgbClr val="000000"/>
                </a:solidFill>
                <a:effectLst/>
                <a:latin typeface="Calibri" panose="020F0502020204030204" pitchFamily="34" charset="0"/>
                <a:hlinkClick r:id="rId4"/>
              </a:rPr>
              <a:t>https://www.ctltoolkit.com/faculty-and-tas</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CTL Events: </a:t>
            </a:r>
            <a:r>
              <a:rPr lang="en-US" b="0" i="0" u="sng" strike="noStrike" dirty="0">
                <a:solidFill>
                  <a:srgbClr val="000000"/>
                </a:solidFill>
                <a:effectLst/>
                <a:latin typeface="Calibri" panose="020F0502020204030204" pitchFamily="34" charset="0"/>
                <a:hlinkClick r:id="rId5"/>
              </a:rPr>
              <a:t>https://www.ctltoolkit.com/events</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CTL Blog: </a:t>
            </a:r>
            <a:r>
              <a:rPr lang="en-US" b="0" i="0" u="sng" strike="noStrike" dirty="0">
                <a:solidFill>
                  <a:srgbClr val="000000"/>
                </a:solidFill>
                <a:effectLst/>
                <a:latin typeface="Calibri" panose="020F0502020204030204" pitchFamily="34" charset="0"/>
                <a:hlinkClick r:id="rId6"/>
              </a:rPr>
              <a:t>https://ctl.jhsph.edu/blog/</a:t>
            </a:r>
            <a:r>
              <a:rPr lang="en-US"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41</a:t>
            </a:fld>
            <a:endParaRPr lang="en-US" dirty="0"/>
          </a:p>
        </p:txBody>
      </p:sp>
    </p:spTree>
    <p:extLst>
      <p:ext uri="{BB962C8B-B14F-4D97-AF65-F5344CB8AC3E}">
        <p14:creationId xmlns:p14="http://schemas.microsoft.com/office/powerpoint/2010/main" val="335499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speak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83146688-4522-C14B-9258-3C0296D2831E}"/>
              </a:ext>
            </a:extLst>
          </p:cNvPr>
          <p:cNvSpPr>
            <a:spLocks noGrp="1" noChangeArrowheads="1"/>
          </p:cNvSpPr>
          <p:nvPr>
            <p:ph type="ctrTitle" hasCustomPrompt="1"/>
            <p:custDataLst>
              <p:tags r:id="rId2"/>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solidFill>
                  <a:schemeClr val="bg1"/>
                </a:solidFill>
                <a:latin typeface="+mj-lt"/>
                <a:cs typeface="Calibri"/>
              </a:defRPr>
            </a:lvl1pPr>
          </a:lstStyle>
          <a:p>
            <a:r>
              <a:rPr lang="en-US"/>
              <a:t>Click to add presentation title</a:t>
            </a:r>
          </a:p>
        </p:txBody>
      </p:sp>
      <p:sp>
        <p:nvSpPr>
          <p:cNvPr id="6" name="Faculty Name"/>
          <p:cNvSpPr>
            <a:spLocks noGrp="1" noChangeArrowheads="1"/>
          </p:cNvSpPr>
          <p:nvPr>
            <p:ph type="subTitle" idx="1" hasCustomPrompt="1"/>
            <p:custDataLst>
              <p:tags r:id="rId3"/>
            </p:custDataLst>
          </p:nvPr>
        </p:nvSpPr>
        <p:spPr bwMode="auto">
          <a:xfrm>
            <a:off x="2566217" y="2887619"/>
            <a:ext cx="4869633" cy="1070928"/>
          </a:xfrm>
          <a:prstGeom prst="rect">
            <a:avLst/>
          </a:prstGeom>
          <a:noFill/>
          <a:ln>
            <a:noFill/>
            <a:miter lim="800000"/>
            <a:headEnd/>
            <a:tailEnd/>
          </a:ln>
        </p:spPr>
        <p:txBody>
          <a:bodyPr lIns="91429" tIns="45715" rIns="91429" bIns="45715">
            <a:noAutofit/>
          </a:bodyPr>
          <a:lstStyle>
            <a:lvl1pPr marL="0" indent="0" algn="r">
              <a:spcBef>
                <a:spcPct val="0"/>
              </a:spcBef>
              <a:buFont typeface="Wingdings" pitchFamily="-84" charset="2"/>
              <a:buNone/>
              <a:defRPr sz="1800" baseline="0">
                <a:solidFill>
                  <a:schemeClr val="bg1"/>
                </a:solidFill>
                <a:latin typeface="+mn-lt"/>
                <a:cs typeface="Calibri"/>
              </a:defRPr>
            </a:lvl1pPr>
          </a:lstStyle>
          <a:p>
            <a:r>
              <a:rPr lang="en-US"/>
              <a:t>Click to add faculty name</a:t>
            </a:r>
          </a:p>
        </p:txBody>
      </p:sp>
      <p:sp>
        <p:nvSpPr>
          <p:cNvPr id="7" name="Faculty Photo"/>
          <p:cNvSpPr>
            <a:spLocks noGrp="1"/>
          </p:cNvSpPr>
          <p:nvPr>
            <p:ph type="pic" sz="quarter" idx="11" hasCustomPrompt="1"/>
          </p:nvPr>
        </p:nvSpPr>
        <p:spPr>
          <a:xfrm>
            <a:off x="7493288" y="2887619"/>
            <a:ext cx="1371600" cy="137160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4" name="Copyright">
            <a:extLst>
              <a:ext uri="{FF2B5EF4-FFF2-40B4-BE49-F238E27FC236}">
                <a16:creationId xmlns:a16="http://schemas.microsoft.com/office/drawing/2014/main" id="{365E64C5-BBD3-8949-A94D-C405E77BA4F2}"/>
              </a:ext>
            </a:extLst>
          </p:cNvPr>
          <p:cNvSpPr/>
          <p:nvPr userDrawn="1"/>
        </p:nvSpPr>
        <p:spPr>
          <a:xfrm>
            <a:off x="1655447" y="4586585"/>
            <a:ext cx="5833106"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alpha val="25000"/>
                  </a:srgbClr>
                </a:solidFill>
                <a:effectLst/>
                <a:uLnTx/>
                <a:uFillTx/>
                <a:latin typeface="+mj-lt"/>
                <a:ea typeface="+mn-ea"/>
              </a:rPr>
              <a:t>Produced by the Center for Teaching and Learning at the Johns Hopkins Bloomberg School of Public Health. </a:t>
            </a:r>
            <a:br>
              <a:rPr kumimoji="0" lang="en-US" sz="800" b="1" i="0" u="none" strike="noStrike" kern="1200" cap="none" spc="0" normalizeH="0" baseline="0" noProof="0" dirty="0">
                <a:ln>
                  <a:noFill/>
                </a:ln>
                <a:solidFill>
                  <a:srgbClr val="FFFFFF">
                    <a:alpha val="25000"/>
                  </a:srgbClr>
                </a:solidFill>
                <a:effectLst/>
                <a:uLnTx/>
                <a:uFillTx/>
                <a:latin typeface="+mj-lt"/>
                <a:ea typeface="+mn-ea"/>
              </a:rPr>
            </a:b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Slide Number">
            <a:extLst>
              <a:ext uri="{FF2B5EF4-FFF2-40B4-BE49-F238E27FC236}">
                <a16:creationId xmlns:a16="http://schemas.microsoft.com/office/drawing/2014/main" id="{121299DB-AEF3-5F4A-AB50-7091CB3CC2C6}"/>
              </a:ext>
            </a:extLst>
          </p:cNvPr>
          <p:cNvSpPr>
            <a:spLocks noGrp="1"/>
          </p:cNvSpPr>
          <p:nvPr>
            <p:ph type="sldNum" sz="quarter" idx="12"/>
          </p:nvPr>
        </p:nvSpPr>
        <p:spPr/>
        <p:txBody>
          <a:bodyPr/>
          <a:lstStyle/>
          <a:p>
            <a:fld id="{8ABDC324-684B-9C44-A484-D2B69E2467CF}" type="slidenum">
              <a:rPr lang="en-US" smtClean="0"/>
              <a:pPr/>
              <a:t>‹#›</a:t>
            </a:fld>
            <a:endParaRPr lang="en-US" dirty="0"/>
          </a:p>
        </p:txBody>
      </p:sp>
      <p:cxnSp>
        <p:nvCxnSpPr>
          <p:cNvPr id="13" name="Rule">
            <a:extLst>
              <a:ext uri="{FF2B5EF4-FFF2-40B4-BE49-F238E27FC236}">
                <a16:creationId xmlns:a16="http://schemas.microsoft.com/office/drawing/2014/main" id="{77EA13D3-A16B-DD46-A5F9-A95655B9B3C9}"/>
              </a:ex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pic>
        <p:nvPicPr>
          <p:cNvPr id="4" name="Picture 3" descr="Picnic PD: Professional Development with BSPH CTL">
            <a:extLst>
              <a:ext uri="{FF2B5EF4-FFF2-40B4-BE49-F238E27FC236}">
                <a16:creationId xmlns:a16="http://schemas.microsoft.com/office/drawing/2014/main" id="{107DA93F-FFF3-5148-DECB-1657ED445E66}"/>
              </a:ext>
            </a:extLst>
          </p:cNvPr>
          <p:cNvPicPr>
            <a:picLocks noChangeAspect="1"/>
          </p:cNvPicPr>
          <p:nvPr userDrawn="1"/>
        </p:nvPicPr>
        <p:blipFill>
          <a:blip r:embed="rId6"/>
          <a:srcRect/>
          <a:stretch/>
        </p:blipFill>
        <p:spPr>
          <a:xfrm>
            <a:off x="4479540" y="342069"/>
            <a:ext cx="4369003" cy="993734"/>
          </a:xfrm>
          <a:prstGeom prst="rect">
            <a:avLst/>
          </a:prstGeom>
        </p:spPr>
      </p:pic>
    </p:spTree>
    <p:custDataLst>
      <p:tags r:id="rId1"/>
    </p:custDataLst>
    <p:extLst>
      <p:ext uri="{BB962C8B-B14F-4D97-AF65-F5344CB8AC3E}">
        <p14:creationId xmlns:p14="http://schemas.microsoft.com/office/powerpoint/2010/main" val="1933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 col top caption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8" name="Box"/>
          <p:cNvSpPr>
            <a:spLocks noGrp="1"/>
          </p:cNvSpPr>
          <p:nvPr>
            <p:ph idx="13" hasCustomPrompt="1"/>
          </p:nvPr>
        </p:nvSpPr>
        <p:spPr>
          <a:xfrm>
            <a:off x="149314" y="1732478"/>
            <a:ext cx="4379420" cy="2860873"/>
          </a:xfrm>
          <a:ln>
            <a:solidFill>
              <a:srgbClr val="6ABD8D"/>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ABD8D"/>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10766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rmal with subtitl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11" name="Caption">
            <a:extLst>
              <a:ext uri="{FF2B5EF4-FFF2-40B4-BE49-F238E27FC236}">
                <a16:creationId xmlns:a16="http://schemas.microsoft.com/office/drawing/2014/main" id="{1F55D65F-DFFC-FC4A-A7A1-5282732454C1}"/>
              </a:ext>
            </a:extLst>
          </p:cNvPr>
          <p:cNvSpPr>
            <a:spLocks noGrp="1"/>
          </p:cNvSpPr>
          <p:nvPr>
            <p:ph type="body" sz="quarter" idx="17" hasCustomPrompt="1"/>
          </p:nvPr>
        </p:nvSpPr>
        <p:spPr>
          <a:xfrm>
            <a:off x="141693" y="1200150"/>
            <a:ext cx="8849908"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7" name="Box">
            <a:extLst>
              <a:ext uri="{FF2B5EF4-FFF2-40B4-BE49-F238E27FC236}">
                <a16:creationId xmlns:a16="http://schemas.microsoft.com/office/drawing/2014/main" id="{469FABCF-7953-3149-8EE5-C34571F9028F}"/>
              </a:ext>
            </a:extLst>
          </p:cNvPr>
          <p:cNvSpPr>
            <a:spLocks noGrp="1"/>
          </p:cNvSpPr>
          <p:nvPr>
            <p:ph idx="13" hasCustomPrompt="1"/>
          </p:nvPr>
        </p:nvSpPr>
        <p:spPr>
          <a:xfrm>
            <a:off x="149314" y="1732478"/>
            <a:ext cx="8842286" cy="2860873"/>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854A1D1E-F570-DD47-9954-1C8B8C8BCD23}"/>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81CCAF77-B6EA-254F-A963-E59E78C0B915}"/>
              </a:ext>
            </a:extLst>
          </p:cNvPr>
          <p:cNvSpPr>
            <a:spLocks noGrp="1"/>
          </p:cNvSpPr>
          <p:nvPr>
            <p:ph type="sldNum" sz="quarter" idx="15"/>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668692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rmal wide with top 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8" name="Caption">
            <a:extLst>
              <a:ext uri="{FF2B5EF4-FFF2-40B4-BE49-F238E27FC236}">
                <a16:creationId xmlns:a16="http://schemas.microsoft.com/office/drawing/2014/main" id="{00FA151C-83E9-504F-92AE-CBD9AB722F88}"/>
              </a:ext>
            </a:extLst>
          </p:cNvPr>
          <p:cNvSpPr>
            <a:spLocks noGrp="1"/>
          </p:cNvSpPr>
          <p:nvPr>
            <p:ph type="body" sz="quarter" idx="18" hasCustomPrompt="1"/>
          </p:nvPr>
        </p:nvSpPr>
        <p:spPr>
          <a:xfrm>
            <a:off x="141693" y="1200150"/>
            <a:ext cx="8849908"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1" name="Box">
            <a:extLst>
              <a:ext uri="{FF2B5EF4-FFF2-40B4-BE49-F238E27FC236}">
                <a16:creationId xmlns:a16="http://schemas.microsoft.com/office/drawing/2014/main" id="{8BF4410D-F187-0A4F-B2DE-2009559C8F5E}"/>
              </a:ext>
            </a:extLst>
          </p:cNvPr>
          <p:cNvSpPr>
            <a:spLocks noGrp="1"/>
          </p:cNvSpPr>
          <p:nvPr>
            <p:ph idx="13" hasCustomPrompt="1"/>
          </p:nvPr>
        </p:nvSpPr>
        <p:spPr>
          <a:xfrm>
            <a:off x="149314" y="1732478"/>
            <a:ext cx="8842286" cy="1399683"/>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3194940"/>
            <a:ext cx="8842288" cy="1399683"/>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28400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rmal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3" name="Box"/>
          <p:cNvSpPr>
            <a:spLocks noGrp="1"/>
          </p:cNvSpPr>
          <p:nvPr>
            <p:ph idx="1" hasCustomPrompt="1"/>
          </p:nvPr>
        </p:nvSpPr>
        <p:spPr>
          <a:xfrm>
            <a:off x="149313" y="1200151"/>
            <a:ext cx="8842287"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a:extLst>
              <a:ext uri="{FF2B5EF4-FFF2-40B4-BE49-F238E27FC236}">
                <a16:creationId xmlns:a16="http://schemas.microsoft.com/office/drawing/2014/main" id="{E7C68EF4-EEA6-3542-99D5-BFE95DDC826A}"/>
              </a:ext>
            </a:extLst>
          </p:cNvPr>
          <p:cNvSpPr>
            <a:spLocks noGrp="1"/>
          </p:cNvSpPr>
          <p:nvPr>
            <p:ph idx="16" hasCustomPrompt="1"/>
          </p:nvPr>
        </p:nvSpPr>
        <p:spPr>
          <a:xfrm>
            <a:off x="149313" y="2926081"/>
            <a:ext cx="8842288" cy="1668542"/>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A13E9811-B15D-DB4A-A025-045406E1FDC6}"/>
              </a:ext>
            </a:extLst>
          </p:cNvPr>
          <p:cNvSpPr>
            <a:spLocks noGrp="1"/>
          </p:cNvSpPr>
          <p:nvPr>
            <p:ph idx="14"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DB859A34-2E93-5043-82FD-B9D7706159B0}"/>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14367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 quote on left">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8" name="Quote"/>
          <p:cNvSpPr>
            <a:spLocks noGrp="1"/>
          </p:cNvSpPr>
          <p:nvPr>
            <p:ph idx="13" hasCustomPrompt="1"/>
          </p:nvPr>
        </p:nvSpPr>
        <p:spPr>
          <a:xfrm>
            <a:off x="149314" y="1200152"/>
            <a:ext cx="4379420" cy="3393200"/>
          </a:xfrm>
          <a:solidFill>
            <a:srgbClr val="A5D7BA">
              <a:alpha val="40000"/>
            </a:srgbClr>
          </a:solidFill>
        </p:spPr>
        <p:txBody>
          <a:bodyPr anchor="ctr"/>
          <a:lstStyle>
            <a:lvl1pPr marL="0" indent="0" algn="ctr">
              <a:buFontTx/>
              <a:buNone/>
              <a:defRPr sz="2400" baseline="0">
                <a:latin typeface="+mj-lt"/>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a:t>Click to add first-level bullet</a:t>
            </a:r>
          </a:p>
        </p:txBody>
      </p:sp>
      <p:sp>
        <p:nvSpPr>
          <p:cNvPr id="7" name="Box"/>
          <p:cNvSpPr>
            <a:spLocks noGrp="1"/>
          </p:cNvSpPr>
          <p:nvPr>
            <p:ph idx="12" hasCustomPrompt="1"/>
          </p:nvPr>
        </p:nvSpPr>
        <p:spPr>
          <a:xfrm>
            <a:off x="4615267" y="1201422"/>
            <a:ext cx="4376334" cy="3391930"/>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5831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 quote on right">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8" name="Box"/>
          <p:cNvSpPr>
            <a:spLocks noGrp="1"/>
          </p:cNvSpPr>
          <p:nvPr>
            <p:ph idx="13" hasCustomPrompt="1"/>
          </p:nvPr>
        </p:nvSpPr>
        <p:spPr>
          <a:xfrm>
            <a:off x="149314" y="1200152"/>
            <a:ext cx="4379420" cy="3393200"/>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Quote"/>
          <p:cNvSpPr>
            <a:spLocks noGrp="1"/>
          </p:cNvSpPr>
          <p:nvPr>
            <p:ph idx="12" hasCustomPrompt="1"/>
          </p:nvPr>
        </p:nvSpPr>
        <p:spPr>
          <a:xfrm>
            <a:off x="4615267" y="1201422"/>
            <a:ext cx="4376334" cy="3391930"/>
          </a:xfrm>
          <a:prstGeom prst="rect">
            <a:avLst/>
          </a:prstGeom>
          <a:solidFill>
            <a:srgbClr val="6ABD8D">
              <a:alpha val="40000"/>
            </a:srgbClr>
          </a:solidFill>
          <a:ln>
            <a:solidFill>
              <a:srgbClr val="6CACE4">
                <a:alpha val="20000"/>
              </a:srgbClr>
            </a:solidFill>
          </a:ln>
        </p:spPr>
        <p:txBody>
          <a:bodyPr vert="horz" lIns="91440" tIns="45720" rIns="91440" bIns="45720" rtlCol="0" anchor="ctr">
            <a:normAutofit/>
          </a:bodyPr>
          <a:lstStyle>
            <a:lvl1pPr marL="0" indent="0" algn="ctr">
              <a:buFontTx/>
              <a:buNone/>
              <a:defRPr lang="en-US" sz="2400" kern="1200" baseline="0" dirty="0" smtClean="0">
                <a:solidFill>
                  <a:schemeClr val="tx1"/>
                </a:solidFill>
                <a:latin typeface="+mn-lt"/>
                <a:ea typeface="+mn-ea"/>
                <a:cs typeface="+mn-cs"/>
              </a:defRPr>
            </a:lvl1pPr>
            <a:lvl2pPr marL="284162" indent="0">
              <a:buFontTx/>
              <a:buNone/>
              <a:defRPr>
                <a:latin typeface="Georgia" panose="02040502050405020303" pitchFamily="18" charset="0"/>
              </a:defRPr>
            </a:lvl2pPr>
            <a:lvl3pPr marL="568325" indent="0">
              <a:buFontTx/>
              <a:buNone/>
              <a:defRPr>
                <a:latin typeface="Georgia" panose="02040502050405020303" pitchFamily="18" charset="0"/>
              </a:defRPr>
            </a:lvl3pPr>
          </a:lstStyle>
          <a:p>
            <a:pPr lvl="0"/>
            <a:r>
              <a:rPr lang="en-US"/>
              <a:t>Click to add first-level bullet</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A9F907EE-2A75-D94C-BB94-E68F459CB90B}"/>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5886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bble quote on left">
    <p:spTree>
      <p:nvGrpSpPr>
        <p:cNvPr id="1" name=""/>
        <p:cNvGrpSpPr/>
        <p:nvPr/>
      </p:nvGrpSpPr>
      <p:grpSpPr>
        <a:xfrm>
          <a:off x="0" y="0"/>
          <a:ext cx="0" cy="0"/>
          <a:chOff x="0" y="0"/>
          <a:chExt cx="0" cy="0"/>
        </a:xfrm>
      </p:grpSpPr>
      <p:sp>
        <p:nvSpPr>
          <p:cNvPr id="12" name="Speech Bubble: Rectangle with Corners Rounded 6">
            <a:extLst>
              <a:ext uri="{FF2B5EF4-FFF2-40B4-BE49-F238E27FC236}">
                <a16:creationId xmlns:a16="http://schemas.microsoft.com/office/drawing/2014/main" id="{57C85359-8772-D948-8EC2-CDAD41A9EF43}"/>
              </a:ext>
              <a:ext uri="{C183D7F6-B498-43B3-948B-1728B52AA6E4}">
                <adec:decorative xmlns:adec="http://schemas.microsoft.com/office/drawing/2017/decorative" val="1"/>
              </a:ext>
            </a:extLst>
          </p:cNvPr>
          <p:cNvSpPr/>
          <p:nvPr userDrawn="1"/>
        </p:nvSpPr>
        <p:spPr>
          <a:xfrm>
            <a:off x="149313" y="1201423"/>
            <a:ext cx="5671042" cy="3391930"/>
          </a:xfrm>
          <a:prstGeom prst="wedgeRoundRectCallout">
            <a:avLst>
              <a:gd name="adj1" fmla="val 62953"/>
              <a:gd name="adj2" fmla="val 4749"/>
              <a:gd name="adj3" fmla="val 16667"/>
            </a:avLst>
          </a:prstGeom>
          <a:solidFill>
            <a:srgbClr val="6ABD8D">
              <a:alpha val="39608"/>
            </a:srgbClr>
          </a:solidFill>
          <a:ln w="6350">
            <a:solidFill>
              <a:srgbClr val="6CACE4">
                <a:alpha val="25098"/>
              </a:srgb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Georgia" panose="02040502050405020303" pitchFamily="18" charset="0"/>
              <a:cs typeface="Calibri"/>
            </a:endParaRPr>
          </a:p>
        </p:txBody>
      </p:sp>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3" name="Quote">
            <a:extLst>
              <a:ext uri="{FF2B5EF4-FFF2-40B4-BE49-F238E27FC236}">
                <a16:creationId xmlns:a16="http://schemas.microsoft.com/office/drawing/2014/main" id="{A3FCDE5C-6B97-0243-B26A-C140F4426B9F}"/>
              </a:ext>
            </a:extLst>
          </p:cNvPr>
          <p:cNvSpPr>
            <a:spLocks noGrp="1"/>
          </p:cNvSpPr>
          <p:nvPr>
            <p:ph idx="13" hasCustomPrompt="1"/>
          </p:nvPr>
        </p:nvSpPr>
        <p:spPr>
          <a:xfrm>
            <a:off x="325315" y="1362808"/>
            <a:ext cx="5319347" cy="3068515"/>
          </a:xfrm>
          <a:noFill/>
          <a:ln>
            <a:noFill/>
          </a:ln>
        </p:spPr>
        <p:txBody>
          <a:bodyPr anchor="ctr"/>
          <a:lstStyle>
            <a:lvl1pPr marL="0" indent="0" algn="ctr">
              <a:buFontTx/>
              <a:buNone/>
              <a:defRPr sz="2400" baseline="0">
                <a:latin typeface="+mn-lt"/>
              </a:defRPr>
            </a:lvl1pPr>
            <a:lvl2pPr marL="284162" indent="0" algn="l">
              <a:buFontTx/>
              <a:buNone/>
              <a:defRPr>
                <a:latin typeface="Georgia" panose="02040502050405020303" pitchFamily="18" charset="0"/>
              </a:defRPr>
            </a:lvl2pPr>
            <a:lvl3pPr marL="573088" indent="0" algn="l">
              <a:buFontTx/>
              <a:buNone/>
              <a:tabLst/>
              <a:defRPr>
                <a:latin typeface="Georgia" panose="02040502050405020303" pitchFamily="18" charset="0"/>
              </a:defRPr>
            </a:lvl3pPr>
            <a:lvl4pPr marL="1371600" indent="0">
              <a:buNone/>
              <a:defRPr/>
            </a:lvl4pPr>
            <a:lvl5pPr marL="1828800" indent="0">
              <a:buNone/>
              <a:defRPr/>
            </a:lvl5pPr>
          </a:lstStyle>
          <a:p>
            <a:pPr lvl="0"/>
            <a:r>
              <a:rPr lang="en-US"/>
              <a:t>Click to add first-level bullet</a:t>
            </a:r>
          </a:p>
        </p:txBody>
      </p:sp>
      <p:sp>
        <p:nvSpPr>
          <p:cNvPr id="7" name="Box"/>
          <p:cNvSpPr>
            <a:spLocks noGrp="1"/>
          </p:cNvSpPr>
          <p:nvPr>
            <p:ph idx="12"/>
          </p:nvPr>
        </p:nvSpPr>
        <p:spPr>
          <a:xfrm>
            <a:off x="5820355" y="1470991"/>
            <a:ext cx="3171246" cy="1828800"/>
          </a:xfrm>
          <a:prstGeom prst="rect">
            <a:avLst/>
          </a:prstGeom>
          <a:ln>
            <a:solidFill>
              <a:srgbClr val="6ABD8D">
                <a:alpha val="20000"/>
              </a:srgbClr>
            </a:solidFill>
          </a:ln>
        </p:spPr>
        <p:txBody>
          <a:bodyPr vert="horz" lIns="91440" tIns="45720" rIns="91440" bIns="45720" rtlCol="0">
            <a:normAutofit/>
          </a:bodyPr>
          <a:lstStyle>
            <a:lvl1pPr marL="0" indent="0">
              <a:buFont typeface="Arial" panose="020B0604020202020204" pitchFamily="34" charset="0"/>
              <a:buNone/>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endParaRPr lang="en-US"/>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7FF1ADCC-B5A4-164E-B850-77B49E1210D4}"/>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91263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stacked above 1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3" name="Box"/>
          <p:cNvSpPr>
            <a:spLocks noGrp="1"/>
          </p:cNvSpPr>
          <p:nvPr>
            <p:ph idx="1" hasCustomPrompt="1"/>
          </p:nvPr>
        </p:nvSpPr>
        <p:spPr>
          <a:xfrm>
            <a:off x="149314" y="120015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Box"/>
          <p:cNvSpPr>
            <a:spLocks noGrp="1"/>
          </p:cNvSpPr>
          <p:nvPr>
            <p:ph idx="13" hasCustomPrompt="1"/>
          </p:nvPr>
        </p:nvSpPr>
        <p:spPr>
          <a:xfrm>
            <a:off x="4610187" y="120015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8" name="Box">
            <a:extLst>
              <a:ext uri="{FF2B5EF4-FFF2-40B4-BE49-F238E27FC236}">
                <a16:creationId xmlns:a16="http://schemas.microsoft.com/office/drawing/2014/main" id="{60B4135F-3A7E-1A4E-967C-135820232CF9}"/>
              </a:ext>
            </a:extLst>
          </p:cNvPr>
          <p:cNvSpPr>
            <a:spLocks noGrp="1"/>
          </p:cNvSpPr>
          <p:nvPr>
            <p:ph idx="17" hasCustomPrompt="1"/>
          </p:nvPr>
        </p:nvSpPr>
        <p:spPr>
          <a:xfrm>
            <a:off x="149313" y="2926081"/>
            <a:ext cx="8842288" cy="1668542"/>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98443134-A840-5445-A8FC-0029D8A11D27}"/>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9BD4753A-493E-144C-B822-E2BF2B99E1DA}"/>
              </a:ext>
            </a:extLst>
          </p:cNvPr>
          <p:cNvSpPr>
            <a:spLocks noGrp="1"/>
          </p:cNvSpPr>
          <p:nvPr>
            <p:ph type="sldNum" sz="quarter" idx="18"/>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304003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stacked below one wid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3" name="Box"/>
          <p:cNvSpPr>
            <a:spLocks noGrp="1"/>
          </p:cNvSpPr>
          <p:nvPr>
            <p:ph idx="1" hasCustomPrompt="1"/>
          </p:nvPr>
        </p:nvSpPr>
        <p:spPr>
          <a:xfrm>
            <a:off x="149313" y="1200151"/>
            <a:ext cx="8842287"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6" name="Box"/>
          <p:cNvSpPr>
            <a:spLocks noGrp="1"/>
          </p:cNvSpPr>
          <p:nvPr>
            <p:ph idx="12" hasCustomPrompt="1"/>
          </p:nvPr>
        </p:nvSpPr>
        <p:spPr>
          <a:xfrm>
            <a:off x="149313" y="292608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Box"/>
          <p:cNvSpPr>
            <a:spLocks noGrp="1"/>
          </p:cNvSpPr>
          <p:nvPr>
            <p:ph idx="14" hasCustomPrompt="1"/>
          </p:nvPr>
        </p:nvSpPr>
        <p:spPr>
          <a:xfrm>
            <a:off x="4610186" y="292608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C3344012-2CDA-A84E-A8AA-DB53FCF92F26}"/>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66785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on left, 1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3" name="Box"/>
          <p:cNvSpPr>
            <a:spLocks noGrp="1"/>
          </p:cNvSpPr>
          <p:nvPr>
            <p:ph idx="1" hasCustomPrompt="1"/>
          </p:nvPr>
        </p:nvSpPr>
        <p:spPr>
          <a:xfrm>
            <a:off x="149314" y="120015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6" name="Box"/>
          <p:cNvSpPr>
            <a:spLocks noGrp="1"/>
          </p:cNvSpPr>
          <p:nvPr>
            <p:ph idx="12" hasCustomPrompt="1"/>
          </p:nvPr>
        </p:nvSpPr>
        <p:spPr>
          <a:xfrm>
            <a:off x="149313" y="292608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Box"/>
          <p:cNvSpPr>
            <a:spLocks noGrp="1"/>
          </p:cNvSpPr>
          <p:nvPr>
            <p:ph idx="14" hasCustomPrompt="1"/>
          </p:nvPr>
        </p:nvSpPr>
        <p:spPr>
          <a:xfrm>
            <a:off x="4610186" y="1200151"/>
            <a:ext cx="4381414" cy="339089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67CD6385-6F4D-3F44-BD78-F89F4928FA8A}"/>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20268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for 2-3-4 speak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defRPr sz="2400">
                <a:solidFill>
                  <a:schemeClr val="bg1"/>
                </a:solidFill>
                <a:latin typeface="+mj-lt"/>
                <a:cs typeface="Calibri"/>
              </a:defRPr>
            </a:lvl1pPr>
          </a:lstStyle>
          <a:p>
            <a:r>
              <a:rPr lang="en-US"/>
              <a:t>Click to add presentation title</a:t>
            </a:r>
          </a:p>
        </p:txBody>
      </p:sp>
      <p:sp>
        <p:nvSpPr>
          <p:cNvPr id="23" name="Faculty Photo">
            <a:extLst>
              <a:ext uri="{FF2B5EF4-FFF2-40B4-BE49-F238E27FC236}">
                <a16:creationId xmlns:a16="http://schemas.microsoft.com/office/drawing/2014/main" id="{6F1E17FC-A7D8-3A41-B489-2C0ED504C3E1}"/>
              </a:ext>
            </a:extLst>
          </p:cNvPr>
          <p:cNvSpPr>
            <a:spLocks noGrp="1"/>
          </p:cNvSpPr>
          <p:nvPr>
            <p:ph type="pic" sz="quarter" idx="23"/>
          </p:nvPr>
        </p:nvSpPr>
        <p:spPr>
          <a:xfrm>
            <a:off x="3643141" y="2889622"/>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Click icon to add picture</a:t>
            </a:r>
          </a:p>
        </p:txBody>
      </p:sp>
      <p:sp>
        <p:nvSpPr>
          <p:cNvPr id="26" name="Text Placeholder 2">
            <a:extLst>
              <a:ext uri="{FF2B5EF4-FFF2-40B4-BE49-F238E27FC236}">
                <a16:creationId xmlns:a16="http://schemas.microsoft.com/office/drawing/2014/main" id="{E56E9B7C-3A86-8741-B0BB-C778988173FE}"/>
              </a:ext>
            </a:extLst>
          </p:cNvPr>
          <p:cNvSpPr>
            <a:spLocks noGrp="1"/>
          </p:cNvSpPr>
          <p:nvPr>
            <p:ph type="body" sz="quarter" idx="26" hasCustomPrompt="1"/>
          </p:nvPr>
        </p:nvSpPr>
        <p:spPr>
          <a:xfrm>
            <a:off x="3650622" y="4212868"/>
            <a:ext cx="1238480" cy="430615"/>
          </a:xfrm>
          <a:prstGeom prst="rect">
            <a:avLst/>
          </a:prstGeom>
          <a:ln>
            <a:noFill/>
          </a:ln>
        </p:spPr>
        <p:txBody>
          <a:bodyPr lIns="0" tIns="0" rIns="0" bIns="0">
            <a:noAutofit/>
          </a:bodyPr>
          <a:lstStyle>
            <a:lvl1pPr marL="0" indent="0" algn="ctr">
              <a:spcBef>
                <a:spcPts val="0"/>
              </a:spcBef>
              <a:buFontTx/>
              <a:buNone/>
              <a:defRPr sz="800">
                <a:solidFill>
                  <a:schemeClr val="bg1"/>
                </a:solidFill>
                <a:latin typeface="+mn-lt"/>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a:t>Click to add faculty name</a:t>
            </a:r>
          </a:p>
        </p:txBody>
      </p:sp>
      <p:sp>
        <p:nvSpPr>
          <p:cNvPr id="22" name="Faculty Photo">
            <a:extLst>
              <a:ext uri="{FF2B5EF4-FFF2-40B4-BE49-F238E27FC236}">
                <a16:creationId xmlns:a16="http://schemas.microsoft.com/office/drawing/2014/main" id="{AA74C99B-AD3C-AB4D-BC90-95DC437A578A}"/>
              </a:ext>
            </a:extLst>
          </p:cNvPr>
          <p:cNvSpPr>
            <a:spLocks noGrp="1"/>
          </p:cNvSpPr>
          <p:nvPr>
            <p:ph type="pic" sz="quarter" idx="22"/>
          </p:nvPr>
        </p:nvSpPr>
        <p:spPr>
          <a:xfrm>
            <a:off x="4970897"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Click icon to add picture</a:t>
            </a:r>
          </a:p>
        </p:txBody>
      </p:sp>
      <p:sp>
        <p:nvSpPr>
          <p:cNvPr id="25" name="Text Placeholder 2">
            <a:extLst>
              <a:ext uri="{FF2B5EF4-FFF2-40B4-BE49-F238E27FC236}">
                <a16:creationId xmlns:a16="http://schemas.microsoft.com/office/drawing/2014/main" id="{0BEC50DC-A764-B545-B204-57089E34AF57}"/>
              </a:ext>
            </a:extLst>
          </p:cNvPr>
          <p:cNvSpPr>
            <a:spLocks noGrp="1"/>
          </p:cNvSpPr>
          <p:nvPr>
            <p:ph type="body" sz="quarter" idx="25" hasCustomPrompt="1"/>
          </p:nvPr>
        </p:nvSpPr>
        <p:spPr>
          <a:xfrm>
            <a:off x="4975884" y="4212868"/>
            <a:ext cx="1238480" cy="430615"/>
          </a:xfrm>
          <a:prstGeom prst="rect">
            <a:avLst/>
          </a:prstGeom>
          <a:ln>
            <a:noFill/>
          </a:ln>
        </p:spPr>
        <p:txBody>
          <a:bodyPr lIns="0" tIns="0" rIns="0" bIns="0">
            <a:noAutofit/>
          </a:bodyPr>
          <a:lstStyle>
            <a:lvl1pPr marL="0" indent="0" algn="ctr">
              <a:spcBef>
                <a:spcPts val="0"/>
              </a:spcBef>
              <a:buFontTx/>
              <a:buNone/>
              <a:defRPr sz="800">
                <a:solidFill>
                  <a:schemeClr val="bg1"/>
                </a:solidFill>
                <a:latin typeface="+mn-lt"/>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a:t>Click to add faculty name</a:t>
            </a:r>
          </a:p>
        </p:txBody>
      </p:sp>
      <p:sp>
        <p:nvSpPr>
          <p:cNvPr id="20" name="Faculty Photo">
            <a:extLst>
              <a:ext uri="{FF2B5EF4-FFF2-40B4-BE49-F238E27FC236}">
                <a16:creationId xmlns:a16="http://schemas.microsoft.com/office/drawing/2014/main" id="{C5392346-4926-2641-8ACC-E009E70D1CBE}"/>
              </a:ext>
            </a:extLst>
          </p:cNvPr>
          <p:cNvSpPr>
            <a:spLocks noGrp="1"/>
          </p:cNvSpPr>
          <p:nvPr>
            <p:ph type="pic" sz="quarter" idx="21"/>
          </p:nvPr>
        </p:nvSpPr>
        <p:spPr>
          <a:xfrm>
            <a:off x="6298653" y="2887449"/>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Click icon to add picture</a:t>
            </a:r>
          </a:p>
        </p:txBody>
      </p:sp>
      <p:sp>
        <p:nvSpPr>
          <p:cNvPr id="24" name="Text Placeholder 2">
            <a:extLst>
              <a:ext uri="{FF2B5EF4-FFF2-40B4-BE49-F238E27FC236}">
                <a16:creationId xmlns:a16="http://schemas.microsoft.com/office/drawing/2014/main" id="{8254A18E-7A4F-C843-B179-9EAC5F844C79}"/>
              </a:ext>
            </a:extLst>
          </p:cNvPr>
          <p:cNvSpPr>
            <a:spLocks noGrp="1"/>
          </p:cNvSpPr>
          <p:nvPr>
            <p:ph type="body" sz="quarter" idx="24" hasCustomPrompt="1"/>
          </p:nvPr>
        </p:nvSpPr>
        <p:spPr>
          <a:xfrm>
            <a:off x="6301146" y="4212869"/>
            <a:ext cx="1238480" cy="430615"/>
          </a:xfrm>
          <a:prstGeom prst="rect">
            <a:avLst/>
          </a:prstGeom>
          <a:ln>
            <a:noFill/>
          </a:ln>
        </p:spPr>
        <p:txBody>
          <a:bodyPr lIns="0" tIns="0" rIns="0" bIns="0">
            <a:noAutofit/>
          </a:bodyPr>
          <a:lstStyle>
            <a:lvl1pPr marL="0" indent="0" algn="ctr">
              <a:spcBef>
                <a:spcPts val="0"/>
              </a:spcBef>
              <a:buFontTx/>
              <a:buNone/>
              <a:defRPr sz="800">
                <a:solidFill>
                  <a:schemeClr val="bg1"/>
                </a:solidFill>
                <a:latin typeface="+mn-lt"/>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a:t>Click to add faculty name</a:t>
            </a:r>
          </a:p>
        </p:txBody>
      </p:sp>
      <p:sp>
        <p:nvSpPr>
          <p:cNvPr id="19" name="Faculty Photo">
            <a:extLst>
              <a:ext uri="{FF2B5EF4-FFF2-40B4-BE49-F238E27FC236}">
                <a16:creationId xmlns:a16="http://schemas.microsoft.com/office/drawing/2014/main" id="{C742C1C4-6EB2-8943-B2F4-F32B68587C22}"/>
              </a:ext>
            </a:extLst>
          </p:cNvPr>
          <p:cNvSpPr>
            <a:spLocks noGrp="1"/>
          </p:cNvSpPr>
          <p:nvPr>
            <p:ph type="pic" sz="quarter" idx="11"/>
          </p:nvPr>
        </p:nvSpPr>
        <p:spPr>
          <a:xfrm>
            <a:off x="7626408" y="2887421"/>
            <a:ext cx="1238480" cy="123848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Click icon to add picture</a:t>
            </a:r>
          </a:p>
        </p:txBody>
      </p:sp>
      <p:sp>
        <p:nvSpPr>
          <p:cNvPr id="18" name="Text Placeholder 2">
            <a:extLst>
              <a:ext uri="{FF2B5EF4-FFF2-40B4-BE49-F238E27FC236}">
                <a16:creationId xmlns:a16="http://schemas.microsoft.com/office/drawing/2014/main" id="{18DF5D3B-D8C8-8B4C-8BA4-E0D848E0CF5F}"/>
              </a:ext>
            </a:extLst>
          </p:cNvPr>
          <p:cNvSpPr>
            <a:spLocks noGrp="1"/>
          </p:cNvSpPr>
          <p:nvPr>
            <p:ph type="body" sz="quarter" idx="20" hasCustomPrompt="1"/>
          </p:nvPr>
        </p:nvSpPr>
        <p:spPr>
          <a:xfrm>
            <a:off x="7626408" y="4212870"/>
            <a:ext cx="1238480" cy="430615"/>
          </a:xfrm>
          <a:prstGeom prst="rect">
            <a:avLst/>
          </a:prstGeom>
          <a:ln>
            <a:noFill/>
          </a:ln>
        </p:spPr>
        <p:txBody>
          <a:bodyPr lIns="0" tIns="0" rIns="0" bIns="0">
            <a:noAutofit/>
          </a:bodyPr>
          <a:lstStyle>
            <a:lvl1pPr marL="0" indent="0" algn="ctr">
              <a:spcBef>
                <a:spcPts val="0"/>
              </a:spcBef>
              <a:buFontTx/>
              <a:buNone/>
              <a:defRPr sz="800">
                <a:solidFill>
                  <a:schemeClr val="bg1"/>
                </a:solidFill>
                <a:latin typeface="+mn-lt"/>
              </a:defRPr>
            </a:lvl1pPr>
            <a:lvl2pPr marL="282765" indent="0">
              <a:buFontTx/>
              <a:buNone/>
              <a:defRPr sz="1600">
                <a:solidFill>
                  <a:srgbClr val="FFE0B4"/>
                </a:solidFill>
                <a:latin typeface="Georgia" panose="02040502050405020303" pitchFamily="18" charset="0"/>
              </a:defRPr>
            </a:lvl2pPr>
            <a:lvl3pPr marL="566928" indent="0">
              <a:buFontTx/>
              <a:buNone/>
              <a:defRPr sz="1600">
                <a:solidFill>
                  <a:srgbClr val="FFE0B4"/>
                </a:solidFill>
                <a:latin typeface="Georgia" panose="02040502050405020303" pitchFamily="18" charset="0"/>
              </a:defRPr>
            </a:lvl3pPr>
            <a:lvl4pPr marL="1371600" indent="0">
              <a:buFontTx/>
              <a:buNone/>
              <a:defRPr sz="1600">
                <a:solidFill>
                  <a:srgbClr val="FFE0B4"/>
                </a:solidFill>
                <a:latin typeface="Georgia" panose="02040502050405020303" pitchFamily="18" charset="0"/>
              </a:defRPr>
            </a:lvl4pPr>
            <a:lvl5pPr marL="1828800" indent="0">
              <a:buFontTx/>
              <a:buNone/>
              <a:defRPr sz="1600">
                <a:solidFill>
                  <a:srgbClr val="FFE0B4"/>
                </a:solidFill>
                <a:latin typeface="Georgia" panose="02040502050405020303" pitchFamily="18" charset="0"/>
              </a:defRPr>
            </a:lvl5pPr>
          </a:lstStyle>
          <a:p>
            <a:pPr lvl="0"/>
            <a:r>
              <a:rPr lang="en-US"/>
              <a:t>Click to add faculty name</a:t>
            </a:r>
          </a:p>
        </p:txBody>
      </p:sp>
      <p:sp>
        <p:nvSpPr>
          <p:cNvPr id="17" name="Copyright">
            <a:extLst>
              <a:ext uri="{FF2B5EF4-FFF2-40B4-BE49-F238E27FC236}">
                <a16:creationId xmlns:a16="http://schemas.microsoft.com/office/drawing/2014/main" id="{287C8EE1-1653-FD45-ABB8-9CC79FF724DC}"/>
              </a:ext>
            </a:extLst>
          </p:cNvPr>
          <p:cNvSpPr/>
          <p:nvPr userDrawn="1"/>
        </p:nvSpPr>
        <p:spPr>
          <a:xfrm>
            <a:off x="1655447" y="4586585"/>
            <a:ext cx="5833106"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alpha val="25000"/>
                  </a:srgbClr>
                </a:solidFill>
                <a:effectLst/>
                <a:uLnTx/>
                <a:uFillTx/>
                <a:latin typeface="+mj-lt"/>
                <a:ea typeface="+mn-ea"/>
              </a:rPr>
              <a:t>Produced by the Center for Teaching and Learning at the Johns Hopkins Bloomberg School of Public Health. </a:t>
            </a:r>
            <a:br>
              <a:rPr kumimoji="0" lang="en-US" sz="800" b="1" i="0" u="none" strike="noStrike" kern="1200" cap="none" spc="0" normalizeH="0" baseline="0" noProof="0" dirty="0">
                <a:ln>
                  <a:noFill/>
                </a:ln>
                <a:solidFill>
                  <a:srgbClr val="FFFFFF">
                    <a:alpha val="25000"/>
                  </a:srgbClr>
                </a:solidFill>
                <a:effectLst/>
                <a:uLnTx/>
                <a:uFillTx/>
                <a:latin typeface="+mj-lt"/>
                <a:ea typeface="+mn-ea"/>
              </a:rPr>
            </a:b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3" name="Slide Number">
            <a:extLst>
              <a:ext uri="{FF2B5EF4-FFF2-40B4-BE49-F238E27FC236}">
                <a16:creationId xmlns:a16="http://schemas.microsoft.com/office/drawing/2014/main" id="{4FBBC852-6DB3-6347-94AE-DB6FE1FFCADB}"/>
              </a:ext>
            </a:extLst>
          </p:cNvPr>
          <p:cNvSpPr>
            <a:spLocks noGrp="1"/>
          </p:cNvSpPr>
          <p:nvPr>
            <p:ph type="sldNum" sz="quarter" idx="27"/>
          </p:nvPr>
        </p:nvSpPr>
        <p:spPr/>
        <p:txBody>
          <a:bodyPr/>
          <a:lstStyle/>
          <a:p>
            <a:fld id="{8ABDC324-684B-9C44-A484-D2B69E2467CF}" type="slidenum">
              <a:rPr lang="en-US" smtClean="0"/>
              <a:pPr/>
              <a:t>‹#›</a:t>
            </a:fld>
            <a:endParaRPr lang="en-US" dirty="0"/>
          </a:p>
        </p:txBody>
      </p:sp>
      <p:cxnSp>
        <p:nvCxnSpPr>
          <p:cNvPr id="9" name="Rule">
            <a:extLs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pic>
        <p:nvPicPr>
          <p:cNvPr id="2" name="Picture 1" descr="Picnic PD: Professional Development with BSPH CTL">
            <a:extLst>
              <a:ext uri="{FF2B5EF4-FFF2-40B4-BE49-F238E27FC236}">
                <a16:creationId xmlns:a16="http://schemas.microsoft.com/office/drawing/2014/main" id="{A35AA221-CD50-17DE-D5E2-F47479E3060A}"/>
              </a:ext>
            </a:extLst>
          </p:cNvPr>
          <p:cNvPicPr>
            <a:picLocks noChangeAspect="1"/>
          </p:cNvPicPr>
          <p:nvPr userDrawn="1"/>
        </p:nvPicPr>
        <p:blipFill>
          <a:blip r:embed="rId4"/>
          <a:srcRect/>
          <a:stretch/>
        </p:blipFill>
        <p:spPr>
          <a:xfrm>
            <a:off x="4479540" y="342069"/>
            <a:ext cx="4369003" cy="993734"/>
          </a:xfrm>
          <a:prstGeom prst="rect">
            <a:avLst/>
          </a:prstGeom>
        </p:spPr>
      </p:pic>
    </p:spTree>
    <p:extLst>
      <p:ext uri="{BB962C8B-B14F-4D97-AF65-F5344CB8AC3E}">
        <p14:creationId xmlns:p14="http://schemas.microsoft.com/office/powerpoint/2010/main" val="187483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on left, 2 on r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3" name="Box"/>
          <p:cNvSpPr>
            <a:spLocks noGrp="1"/>
          </p:cNvSpPr>
          <p:nvPr>
            <p:ph idx="1" hasCustomPrompt="1"/>
          </p:nvPr>
        </p:nvSpPr>
        <p:spPr>
          <a:xfrm>
            <a:off x="149314" y="1200151"/>
            <a:ext cx="4381414" cy="339089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Box"/>
          <p:cNvSpPr>
            <a:spLocks noGrp="1"/>
          </p:cNvSpPr>
          <p:nvPr>
            <p:ph idx="14" hasCustomPrompt="1"/>
          </p:nvPr>
        </p:nvSpPr>
        <p:spPr>
          <a:xfrm>
            <a:off x="4610186" y="1200151"/>
            <a:ext cx="4381414"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6" name="Box"/>
          <p:cNvSpPr>
            <a:spLocks noGrp="1"/>
          </p:cNvSpPr>
          <p:nvPr>
            <p:ph idx="12" hasCustomPrompt="1"/>
          </p:nvPr>
        </p:nvSpPr>
        <p:spPr>
          <a:xfrm>
            <a:off x="4610186" y="2926081"/>
            <a:ext cx="4397288" cy="1664969"/>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0F1B3B74-CA45-9F43-8241-CF5C9EA05722}"/>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774839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 col">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7" name="Box"/>
          <p:cNvSpPr>
            <a:spLocks noGrp="1"/>
          </p:cNvSpPr>
          <p:nvPr>
            <p:ph idx="1" hasCustomPrompt="1"/>
          </p:nvPr>
        </p:nvSpPr>
        <p:spPr>
          <a:xfrm>
            <a:off x="149314" y="1200151"/>
            <a:ext cx="2832014" cy="339447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3" name="Box"/>
          <p:cNvSpPr>
            <a:spLocks noGrp="1"/>
          </p:cNvSpPr>
          <p:nvPr>
            <p:ph idx="13" hasCustomPrompt="1"/>
          </p:nvPr>
        </p:nvSpPr>
        <p:spPr>
          <a:xfrm>
            <a:off x="3154450" y="1200151"/>
            <a:ext cx="2832014" cy="339447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2" name="Box"/>
          <p:cNvSpPr>
            <a:spLocks noGrp="1"/>
          </p:cNvSpPr>
          <p:nvPr>
            <p:ph idx="12" hasCustomPrompt="1"/>
          </p:nvPr>
        </p:nvSpPr>
        <p:spPr>
          <a:xfrm>
            <a:off x="6159587" y="1200151"/>
            <a:ext cx="2832014" cy="339447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DC7D71D7-8E0A-1B4F-ADA2-1A44518C473C}"/>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7BCEF632-72BE-BB4D-AE8C-524A9756AB33}"/>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45933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col and 3 top caption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7" name="Caption"/>
          <p:cNvSpPr>
            <a:spLocks noGrp="1"/>
          </p:cNvSpPr>
          <p:nvPr>
            <p:ph type="body" sz="quarter" idx="15" hasCustomPrompt="1"/>
          </p:nvPr>
        </p:nvSpPr>
        <p:spPr>
          <a:xfrm>
            <a:off x="141693" y="1200151"/>
            <a:ext cx="2839636"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7" name="Box"/>
          <p:cNvSpPr>
            <a:spLocks noGrp="1"/>
          </p:cNvSpPr>
          <p:nvPr>
            <p:ph idx="1" hasCustomPrompt="1"/>
          </p:nvPr>
        </p:nvSpPr>
        <p:spPr>
          <a:xfrm>
            <a:off x="149314" y="1745580"/>
            <a:ext cx="2832014" cy="285684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8" name="Caption"/>
          <p:cNvSpPr>
            <a:spLocks noGrp="1"/>
          </p:cNvSpPr>
          <p:nvPr>
            <p:ph type="body" sz="quarter" idx="19" hasCustomPrompt="1"/>
          </p:nvPr>
        </p:nvSpPr>
        <p:spPr>
          <a:xfrm>
            <a:off x="3149601" y="1200151"/>
            <a:ext cx="2832014"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3" name="Box"/>
          <p:cNvSpPr>
            <a:spLocks noGrp="1"/>
          </p:cNvSpPr>
          <p:nvPr>
            <p:ph idx="13" hasCustomPrompt="1"/>
          </p:nvPr>
        </p:nvSpPr>
        <p:spPr>
          <a:xfrm>
            <a:off x="3154451" y="1745580"/>
            <a:ext cx="2832014" cy="285684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9" name="Caption"/>
          <p:cNvSpPr>
            <a:spLocks noGrp="1"/>
          </p:cNvSpPr>
          <p:nvPr>
            <p:ph type="body" sz="quarter" idx="20" hasCustomPrompt="1"/>
          </p:nvPr>
        </p:nvSpPr>
        <p:spPr>
          <a:xfrm>
            <a:off x="6149428" y="1200151"/>
            <a:ext cx="2832014"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2" name="Box"/>
          <p:cNvSpPr>
            <a:spLocks noGrp="1"/>
          </p:cNvSpPr>
          <p:nvPr>
            <p:ph idx="12" hasCustomPrompt="1"/>
          </p:nvPr>
        </p:nvSpPr>
        <p:spPr>
          <a:xfrm>
            <a:off x="6159587" y="1745580"/>
            <a:ext cx="2832014" cy="2856842"/>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4" name="Source">
            <a:extLst>
              <a:ext uri="{FF2B5EF4-FFF2-40B4-BE49-F238E27FC236}">
                <a16:creationId xmlns:a16="http://schemas.microsoft.com/office/drawing/2014/main" id="{16128668-BD60-7E44-98F0-A1984EAD04B8}"/>
              </a:ext>
            </a:extLst>
          </p:cNvPr>
          <p:cNvSpPr>
            <a:spLocks noGrp="1"/>
          </p:cNvSpPr>
          <p:nvPr>
            <p:ph idx="2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CAC8A6A1-1096-3B41-8E67-16AA81B19F7F}"/>
              </a:ext>
            </a:extLst>
          </p:cNvPr>
          <p:cNvSpPr>
            <a:spLocks noGrp="1"/>
          </p:cNvSpPr>
          <p:nvPr>
            <p:ph type="sldNum" sz="quarter" idx="23"/>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55685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col">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200151"/>
            <a:ext cx="2136686" cy="3401479"/>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198879"/>
            <a:ext cx="2138732" cy="3401479"/>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198879"/>
            <a:ext cx="2138732" cy="3401479"/>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7" name="Box"/>
          <p:cNvSpPr>
            <a:spLocks noGrp="1"/>
          </p:cNvSpPr>
          <p:nvPr>
            <p:ph idx="12" hasCustomPrompt="1"/>
          </p:nvPr>
        </p:nvSpPr>
        <p:spPr>
          <a:xfrm>
            <a:off x="6852869" y="1198879"/>
            <a:ext cx="2138732" cy="3401479"/>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72BBB55E-7AC7-D64C-B251-6D158172D5BD}"/>
              </a:ext>
            </a:extLst>
          </p:cNvPr>
          <p:cNvSpPr>
            <a:spLocks noGrp="1"/>
          </p:cNvSpPr>
          <p:nvPr>
            <p:ph type="sldNum" sz="quarter" idx="24"/>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37520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 col and 4 top caption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5" name="Caption">
            <a:extLst>
              <a:ext uri="{FF2B5EF4-FFF2-40B4-BE49-F238E27FC236}">
                <a16:creationId xmlns:a16="http://schemas.microsoft.com/office/drawing/2014/main" id="{6493E223-62E1-5543-8067-3FFB76481E55}"/>
              </a:ext>
            </a:extLst>
          </p:cNvPr>
          <p:cNvSpPr>
            <a:spLocks noGrp="1"/>
          </p:cNvSpPr>
          <p:nvPr>
            <p:ph type="body" sz="quarter" idx="15" hasCustomPrompt="1"/>
          </p:nvPr>
        </p:nvSpPr>
        <p:spPr>
          <a:xfrm>
            <a:off x="141692" y="1201421"/>
            <a:ext cx="2138732"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9" name="Box">
            <a:extLst>
              <a:ext uri="{FF2B5EF4-FFF2-40B4-BE49-F238E27FC236}">
                <a16:creationId xmlns:a16="http://schemas.microsoft.com/office/drawing/2014/main" id="{320901F1-5615-9445-8877-7C38D152ACB3}"/>
              </a:ext>
            </a:extLst>
          </p:cNvPr>
          <p:cNvSpPr>
            <a:spLocks noGrp="1"/>
          </p:cNvSpPr>
          <p:nvPr>
            <p:ph idx="23" hasCustomPrompt="1"/>
          </p:nvPr>
        </p:nvSpPr>
        <p:spPr>
          <a:xfrm>
            <a:off x="149817" y="1734822"/>
            <a:ext cx="2136686" cy="2866808"/>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1" name="Caption">
            <a:extLst>
              <a:ext uri="{FF2B5EF4-FFF2-40B4-BE49-F238E27FC236}">
                <a16:creationId xmlns:a16="http://schemas.microsoft.com/office/drawing/2014/main" id="{CC34C4B7-5BEB-4543-84E4-5640460752CF}"/>
              </a:ext>
            </a:extLst>
          </p:cNvPr>
          <p:cNvSpPr>
            <a:spLocks noGrp="1"/>
          </p:cNvSpPr>
          <p:nvPr>
            <p:ph type="body" sz="quarter" idx="21" hasCustomPrompt="1"/>
          </p:nvPr>
        </p:nvSpPr>
        <p:spPr>
          <a:xfrm>
            <a:off x="2377512" y="1201421"/>
            <a:ext cx="2138732"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2" name="Box">
            <a:extLst>
              <a:ext uri="{FF2B5EF4-FFF2-40B4-BE49-F238E27FC236}">
                <a16:creationId xmlns:a16="http://schemas.microsoft.com/office/drawing/2014/main" id="{D6209DD7-63FB-524C-82F9-D954FCA32434}"/>
              </a:ext>
            </a:extLst>
          </p:cNvPr>
          <p:cNvSpPr>
            <a:spLocks noGrp="1"/>
          </p:cNvSpPr>
          <p:nvPr>
            <p:ph idx="20" hasCustomPrompt="1"/>
          </p:nvPr>
        </p:nvSpPr>
        <p:spPr>
          <a:xfrm>
            <a:off x="2377513" y="1733550"/>
            <a:ext cx="2138732" cy="2866808"/>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3" name="Caption">
            <a:extLst>
              <a:ext uri="{FF2B5EF4-FFF2-40B4-BE49-F238E27FC236}">
                <a16:creationId xmlns:a16="http://schemas.microsoft.com/office/drawing/2014/main" id="{5DA989E4-90E9-574F-80F4-FC480B877201}"/>
              </a:ext>
            </a:extLst>
          </p:cNvPr>
          <p:cNvSpPr>
            <a:spLocks noGrp="1"/>
          </p:cNvSpPr>
          <p:nvPr>
            <p:ph type="body" sz="quarter" idx="25" hasCustomPrompt="1"/>
          </p:nvPr>
        </p:nvSpPr>
        <p:spPr>
          <a:xfrm>
            <a:off x="4623126" y="1200150"/>
            <a:ext cx="2138732"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4" name="Box">
            <a:extLst>
              <a:ext uri="{FF2B5EF4-FFF2-40B4-BE49-F238E27FC236}">
                <a16:creationId xmlns:a16="http://schemas.microsoft.com/office/drawing/2014/main" id="{EA390478-31CD-D446-9187-12E5BF0AC69C}"/>
              </a:ext>
            </a:extLst>
          </p:cNvPr>
          <p:cNvSpPr>
            <a:spLocks noGrp="1"/>
          </p:cNvSpPr>
          <p:nvPr>
            <p:ph idx="22" hasCustomPrompt="1"/>
          </p:nvPr>
        </p:nvSpPr>
        <p:spPr>
          <a:xfrm>
            <a:off x="4623127" y="1733550"/>
            <a:ext cx="2138732" cy="2866808"/>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9" name="Caption">
            <a:extLst>
              <a:ext uri="{FF2B5EF4-FFF2-40B4-BE49-F238E27FC236}">
                <a16:creationId xmlns:a16="http://schemas.microsoft.com/office/drawing/2014/main" id="{C1C122F1-C751-7344-9C5D-C7B96C7DD50E}"/>
              </a:ext>
            </a:extLst>
          </p:cNvPr>
          <p:cNvSpPr>
            <a:spLocks noGrp="1"/>
          </p:cNvSpPr>
          <p:nvPr>
            <p:ph type="body" sz="quarter" idx="19" hasCustomPrompt="1"/>
          </p:nvPr>
        </p:nvSpPr>
        <p:spPr>
          <a:xfrm>
            <a:off x="6852868" y="1200150"/>
            <a:ext cx="2138732"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7" name="Box"/>
          <p:cNvSpPr>
            <a:spLocks noGrp="1"/>
          </p:cNvSpPr>
          <p:nvPr>
            <p:ph idx="12" hasCustomPrompt="1"/>
          </p:nvPr>
        </p:nvSpPr>
        <p:spPr>
          <a:xfrm>
            <a:off x="6852869" y="1733550"/>
            <a:ext cx="2138732" cy="2866808"/>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FF0DDDC4-A9A2-F24C-8E5C-5E86ECC70CD8}"/>
              </a:ext>
            </a:extLst>
          </p:cNvPr>
          <p:cNvSpPr>
            <a:spLocks noGrp="1"/>
          </p:cNvSpPr>
          <p:nvPr>
            <p:ph type="sldNum" sz="quarter" idx="2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990007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 col">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198878"/>
            <a:ext cx="1646887" cy="3396023"/>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193423"/>
            <a:ext cx="1646887" cy="3396024"/>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193422"/>
            <a:ext cx="1646887" cy="3396023"/>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193422"/>
            <a:ext cx="1646887" cy="3396023"/>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193422"/>
            <a:ext cx="1646887" cy="3396023"/>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C746464B-6D50-0444-88FB-F2C6D2DA4234}"/>
              </a:ext>
            </a:extLst>
          </p:cNvPr>
          <p:cNvSpPr>
            <a:spLocks noGrp="1"/>
          </p:cNvSpPr>
          <p:nvPr>
            <p:ph type="sldNum" sz="quarter" idx="28"/>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423887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 col and 5 top caption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1" name="Caption">
            <a:extLst>
              <a:ext uri="{FF2B5EF4-FFF2-40B4-BE49-F238E27FC236}">
                <a16:creationId xmlns:a16="http://schemas.microsoft.com/office/drawing/2014/main" id="{BB745127-661B-9745-8FCF-E340BA695B9D}"/>
              </a:ext>
            </a:extLst>
          </p:cNvPr>
          <p:cNvSpPr>
            <a:spLocks noGrp="1"/>
          </p:cNvSpPr>
          <p:nvPr>
            <p:ph type="body" sz="quarter" idx="15" hasCustomPrompt="1"/>
          </p:nvPr>
        </p:nvSpPr>
        <p:spPr>
          <a:xfrm>
            <a:off x="149313" y="1193315"/>
            <a:ext cx="1642579"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19" name="Box">
            <a:extLst>
              <a:ext uri="{FF2B5EF4-FFF2-40B4-BE49-F238E27FC236}">
                <a16:creationId xmlns:a16="http://schemas.microsoft.com/office/drawing/2014/main" id="{416E5DA1-136A-384D-85B8-D3676B29E3F3}"/>
              </a:ext>
            </a:extLst>
          </p:cNvPr>
          <p:cNvSpPr>
            <a:spLocks noGrp="1"/>
          </p:cNvSpPr>
          <p:nvPr>
            <p:ph idx="13" hasCustomPrompt="1"/>
          </p:nvPr>
        </p:nvSpPr>
        <p:spPr>
          <a:xfrm>
            <a:off x="149313" y="1739006"/>
            <a:ext cx="1646887" cy="2855895"/>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7" name="Caption">
            <a:extLst>
              <a:ext uri="{FF2B5EF4-FFF2-40B4-BE49-F238E27FC236}">
                <a16:creationId xmlns:a16="http://schemas.microsoft.com/office/drawing/2014/main" id="{1A66F37F-CE60-7A4C-AE09-7B3BAA75FFFA}"/>
              </a:ext>
            </a:extLst>
          </p:cNvPr>
          <p:cNvSpPr>
            <a:spLocks noGrp="1"/>
          </p:cNvSpPr>
          <p:nvPr>
            <p:ph type="body" sz="quarter" idx="29" hasCustomPrompt="1"/>
          </p:nvPr>
        </p:nvSpPr>
        <p:spPr>
          <a:xfrm>
            <a:off x="1948163" y="1193315"/>
            <a:ext cx="1642579"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27" name="Box">
            <a:extLst>
              <a:ext uri="{FF2B5EF4-FFF2-40B4-BE49-F238E27FC236}">
                <a16:creationId xmlns:a16="http://schemas.microsoft.com/office/drawing/2014/main" id="{A514C5D4-6321-9940-AA7B-6DD9C2896472}"/>
              </a:ext>
            </a:extLst>
          </p:cNvPr>
          <p:cNvSpPr>
            <a:spLocks noGrp="1"/>
          </p:cNvSpPr>
          <p:nvPr>
            <p:ph idx="27" hasCustomPrompt="1"/>
          </p:nvPr>
        </p:nvSpPr>
        <p:spPr>
          <a:xfrm>
            <a:off x="1948163" y="1733551"/>
            <a:ext cx="1646887" cy="2855896"/>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8" name="Caption">
            <a:extLst>
              <a:ext uri="{FF2B5EF4-FFF2-40B4-BE49-F238E27FC236}">
                <a16:creationId xmlns:a16="http://schemas.microsoft.com/office/drawing/2014/main" id="{6BCAA78E-33F4-9B41-A03A-FD2F0EFDD7C6}"/>
              </a:ext>
            </a:extLst>
          </p:cNvPr>
          <p:cNvSpPr>
            <a:spLocks noGrp="1"/>
          </p:cNvSpPr>
          <p:nvPr>
            <p:ph type="body" sz="quarter" idx="30" hasCustomPrompt="1"/>
          </p:nvPr>
        </p:nvSpPr>
        <p:spPr>
          <a:xfrm>
            <a:off x="3747013" y="1193315"/>
            <a:ext cx="1642579"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26" name="Box">
            <a:extLst>
              <a:ext uri="{FF2B5EF4-FFF2-40B4-BE49-F238E27FC236}">
                <a16:creationId xmlns:a16="http://schemas.microsoft.com/office/drawing/2014/main" id="{7BAF17F4-7FA8-2B40-BF9E-55A8E4E91B05}"/>
              </a:ext>
            </a:extLst>
          </p:cNvPr>
          <p:cNvSpPr>
            <a:spLocks noGrp="1"/>
          </p:cNvSpPr>
          <p:nvPr>
            <p:ph idx="26" hasCustomPrompt="1"/>
          </p:nvPr>
        </p:nvSpPr>
        <p:spPr>
          <a:xfrm>
            <a:off x="3747013" y="1733550"/>
            <a:ext cx="1646887" cy="2855895"/>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0" name="Caption">
            <a:extLst>
              <a:ext uri="{FF2B5EF4-FFF2-40B4-BE49-F238E27FC236}">
                <a16:creationId xmlns:a16="http://schemas.microsoft.com/office/drawing/2014/main" id="{E9C0D689-A19A-624C-B850-755B195EA6B4}"/>
              </a:ext>
            </a:extLst>
          </p:cNvPr>
          <p:cNvSpPr>
            <a:spLocks noGrp="1"/>
          </p:cNvSpPr>
          <p:nvPr>
            <p:ph type="body" sz="quarter" idx="31" hasCustomPrompt="1"/>
          </p:nvPr>
        </p:nvSpPr>
        <p:spPr>
          <a:xfrm>
            <a:off x="5545863" y="1193315"/>
            <a:ext cx="1642579"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25" name="Box">
            <a:extLst>
              <a:ext uri="{FF2B5EF4-FFF2-40B4-BE49-F238E27FC236}">
                <a16:creationId xmlns:a16="http://schemas.microsoft.com/office/drawing/2014/main" id="{18A288B6-F1B3-BD44-ADC4-D449FA33766B}"/>
              </a:ext>
            </a:extLst>
          </p:cNvPr>
          <p:cNvSpPr>
            <a:spLocks noGrp="1"/>
          </p:cNvSpPr>
          <p:nvPr>
            <p:ph idx="25" hasCustomPrompt="1"/>
          </p:nvPr>
        </p:nvSpPr>
        <p:spPr>
          <a:xfrm>
            <a:off x="5545863" y="1733550"/>
            <a:ext cx="1646887" cy="2855895"/>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21" name="Caption">
            <a:extLst>
              <a:ext uri="{FF2B5EF4-FFF2-40B4-BE49-F238E27FC236}">
                <a16:creationId xmlns:a16="http://schemas.microsoft.com/office/drawing/2014/main" id="{4E426E23-1667-1B4E-AF61-2206D7F1AE56}"/>
              </a:ext>
            </a:extLst>
          </p:cNvPr>
          <p:cNvSpPr>
            <a:spLocks noGrp="1"/>
          </p:cNvSpPr>
          <p:nvPr>
            <p:ph type="body" sz="quarter" idx="32" hasCustomPrompt="1"/>
          </p:nvPr>
        </p:nvSpPr>
        <p:spPr>
          <a:xfrm>
            <a:off x="7344713" y="1193315"/>
            <a:ext cx="1642579"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24" name="Box">
            <a:extLst>
              <a:ext uri="{FF2B5EF4-FFF2-40B4-BE49-F238E27FC236}">
                <a16:creationId xmlns:a16="http://schemas.microsoft.com/office/drawing/2014/main" id="{9D2AB08B-3B1E-854B-864B-C1FD8C306D83}"/>
              </a:ext>
            </a:extLst>
          </p:cNvPr>
          <p:cNvSpPr>
            <a:spLocks noGrp="1"/>
          </p:cNvSpPr>
          <p:nvPr>
            <p:ph idx="24" hasCustomPrompt="1"/>
          </p:nvPr>
        </p:nvSpPr>
        <p:spPr>
          <a:xfrm>
            <a:off x="7344713" y="1733550"/>
            <a:ext cx="1646887" cy="2855895"/>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36F230DE-5E92-6B46-9F5D-66DB4D20FF43}"/>
              </a:ext>
            </a:extLst>
          </p:cNvPr>
          <p:cNvSpPr>
            <a:spLocks noGrp="1"/>
          </p:cNvSpPr>
          <p:nvPr>
            <p:ph idx="18"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D3B8EB7D-BD26-C942-9526-4280491D4C0A}"/>
              </a:ext>
            </a:extLst>
          </p:cNvPr>
          <p:cNvSpPr>
            <a:spLocks noGrp="1"/>
          </p:cNvSpPr>
          <p:nvPr>
            <p:ph type="sldNum" sz="quarter" idx="33"/>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537687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horiz-boxe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8" name="Box"/>
          <p:cNvSpPr>
            <a:spLocks noGrp="1"/>
          </p:cNvSpPr>
          <p:nvPr>
            <p:ph idx="13" hasCustomPrompt="1"/>
          </p:nvPr>
        </p:nvSpPr>
        <p:spPr>
          <a:xfrm>
            <a:off x="149314" y="1200151"/>
            <a:ext cx="4391514" cy="1641020"/>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Box"/>
          <p:cNvSpPr>
            <a:spLocks noGrp="1"/>
          </p:cNvSpPr>
          <p:nvPr>
            <p:ph idx="15" hasCustomPrompt="1"/>
          </p:nvPr>
        </p:nvSpPr>
        <p:spPr>
          <a:xfrm>
            <a:off x="149313" y="2954953"/>
            <a:ext cx="4391514" cy="1641020"/>
          </a:xfrm>
          <a:ln>
            <a:solidFill>
              <a:srgbClr val="6ABD8D">
                <a:alpha val="20000"/>
              </a:srgbClr>
            </a:solidFill>
          </a:ln>
        </p:spPr>
        <p:txBody>
          <a:bodyPr>
            <a:normAutofit/>
          </a:bodyPr>
          <a:lstStyle>
            <a:lvl1pPr marL="288925" indent="-288925">
              <a:buFont typeface="Arial" panose="020B0604020202020204" pitchFamily="34" charset="0"/>
              <a:buChar char="►"/>
              <a:defRPr sz="1600" baseline="0"/>
            </a:lvl1pPr>
            <a:lvl2pPr marL="568325" indent="-284163">
              <a:buFont typeface="Arial" panose="020B0604020202020204" pitchFamily="34" charset="0"/>
              <a:buChar char="►"/>
              <a:defRPr sz="1600"/>
            </a:lvl2pPr>
            <a:lvl3pPr marL="808038" indent="-234950">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p:cNvSpPr>
            <a:spLocks noGrp="1"/>
          </p:cNvSpPr>
          <p:nvPr>
            <p:ph idx="12" hasCustomPrompt="1"/>
          </p:nvPr>
        </p:nvSpPr>
        <p:spPr>
          <a:xfrm>
            <a:off x="4615267" y="1201422"/>
            <a:ext cx="4376334" cy="1639749"/>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1" name="Box"/>
          <p:cNvSpPr>
            <a:spLocks noGrp="1"/>
          </p:cNvSpPr>
          <p:nvPr>
            <p:ph idx="14" hasCustomPrompt="1"/>
          </p:nvPr>
        </p:nvSpPr>
        <p:spPr>
          <a:xfrm>
            <a:off x="4615266" y="2956224"/>
            <a:ext cx="4392207" cy="1639749"/>
          </a:xfrm>
          <a:prstGeom prst="rect">
            <a:avLst/>
          </a:prstGeom>
          <a:ln>
            <a:solidFill>
              <a:srgbClr val="6ABD8D">
                <a:alpha val="20000"/>
              </a:srgbClr>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sz="1600"/>
            </a:lvl2pPr>
            <a:lvl3pPr marL="798513" indent="-230188">
              <a:buFont typeface="Arial" panose="020B0604020202020204" pitchFamily="34" charset="0"/>
              <a:buChar char="●"/>
              <a:defRPr sz="1600"/>
            </a:lvl3pPr>
          </a:lstStyle>
          <a:p>
            <a:pPr lvl="0"/>
            <a:r>
              <a:rPr lang="en-US"/>
              <a:t>Click to add first-level bullet</a:t>
            </a:r>
          </a:p>
          <a:p>
            <a:pPr lvl="1"/>
            <a:r>
              <a:rPr lang="en-US"/>
              <a:t>Second level</a:t>
            </a:r>
          </a:p>
          <a:p>
            <a:pPr lvl="2"/>
            <a:r>
              <a:rPr lang="en-US"/>
              <a:t>Third level</a:t>
            </a:r>
          </a:p>
        </p:txBody>
      </p:sp>
      <p:sp>
        <p:nvSpPr>
          <p:cNvPr id="10" name="Source">
            <a:extLst>
              <a:ext uri="{FF2B5EF4-FFF2-40B4-BE49-F238E27FC236}">
                <a16:creationId xmlns:a16="http://schemas.microsoft.com/office/drawing/2014/main" id="{E8A549A6-7736-A545-9DCD-CB4DD032E598}"/>
              </a:ext>
            </a:extLst>
          </p:cNvPr>
          <p:cNvSpPr>
            <a:spLocks noGrp="1"/>
          </p:cNvSpPr>
          <p:nvPr>
            <p:ph idx="17"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49A5C684-826F-0442-8631-7E4E2B374D8D}"/>
              </a:ext>
            </a:extLst>
          </p:cNvPr>
          <p:cNvSpPr>
            <a:spLocks noGrp="1"/>
          </p:cNvSpPr>
          <p:nvPr>
            <p:ph type="sldNum" sz="quarter" idx="18"/>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820074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5" name="Photo">
            <a:extLst>
              <a:ext uri="{FF2B5EF4-FFF2-40B4-BE49-F238E27FC236}">
                <a16:creationId xmlns:a16="http://schemas.microsoft.com/office/drawing/2014/main" id="{02EA4496-355A-B54A-BBF9-F684A72148AE}"/>
              </a:ext>
            </a:extLst>
          </p:cNvPr>
          <p:cNvSpPr>
            <a:spLocks noGrp="1"/>
          </p:cNvSpPr>
          <p:nvPr>
            <p:ph sz="quarter" idx="15"/>
          </p:nvPr>
        </p:nvSpPr>
        <p:spPr>
          <a:xfrm>
            <a:off x="0" y="974725"/>
            <a:ext cx="9144000" cy="4168775"/>
          </a:xfrm>
          <a:ln>
            <a:noFill/>
          </a:ln>
        </p:spPr>
        <p:txBody>
          <a:bodyPr/>
          <a:lstStyle>
            <a:lvl1pPr marL="0" indent="0">
              <a:buFontTx/>
              <a:buNone/>
              <a:defRPr/>
            </a:lvl1pPr>
          </a:lstStyle>
          <a:p>
            <a:pPr lvl="0"/>
            <a:r>
              <a:rPr lang="en-US"/>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F83A9E29-5FE0-3D4D-94E8-4C25C00D63D5}"/>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788132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0" name="Photo">
            <a:extLst>
              <a:ext uri="{FF2B5EF4-FFF2-40B4-BE49-F238E27FC236}">
                <a16:creationId xmlns:a16="http://schemas.microsoft.com/office/drawing/2014/main" id="{425F25A5-CCE4-394B-9E1E-17C6BF7265C4}"/>
              </a:ext>
            </a:extLst>
          </p:cNvPr>
          <p:cNvSpPr>
            <a:spLocks noGrp="1"/>
          </p:cNvSpPr>
          <p:nvPr>
            <p:ph sz="quarter" idx="15"/>
          </p:nvPr>
        </p:nvSpPr>
        <p:spPr>
          <a:xfrm>
            <a:off x="0" y="974725"/>
            <a:ext cx="4541958" cy="4168775"/>
          </a:xfrm>
          <a:ln>
            <a:noFill/>
          </a:ln>
        </p:spPr>
        <p:txBody>
          <a:bodyPr/>
          <a:lstStyle>
            <a:lvl1pPr marL="0" indent="0">
              <a:buFontTx/>
              <a:buNone/>
              <a:defRPr/>
            </a:lvl1pPr>
          </a:lstStyle>
          <a:p>
            <a:pPr lvl="0"/>
            <a:r>
              <a:rPr lang="en-US"/>
              <a:t>Click to edit Master text styles</a:t>
            </a:r>
          </a:p>
        </p:txBody>
      </p:sp>
      <p:sp>
        <p:nvSpPr>
          <p:cNvPr id="9" name="Photo">
            <a:extLst>
              <a:ext uri="{FF2B5EF4-FFF2-40B4-BE49-F238E27FC236}">
                <a16:creationId xmlns:a16="http://schemas.microsoft.com/office/drawing/2014/main" id="{6804ED59-039D-2442-97AD-5034913325E9}"/>
              </a:ext>
            </a:extLst>
          </p:cNvPr>
          <p:cNvSpPr>
            <a:spLocks noGrp="1"/>
          </p:cNvSpPr>
          <p:nvPr>
            <p:ph sz="quarter" idx="16"/>
          </p:nvPr>
        </p:nvSpPr>
        <p:spPr>
          <a:xfrm>
            <a:off x="4602043" y="974725"/>
            <a:ext cx="4544568" cy="4168775"/>
          </a:xfrm>
          <a:ln>
            <a:noFill/>
          </a:ln>
        </p:spPr>
        <p:txBody>
          <a:bodyPr/>
          <a:lstStyle>
            <a:lvl1pPr marL="0" indent="0">
              <a:buFontTx/>
              <a:buNone/>
              <a:defRPr/>
            </a:lvl1pPr>
          </a:lstStyle>
          <a:p>
            <a:pPr lvl="0"/>
            <a:r>
              <a:rPr lang="en-US"/>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79BA57E4-A61E-0F43-96A7-D6F928E8868B}"/>
              </a:ext>
            </a:extLst>
          </p:cNvPr>
          <p:cNvSpPr>
            <a:spLocks noGrp="1"/>
          </p:cNvSpPr>
          <p:nvPr>
            <p:ph type="sldNum" sz="quarter" idx="17"/>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5199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2573594" y="1472513"/>
            <a:ext cx="6570406" cy="914400"/>
          </a:xfrm>
          <a:prstGeom prst="rect">
            <a:avLst/>
          </a:prstGeom>
          <a:solidFill>
            <a:srgbClr val="A5D7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2602586" y="1472513"/>
            <a:ext cx="6541413" cy="914400"/>
          </a:xfrm>
          <a:prstGeom prst="rect">
            <a:avLst/>
          </a:prstGeom>
          <a:noFill/>
          <a:ln>
            <a:miter lim="800000"/>
            <a:headEnd/>
            <a:tailEnd/>
          </a:ln>
        </p:spPr>
        <p:txBody>
          <a:bodyPr lIns="91418" tIns="45710" rIns="91418" bIns="45710" anchor="ctr">
            <a:noAutofit/>
          </a:bodyPr>
          <a:lstStyle>
            <a:lvl1pPr algn="ctr">
              <a:defRPr sz="2400">
                <a:solidFill>
                  <a:schemeClr val="tx1"/>
                </a:solidFill>
                <a:latin typeface="+mj-lt"/>
                <a:cs typeface="Calibri"/>
              </a:defRPr>
            </a:lvl1pPr>
          </a:lstStyle>
          <a:p>
            <a:r>
              <a:rPr lang="en-US"/>
              <a:t>Click to add section title</a:t>
            </a:r>
          </a:p>
        </p:txBody>
      </p:sp>
      <p:sp>
        <p:nvSpPr>
          <p:cNvPr id="10" name="Copyright">
            <a:extLst>
              <a:ext uri="{FF2B5EF4-FFF2-40B4-BE49-F238E27FC236}">
                <a16:creationId xmlns:a16="http://schemas.microsoft.com/office/drawing/2014/main" id="{112DACE3-5A89-2749-9074-709139822E18}"/>
              </a:ext>
            </a:extLst>
          </p:cNvPr>
          <p:cNvSpPr/>
          <p:nvPr userDrawn="1"/>
        </p:nvSpPr>
        <p:spPr>
          <a:xfrm>
            <a:off x="1655447" y="4586585"/>
            <a:ext cx="5833106"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alpha val="25000"/>
                  </a:srgbClr>
                </a:solidFill>
                <a:effectLst/>
                <a:uLnTx/>
                <a:uFillTx/>
                <a:latin typeface="+mj-lt"/>
                <a:ea typeface="+mn-ea"/>
              </a:rPr>
              <a:t>Produced by the Center for Teaching and Learning at the Johns Hopkins Bloomberg School of Public Health. </a:t>
            </a:r>
            <a:br>
              <a:rPr kumimoji="0" lang="en-US" sz="800" b="1" i="0" u="none" strike="noStrike" kern="1200" cap="none" spc="0" normalizeH="0" baseline="0" noProof="0" dirty="0">
                <a:ln>
                  <a:noFill/>
                </a:ln>
                <a:solidFill>
                  <a:srgbClr val="FFFFFF">
                    <a:alpha val="25000"/>
                  </a:srgbClr>
                </a:solidFill>
                <a:effectLst/>
                <a:uLnTx/>
                <a:uFillTx/>
                <a:latin typeface="+mj-lt"/>
                <a:ea typeface="+mn-ea"/>
              </a:rPr>
            </a:b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4" name="Slide Number">
            <a:extLst>
              <a:ext uri="{FF2B5EF4-FFF2-40B4-BE49-F238E27FC236}">
                <a16:creationId xmlns:a16="http://schemas.microsoft.com/office/drawing/2014/main" id="{64715A6E-760B-D84A-ADAD-BE5FD6E48B5D}"/>
              </a:ext>
            </a:extLst>
          </p:cNvPr>
          <p:cNvSpPr>
            <a:spLocks noGrp="1"/>
          </p:cNvSpPr>
          <p:nvPr>
            <p:ph type="sldNum" sz="quarter" idx="10"/>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029526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IDDEN 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a:t>Add title in Outline view</a:t>
            </a:r>
          </a:p>
        </p:txBody>
      </p:sp>
      <p:sp>
        <p:nvSpPr>
          <p:cNvPr id="4" name="Photo"/>
          <p:cNvSpPr>
            <a:spLocks noGrp="1"/>
          </p:cNvSpPr>
          <p:nvPr>
            <p:ph type="pic" sz="quarter" idx="13" hasCustomPrompt="1"/>
          </p:nvPr>
        </p:nvSpPr>
        <p:spPr>
          <a:xfrm>
            <a:off x="0" y="0"/>
            <a:ext cx="9144000" cy="5143500"/>
          </a:xfrm>
          <a:ln>
            <a:noFill/>
          </a:ln>
        </p:spPr>
        <p:txBody>
          <a:bodyPr/>
          <a:lstStyle>
            <a:lvl1pPr marL="0" indent="0">
              <a:buNone/>
              <a:defRPr baseline="0">
                <a:solidFill>
                  <a:schemeClr val="bg1"/>
                </a:solidFill>
              </a:defRPr>
            </a:lvl1pPr>
          </a:lstStyle>
          <a:p>
            <a:r>
              <a:rPr lang="en-US" dirty="0"/>
              <a:t>Click icon to add full-slide image</a:t>
            </a:r>
          </a:p>
        </p:txBody>
      </p:sp>
      <p:sp>
        <p:nvSpPr>
          <p:cNvPr id="7" name="Source">
            <a:extLst>
              <a:ext uri="{FF2B5EF4-FFF2-40B4-BE49-F238E27FC236}">
                <a16:creationId xmlns:a16="http://schemas.microsoft.com/office/drawing/2014/main" id="{A20D78D4-2BDB-A44F-8D2A-AD311AE30537}"/>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9C0EBDEC-E0F6-554C-96E0-9FBD98D92467}"/>
              </a:ext>
            </a:extLst>
          </p:cNvPr>
          <p:cNvSpPr>
            <a:spLocks noGrp="1"/>
          </p:cNvSpPr>
          <p:nvPr>
            <p:ph type="sldNum" sz="quarter" idx="14"/>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901560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a:t>Click to add slide title</a:t>
            </a:r>
          </a:p>
        </p:txBody>
      </p:sp>
      <p:sp>
        <p:nvSpPr>
          <p:cNvPr id="31" name="Caption">
            <a:extLst>
              <a:ext uri="{FF2B5EF4-FFF2-40B4-BE49-F238E27FC236}">
                <a16:creationId xmlns:a16="http://schemas.microsoft.com/office/drawing/2014/main" id="{0B291257-14F2-C248-84BA-AD4EFADDB1D6}"/>
              </a:ext>
            </a:extLst>
          </p:cNvPr>
          <p:cNvSpPr>
            <a:spLocks noGrp="1"/>
          </p:cNvSpPr>
          <p:nvPr>
            <p:ph type="body" sz="quarter" idx="18" hasCustomPrompt="1"/>
          </p:nvPr>
        </p:nvSpPr>
        <p:spPr>
          <a:xfrm>
            <a:off x="141693" y="1200150"/>
            <a:ext cx="8849908" cy="450850"/>
          </a:xfrm>
          <a:solidFill>
            <a:srgbClr val="27603F"/>
          </a:solidFill>
          <a:ln>
            <a:noFill/>
          </a:ln>
        </p:spPr>
        <p:txBody>
          <a:bodyPr anchor="ctr">
            <a:noAutofit/>
          </a:bodyPr>
          <a:lstStyle>
            <a:lvl1pPr marL="0" indent="0" algn="ctr">
              <a:buNone/>
              <a:defRPr sz="1600" b="0">
                <a:solidFill>
                  <a:schemeClr val="bg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9" name="Right Arrow 8">
            <a:extLst>
              <a:ext uri="{FF2B5EF4-FFF2-40B4-BE49-F238E27FC236}">
                <a16:creationId xmlns:a16="http://schemas.microsoft.com/office/drawing/2014/main" id="{661D48DD-9EF2-0F40-B08B-683BBD9164CC}"/>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rgbClr val="2861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7330086-D69D-3744-9456-0AF595E2BA54}"/>
              </a:ext>
              <a:ext uri="{C183D7F6-B498-43B3-948B-1728B52AA6E4}">
                <adec:decorative xmlns:adec="http://schemas.microsoft.com/office/drawing/2017/decorative" val="1"/>
              </a:ext>
            </a:extLst>
          </p:cNvPr>
          <p:cNvSpPr/>
          <p:nvPr userDrawn="1"/>
        </p:nvSpPr>
        <p:spPr>
          <a:xfrm>
            <a:off x="609126"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B344164-5899-5244-B23C-DC7EEC1D4E04}"/>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F26D44-F190-2744-A872-35672FDDD653}"/>
              </a:ext>
              <a:ext uri="{C183D7F6-B498-43B3-948B-1728B52AA6E4}">
                <adec:decorative xmlns:adec="http://schemas.microsoft.com/office/drawing/2017/decorative" val="1"/>
              </a:ext>
            </a:extLst>
          </p:cNvPr>
          <p:cNvSpPr/>
          <p:nvPr userDrawn="1"/>
        </p:nvSpPr>
        <p:spPr>
          <a:xfrm>
            <a:off x="3202802"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E8A58AA-AEB2-DD4A-99B3-D88465C43F76}"/>
              </a:ext>
              <a:ext uri="{C183D7F6-B498-43B3-948B-1728B52AA6E4}">
                <adec:decorative xmlns:adec="http://schemas.microsoft.com/office/drawing/2017/decorative" val="1"/>
              </a:ext>
            </a:extLst>
          </p:cNvPr>
          <p:cNvSpPr/>
          <p:nvPr userDrawn="1"/>
        </p:nvSpPr>
        <p:spPr>
          <a:xfrm>
            <a:off x="4499640"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801091A-DA2A-6C49-9491-78838ECA80C3}"/>
              </a:ext>
              <a:ext uri="{C183D7F6-B498-43B3-948B-1728B52AA6E4}">
                <adec:decorative xmlns:adec="http://schemas.microsoft.com/office/drawing/2017/decorative" val="1"/>
              </a:ext>
            </a:extLst>
          </p:cNvPr>
          <p:cNvSpPr/>
          <p:nvPr userDrawn="1"/>
        </p:nvSpPr>
        <p:spPr>
          <a:xfrm>
            <a:off x="5757858"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9D1CFC-8A28-A149-AAB9-12E2CB8682C6}"/>
              </a:ext>
              <a:ext uri="{C183D7F6-B498-43B3-948B-1728B52AA6E4}">
                <adec:decorative xmlns:adec="http://schemas.microsoft.com/office/drawing/2017/decorative" val="1"/>
              </a:ext>
            </a:extLst>
          </p:cNvPr>
          <p:cNvSpPr/>
          <p:nvPr userDrawn="1"/>
        </p:nvSpPr>
        <p:spPr>
          <a:xfrm>
            <a:off x="7027764"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234AB63-7426-CE44-97D2-9D4E65BC6236}"/>
              </a:ext>
              <a:ext uri="{C183D7F6-B498-43B3-948B-1728B52AA6E4}">
                <adec:decorative xmlns:adec="http://schemas.microsoft.com/office/drawing/2017/decorative" val="1"/>
              </a:ext>
            </a:extLst>
          </p:cNvPr>
          <p:cNvSpPr/>
          <p:nvPr userDrawn="1"/>
        </p:nvSpPr>
        <p:spPr>
          <a:xfrm>
            <a:off x="8351698"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Box">
            <a:extLst>
              <a:ext uri="{FF2B5EF4-FFF2-40B4-BE49-F238E27FC236}">
                <a16:creationId xmlns:a16="http://schemas.microsoft.com/office/drawing/2014/main" id="{6205D643-7A60-A84A-B374-4CB13DD533A0}"/>
              </a:ext>
            </a:extLst>
          </p:cNvPr>
          <p:cNvSpPr>
            <a:spLocks noGrp="1"/>
          </p:cNvSpPr>
          <p:nvPr>
            <p:ph idx="19" hasCustomPrompt="1"/>
          </p:nvPr>
        </p:nvSpPr>
        <p:spPr>
          <a:xfrm>
            <a:off x="149314" y="1732477"/>
            <a:ext cx="1135576" cy="1197205"/>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18" name="Box">
            <a:extLst>
              <a:ext uri="{FF2B5EF4-FFF2-40B4-BE49-F238E27FC236}">
                <a16:creationId xmlns:a16="http://schemas.microsoft.com/office/drawing/2014/main" id="{588271D9-D75E-0C48-A1E6-FAC86CAFBC69}"/>
              </a:ext>
            </a:extLst>
          </p:cNvPr>
          <p:cNvSpPr>
            <a:spLocks noGrp="1"/>
          </p:cNvSpPr>
          <p:nvPr>
            <p:ph idx="26" hasCustomPrompt="1"/>
          </p:nvPr>
        </p:nvSpPr>
        <p:spPr>
          <a:xfrm>
            <a:off x="132926" y="3339098"/>
            <a:ext cx="1135576" cy="126824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19" name="Box">
            <a:extLst>
              <a:ext uri="{FF2B5EF4-FFF2-40B4-BE49-F238E27FC236}">
                <a16:creationId xmlns:a16="http://schemas.microsoft.com/office/drawing/2014/main" id="{CDF93FB9-980C-B746-9693-9DC87C1860B9}"/>
              </a:ext>
            </a:extLst>
          </p:cNvPr>
          <p:cNvSpPr>
            <a:spLocks noGrp="1"/>
          </p:cNvSpPr>
          <p:nvPr>
            <p:ph idx="21" hasCustomPrompt="1"/>
          </p:nvPr>
        </p:nvSpPr>
        <p:spPr>
          <a:xfrm>
            <a:off x="1429764" y="1735328"/>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0" name="Box">
            <a:extLst>
              <a:ext uri="{FF2B5EF4-FFF2-40B4-BE49-F238E27FC236}">
                <a16:creationId xmlns:a16="http://schemas.microsoft.com/office/drawing/2014/main" id="{2C697431-B967-2A4C-BBBB-15E891965323}"/>
              </a:ext>
            </a:extLst>
          </p:cNvPr>
          <p:cNvSpPr>
            <a:spLocks noGrp="1"/>
          </p:cNvSpPr>
          <p:nvPr>
            <p:ph idx="28" hasCustomPrompt="1"/>
          </p:nvPr>
        </p:nvSpPr>
        <p:spPr>
          <a:xfrm>
            <a:off x="1420109" y="3348568"/>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1" name="Box">
            <a:extLst>
              <a:ext uri="{FF2B5EF4-FFF2-40B4-BE49-F238E27FC236}">
                <a16:creationId xmlns:a16="http://schemas.microsoft.com/office/drawing/2014/main" id="{51F9A926-A6B1-B848-96D6-AE921E59A94D}"/>
              </a:ext>
            </a:extLst>
          </p:cNvPr>
          <p:cNvSpPr>
            <a:spLocks noGrp="1"/>
          </p:cNvSpPr>
          <p:nvPr>
            <p:ph idx="22" hasCustomPrompt="1"/>
          </p:nvPr>
        </p:nvSpPr>
        <p:spPr>
          <a:xfrm>
            <a:off x="2710214" y="1735328"/>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2" name="Box">
            <a:extLst>
              <a:ext uri="{FF2B5EF4-FFF2-40B4-BE49-F238E27FC236}">
                <a16:creationId xmlns:a16="http://schemas.microsoft.com/office/drawing/2014/main" id="{4BF1F99F-14B0-EC4C-BACA-9DED8099869A}"/>
              </a:ext>
            </a:extLst>
          </p:cNvPr>
          <p:cNvSpPr>
            <a:spLocks noGrp="1"/>
          </p:cNvSpPr>
          <p:nvPr>
            <p:ph idx="29" hasCustomPrompt="1"/>
          </p:nvPr>
        </p:nvSpPr>
        <p:spPr>
          <a:xfrm>
            <a:off x="2707292" y="3348568"/>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3" name="Box">
            <a:extLst>
              <a:ext uri="{FF2B5EF4-FFF2-40B4-BE49-F238E27FC236}">
                <a16:creationId xmlns:a16="http://schemas.microsoft.com/office/drawing/2014/main" id="{CCE259BB-E37C-AA46-81E3-AEB3D5ACC7C0}"/>
              </a:ext>
            </a:extLst>
          </p:cNvPr>
          <p:cNvSpPr>
            <a:spLocks noGrp="1"/>
          </p:cNvSpPr>
          <p:nvPr>
            <p:ph idx="23" hasCustomPrompt="1"/>
          </p:nvPr>
        </p:nvSpPr>
        <p:spPr>
          <a:xfrm>
            <a:off x="3990664" y="1735328"/>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4" name="Box">
            <a:extLst>
              <a:ext uri="{FF2B5EF4-FFF2-40B4-BE49-F238E27FC236}">
                <a16:creationId xmlns:a16="http://schemas.microsoft.com/office/drawing/2014/main" id="{FC6167BB-3A78-754F-BF1C-FE9D9CC31429}"/>
              </a:ext>
            </a:extLst>
          </p:cNvPr>
          <p:cNvSpPr>
            <a:spLocks noGrp="1"/>
          </p:cNvSpPr>
          <p:nvPr>
            <p:ph idx="30" hasCustomPrompt="1"/>
          </p:nvPr>
        </p:nvSpPr>
        <p:spPr>
          <a:xfrm>
            <a:off x="3994475" y="3348568"/>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5" name="Box">
            <a:extLst>
              <a:ext uri="{FF2B5EF4-FFF2-40B4-BE49-F238E27FC236}">
                <a16:creationId xmlns:a16="http://schemas.microsoft.com/office/drawing/2014/main" id="{7C1FE663-AD46-1C4F-9F27-6999C8456FF5}"/>
              </a:ext>
            </a:extLst>
          </p:cNvPr>
          <p:cNvSpPr>
            <a:spLocks noGrp="1"/>
          </p:cNvSpPr>
          <p:nvPr>
            <p:ph idx="24" hasCustomPrompt="1"/>
          </p:nvPr>
        </p:nvSpPr>
        <p:spPr>
          <a:xfrm>
            <a:off x="5271114" y="1727079"/>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6" name="Box">
            <a:extLst>
              <a:ext uri="{FF2B5EF4-FFF2-40B4-BE49-F238E27FC236}">
                <a16:creationId xmlns:a16="http://schemas.microsoft.com/office/drawing/2014/main" id="{D60C9512-DA83-084E-AE2B-89FDE4BCC97A}"/>
              </a:ext>
            </a:extLst>
          </p:cNvPr>
          <p:cNvSpPr>
            <a:spLocks noGrp="1"/>
          </p:cNvSpPr>
          <p:nvPr>
            <p:ph idx="31" hasCustomPrompt="1"/>
          </p:nvPr>
        </p:nvSpPr>
        <p:spPr>
          <a:xfrm>
            <a:off x="5281658" y="3340319"/>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7" name="Box">
            <a:extLst>
              <a:ext uri="{FF2B5EF4-FFF2-40B4-BE49-F238E27FC236}">
                <a16:creationId xmlns:a16="http://schemas.microsoft.com/office/drawing/2014/main" id="{99617CA0-5381-6D44-B57C-45C0CA0C7D35}"/>
              </a:ext>
            </a:extLst>
          </p:cNvPr>
          <p:cNvSpPr>
            <a:spLocks noGrp="1"/>
          </p:cNvSpPr>
          <p:nvPr>
            <p:ph idx="25" hasCustomPrompt="1"/>
          </p:nvPr>
        </p:nvSpPr>
        <p:spPr>
          <a:xfrm>
            <a:off x="6551564" y="1735328"/>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8" name="Box">
            <a:extLst>
              <a:ext uri="{FF2B5EF4-FFF2-40B4-BE49-F238E27FC236}">
                <a16:creationId xmlns:a16="http://schemas.microsoft.com/office/drawing/2014/main" id="{E813AD74-D063-B64F-B684-BB1A65C7EB3A}"/>
              </a:ext>
            </a:extLst>
          </p:cNvPr>
          <p:cNvSpPr>
            <a:spLocks noGrp="1"/>
          </p:cNvSpPr>
          <p:nvPr>
            <p:ph idx="32" hasCustomPrompt="1"/>
          </p:nvPr>
        </p:nvSpPr>
        <p:spPr>
          <a:xfrm>
            <a:off x="6568841" y="3348568"/>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29" name="Box">
            <a:extLst>
              <a:ext uri="{FF2B5EF4-FFF2-40B4-BE49-F238E27FC236}">
                <a16:creationId xmlns:a16="http://schemas.microsoft.com/office/drawing/2014/main" id="{32A29C7C-813A-8342-A541-4B918F0E996F}"/>
              </a:ext>
            </a:extLst>
          </p:cNvPr>
          <p:cNvSpPr>
            <a:spLocks noGrp="1"/>
          </p:cNvSpPr>
          <p:nvPr>
            <p:ph idx="20" hasCustomPrompt="1"/>
          </p:nvPr>
        </p:nvSpPr>
        <p:spPr>
          <a:xfrm>
            <a:off x="7832017" y="1735328"/>
            <a:ext cx="1135576" cy="1202604"/>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30" name="Box">
            <a:extLst>
              <a:ext uri="{FF2B5EF4-FFF2-40B4-BE49-F238E27FC236}">
                <a16:creationId xmlns:a16="http://schemas.microsoft.com/office/drawing/2014/main" id="{161E1AFF-1C00-BD45-9342-775E6AC0FE0E}"/>
              </a:ext>
            </a:extLst>
          </p:cNvPr>
          <p:cNvSpPr>
            <a:spLocks noGrp="1"/>
          </p:cNvSpPr>
          <p:nvPr>
            <p:ph idx="27" hasCustomPrompt="1"/>
          </p:nvPr>
        </p:nvSpPr>
        <p:spPr>
          <a:xfrm>
            <a:off x="7856024" y="3348568"/>
            <a:ext cx="1135576" cy="1261628"/>
          </a:xfrm>
          <a:ln>
            <a:solidFill>
              <a:srgbClr val="6ABD8D">
                <a:alpha val="25000"/>
              </a:srgbClr>
            </a:solidFill>
          </a:ln>
        </p:spPr>
        <p:txBody>
          <a:bodyPr anchor="ctr"/>
          <a:lstStyle>
            <a:lvl1pPr marL="0" indent="0" algn="ctr">
              <a:buFont typeface="Arial" panose="020B0604020202020204" pitchFamily="34" charset="0"/>
              <a:buNone/>
              <a:defRPr sz="1200"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4674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80D0-E19E-3CBA-4293-C860E3D81F3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C18D6BB-A18E-6514-D061-A1222F8A3BB1}"/>
              </a:ext>
            </a:extLst>
          </p:cNvPr>
          <p:cNvSpPr>
            <a:spLocks noGrp="1"/>
          </p:cNvSpPr>
          <p:nvPr>
            <p:ph type="sldNum" sz="quarter" idx="10"/>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693822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ertical large photo">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845D2855-4BDC-2949-A7F8-15C653BAFD76}"/>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6" name="Subtitle">
            <a:extLst>
              <a:ext uri="{FF2B5EF4-FFF2-40B4-BE49-F238E27FC236}">
                <a16:creationId xmlns:a16="http://schemas.microsoft.com/office/drawing/2014/main" id="{73F8CCE4-3BC7-E04F-94AE-1C9657EF5270}"/>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4" name="Photo"/>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to add image or drag and drop image to placeholder</a:t>
            </a:r>
          </a:p>
        </p:txBody>
      </p:sp>
      <p:sp>
        <p:nvSpPr>
          <p:cNvPr id="8" name="Source">
            <a:extLst>
              <a:ext uri="{FF2B5EF4-FFF2-40B4-BE49-F238E27FC236}">
                <a16:creationId xmlns:a16="http://schemas.microsoft.com/office/drawing/2014/main" id="{904D3AB3-06BD-EC46-AEC4-64AAD3E51B9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2" name="Slide Number">
            <a:extLst>
              <a:ext uri="{FF2B5EF4-FFF2-40B4-BE49-F238E27FC236}">
                <a16:creationId xmlns:a16="http://schemas.microsoft.com/office/drawing/2014/main" id="{C17433F5-B937-B647-A06F-CB66175E77BC}"/>
              </a:ext>
            </a:extLst>
          </p:cNvPr>
          <p:cNvSpPr>
            <a:spLocks noGrp="1"/>
          </p:cNvSpPr>
          <p:nvPr>
            <p:ph type="sldNum" sz="quarter" idx="15"/>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02842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erticle bulle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6" name="Box"/>
          <p:cNvSpPr>
            <a:spLocks noGrp="1"/>
          </p:cNvSpPr>
          <p:nvPr>
            <p:ph idx="1" hasCustomPrompt="1"/>
          </p:nvPr>
        </p:nvSpPr>
        <p:spPr>
          <a:xfrm>
            <a:off x="2660810" y="133351"/>
            <a:ext cx="6352855" cy="4453388"/>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8" name="Source">
            <a:extLst>
              <a:ext uri="{FF2B5EF4-FFF2-40B4-BE49-F238E27FC236}">
                <a16:creationId xmlns:a16="http://schemas.microsoft.com/office/drawing/2014/main" id="{927F2F75-61C2-7F4D-B62A-0F7C84901C38}"/>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30B9C482-9F3A-D44D-B933-0895BD3D6A85}"/>
              </a:ext>
            </a:extLst>
          </p:cNvPr>
          <p:cNvSpPr>
            <a:spLocks noGrp="1"/>
          </p:cNvSpPr>
          <p:nvPr>
            <p:ph type="sldNum" sz="quarter" idx="15"/>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33980774"/>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erticle bullet top caption">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7" name="Caption">
            <a:extLst>
              <a:ext uri="{FF2B5EF4-FFF2-40B4-BE49-F238E27FC236}">
                <a16:creationId xmlns:a16="http://schemas.microsoft.com/office/drawing/2014/main" id="{BF0B0AC2-CB02-3441-9CFB-637D27B1BC44}"/>
              </a:ext>
            </a:extLst>
          </p:cNvPr>
          <p:cNvSpPr>
            <a:spLocks noGrp="1"/>
          </p:cNvSpPr>
          <p:nvPr>
            <p:ph type="body" sz="quarter" idx="17" hasCustomPrompt="1"/>
          </p:nvPr>
        </p:nvSpPr>
        <p:spPr>
          <a:xfrm>
            <a:off x="2660810" y="133350"/>
            <a:ext cx="635285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subtitle</a:t>
            </a:r>
          </a:p>
        </p:txBody>
      </p:sp>
      <p:sp>
        <p:nvSpPr>
          <p:cNvPr id="6" name="Box"/>
          <p:cNvSpPr>
            <a:spLocks noGrp="1"/>
          </p:cNvSpPr>
          <p:nvPr>
            <p:ph idx="1" hasCustomPrompt="1"/>
          </p:nvPr>
        </p:nvSpPr>
        <p:spPr>
          <a:xfrm>
            <a:off x="2660810" y="615462"/>
            <a:ext cx="6352855" cy="3971274"/>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1" name="Source">
            <a:extLst>
              <a:ext uri="{FF2B5EF4-FFF2-40B4-BE49-F238E27FC236}">
                <a16:creationId xmlns:a16="http://schemas.microsoft.com/office/drawing/2014/main" id="{36165B48-FFD2-4145-8F08-E540D52C377E}"/>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44011FEB-98C2-574D-A4C2-E73E660161CC}"/>
              </a:ext>
            </a:extLst>
          </p:cNvPr>
          <p:cNvSpPr>
            <a:spLocks noGrp="1"/>
          </p:cNvSpPr>
          <p:nvPr>
            <p:ph type="sldNum" sz="quarter" idx="18"/>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710928019"/>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erticle bullet 2 col">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4" cy="445339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3" name="Box">
            <a:extLst>
              <a:ext uri="{FF2B5EF4-FFF2-40B4-BE49-F238E27FC236}">
                <a16:creationId xmlns:a16="http://schemas.microsoft.com/office/drawing/2014/main" id="{FEBC8032-C187-4042-83C3-7E9A8BC37CEF}"/>
              </a:ext>
            </a:extLst>
          </p:cNvPr>
          <p:cNvSpPr>
            <a:spLocks noGrp="1"/>
          </p:cNvSpPr>
          <p:nvPr>
            <p:ph idx="20" hasCustomPrompt="1"/>
          </p:nvPr>
        </p:nvSpPr>
        <p:spPr>
          <a:xfrm>
            <a:off x="5906393" y="133349"/>
            <a:ext cx="3106944" cy="445339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4" name="Source">
            <a:extLst>
              <a:ext uri="{FF2B5EF4-FFF2-40B4-BE49-F238E27FC236}">
                <a16:creationId xmlns:a16="http://schemas.microsoft.com/office/drawing/2014/main" id="{09381382-8F19-FB4E-BF17-77735A328C5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0E449127-7A5A-2B4F-AF5F-1185952D7945}"/>
              </a:ext>
            </a:extLst>
          </p:cNvPr>
          <p:cNvSpPr>
            <a:spLocks noGrp="1"/>
          </p:cNvSpPr>
          <p:nvPr>
            <p:ph type="sldNum" sz="quarter" idx="21"/>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576166528"/>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erticle bullet 2 col top captio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1" name="Caption">
            <a:extLst>
              <a:ext uri="{FF2B5EF4-FFF2-40B4-BE49-F238E27FC236}">
                <a16:creationId xmlns:a16="http://schemas.microsoft.com/office/drawing/2014/main" id="{869B4F58-4CDC-2144-927E-9EA537048354}"/>
              </a:ext>
            </a:extLst>
          </p:cNvPr>
          <p:cNvSpPr>
            <a:spLocks noGrp="1"/>
          </p:cNvSpPr>
          <p:nvPr>
            <p:ph type="body" sz="quarter" idx="17" hasCustomPrompt="1"/>
          </p:nvPr>
        </p:nvSpPr>
        <p:spPr>
          <a:xfrm>
            <a:off x="2660810" y="133350"/>
            <a:ext cx="310694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caption</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615464"/>
            <a:ext cx="3106944" cy="3971276"/>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4" name="Caption">
            <a:extLst>
              <a:ext uri="{FF2B5EF4-FFF2-40B4-BE49-F238E27FC236}">
                <a16:creationId xmlns:a16="http://schemas.microsoft.com/office/drawing/2014/main" id="{B674A30E-6509-0A40-92D9-053CCD45D384}"/>
              </a:ext>
            </a:extLst>
          </p:cNvPr>
          <p:cNvSpPr>
            <a:spLocks noGrp="1"/>
          </p:cNvSpPr>
          <p:nvPr>
            <p:ph type="body" sz="quarter" idx="21" hasCustomPrompt="1"/>
          </p:nvPr>
        </p:nvSpPr>
        <p:spPr>
          <a:xfrm>
            <a:off x="5906393" y="133350"/>
            <a:ext cx="310694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caption</a:t>
            </a:r>
          </a:p>
        </p:txBody>
      </p:sp>
      <p:sp>
        <p:nvSpPr>
          <p:cNvPr id="13" name="Box">
            <a:extLst>
              <a:ext uri="{FF2B5EF4-FFF2-40B4-BE49-F238E27FC236}">
                <a16:creationId xmlns:a16="http://schemas.microsoft.com/office/drawing/2014/main" id="{FEBC8032-C187-4042-83C3-7E9A8BC37CEF}"/>
              </a:ext>
            </a:extLst>
          </p:cNvPr>
          <p:cNvSpPr>
            <a:spLocks noGrp="1"/>
          </p:cNvSpPr>
          <p:nvPr>
            <p:ph idx="20" hasCustomPrompt="1"/>
          </p:nvPr>
        </p:nvSpPr>
        <p:spPr>
          <a:xfrm>
            <a:off x="5906393" y="615463"/>
            <a:ext cx="3106944" cy="3971276"/>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5" name="Source">
            <a:extLst>
              <a:ext uri="{FF2B5EF4-FFF2-40B4-BE49-F238E27FC236}">
                <a16:creationId xmlns:a16="http://schemas.microsoft.com/office/drawing/2014/main" id="{6317246C-0721-764A-A9F2-B4C69CFB3AE0}"/>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50C1AADE-E6C0-904B-9516-1E7498EA3F8E}"/>
              </a:ext>
            </a:extLst>
          </p:cNvPr>
          <p:cNvSpPr>
            <a:spLocks noGrp="1"/>
          </p:cNvSpPr>
          <p:nvPr>
            <p:ph type="sldNum" sz="quarter" idx="22"/>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00351378"/>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erticle bullet 2 col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635508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05758"/>
            <a:ext cx="635508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5" name="Source">
            <a:extLst>
              <a:ext uri="{FF2B5EF4-FFF2-40B4-BE49-F238E27FC236}">
                <a16:creationId xmlns:a16="http://schemas.microsoft.com/office/drawing/2014/main" id="{021AEA16-6280-1349-9E46-7DC0644E7B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DAAC521-DAD1-2745-8E38-B6A04E6F5582}"/>
              </a:ext>
            </a:extLst>
          </p:cNvPr>
          <p:cNvSpPr>
            <a:spLocks noGrp="1"/>
          </p:cNvSpPr>
          <p:nvPr>
            <p:ph type="sldNum" sz="quarter" idx="21"/>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915669170"/>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verticle bullet 4 box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1" name="Caption">
            <a:extLst>
              <a:ext uri="{FF2B5EF4-FFF2-40B4-BE49-F238E27FC236}">
                <a16:creationId xmlns:a16="http://schemas.microsoft.com/office/drawing/2014/main" id="{1811B59D-59EF-5247-8ADB-C36870F5EC15}"/>
              </a:ext>
            </a:extLst>
          </p:cNvPr>
          <p:cNvSpPr>
            <a:spLocks noGrp="1"/>
          </p:cNvSpPr>
          <p:nvPr>
            <p:ph type="body" sz="quarter" idx="17" hasCustomPrompt="1"/>
          </p:nvPr>
        </p:nvSpPr>
        <p:spPr>
          <a:xfrm>
            <a:off x="2660810" y="133350"/>
            <a:ext cx="635285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subtitle</a:t>
            </a:r>
          </a:p>
        </p:txBody>
      </p:sp>
      <p:sp>
        <p:nvSpPr>
          <p:cNvPr id="13" name="Box">
            <a:extLst>
              <a:ext uri="{FF2B5EF4-FFF2-40B4-BE49-F238E27FC236}">
                <a16:creationId xmlns:a16="http://schemas.microsoft.com/office/drawing/2014/main" id="{82EB0AC5-E134-2F40-B272-685BB281E1BE}"/>
              </a:ext>
            </a:extLst>
          </p:cNvPr>
          <p:cNvSpPr>
            <a:spLocks noGrp="1"/>
          </p:cNvSpPr>
          <p:nvPr>
            <p:ph idx="1" hasCustomPrompt="1"/>
          </p:nvPr>
        </p:nvSpPr>
        <p:spPr>
          <a:xfrm>
            <a:off x="2660810" y="615462"/>
            <a:ext cx="6352855" cy="1691333"/>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6" name="Caption">
            <a:extLst>
              <a:ext uri="{FF2B5EF4-FFF2-40B4-BE49-F238E27FC236}">
                <a16:creationId xmlns:a16="http://schemas.microsoft.com/office/drawing/2014/main" id="{CA123584-3F6D-784C-9E4F-8CA6F5BBC326}"/>
              </a:ext>
            </a:extLst>
          </p:cNvPr>
          <p:cNvSpPr>
            <a:spLocks noGrp="1"/>
          </p:cNvSpPr>
          <p:nvPr>
            <p:ph type="body" sz="quarter" idx="25" hasCustomPrompt="1"/>
          </p:nvPr>
        </p:nvSpPr>
        <p:spPr>
          <a:xfrm>
            <a:off x="2656330" y="2424160"/>
            <a:ext cx="635285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subtitle</a:t>
            </a:r>
          </a:p>
        </p:txBody>
      </p:sp>
      <p:sp>
        <p:nvSpPr>
          <p:cNvPr id="17" name="Box">
            <a:extLst>
              <a:ext uri="{FF2B5EF4-FFF2-40B4-BE49-F238E27FC236}">
                <a16:creationId xmlns:a16="http://schemas.microsoft.com/office/drawing/2014/main" id="{C312117C-C727-D846-8F0B-47CFFD132198}"/>
              </a:ext>
            </a:extLst>
          </p:cNvPr>
          <p:cNvSpPr>
            <a:spLocks noGrp="1"/>
          </p:cNvSpPr>
          <p:nvPr>
            <p:ph idx="23" hasCustomPrompt="1"/>
          </p:nvPr>
        </p:nvSpPr>
        <p:spPr>
          <a:xfrm>
            <a:off x="2645955" y="2900920"/>
            <a:ext cx="6355080" cy="1691332"/>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02ACC24-737E-E64D-838D-6C60EB302B1E}"/>
              </a:ext>
            </a:extLst>
          </p:cNvPr>
          <p:cNvSpPr>
            <a:spLocks noGrp="1"/>
          </p:cNvSpPr>
          <p:nvPr>
            <p:ph type="sldNum" sz="quarter" idx="24"/>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478457117"/>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p>
            <a:r>
              <a:rPr lang="en-US"/>
              <a:t>Click to add slide title</a:t>
            </a:r>
          </a:p>
        </p:txBody>
      </p:sp>
      <p:sp>
        <p:nvSpPr>
          <p:cNvPr id="7" name="Box">
            <a:extLst>
              <a:ext uri="{FF2B5EF4-FFF2-40B4-BE49-F238E27FC236}">
                <a16:creationId xmlns:a16="http://schemas.microsoft.com/office/drawing/2014/main" id="{7C60B256-AB51-AF4E-8137-B91D1CF9FC88}"/>
              </a:ext>
            </a:extLst>
          </p:cNvPr>
          <p:cNvSpPr>
            <a:spLocks noGrp="1"/>
          </p:cNvSpPr>
          <p:nvPr>
            <p:ph idx="1"/>
          </p:nvPr>
        </p:nvSpPr>
        <p:spPr>
          <a:xfrm>
            <a:off x="149313" y="1200151"/>
            <a:ext cx="8842287" cy="3390899"/>
          </a:xfrm>
          <a:prstGeom prst="rect">
            <a:avLst/>
          </a:prstGeom>
          <a:ln>
            <a:noFill/>
          </a:ln>
        </p:spPr>
        <p:txBody>
          <a:bodyPr vert="horz" lIns="91440" tIns="45720" rIns="91440" bIns="45720" rtlCol="0">
            <a:normAutofit/>
          </a:bodyPr>
          <a:lstStyle/>
          <a:p>
            <a:pPr lvl="0"/>
            <a:r>
              <a:rPr lang="en-US"/>
              <a:t>Click to add first-level bullet</a:t>
            </a:r>
          </a:p>
          <a:p>
            <a:pPr lvl="1"/>
            <a:r>
              <a:rPr lang="en-US"/>
              <a:t>Second level</a:t>
            </a:r>
          </a:p>
          <a:p>
            <a:pPr lvl="2"/>
            <a:r>
              <a:rPr lang="en-US"/>
              <a:t>Third level</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006430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verticle bullet 2 col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0" name="Caption">
            <a:extLst>
              <a:ext uri="{FF2B5EF4-FFF2-40B4-BE49-F238E27FC236}">
                <a16:creationId xmlns:a16="http://schemas.microsoft.com/office/drawing/2014/main" id="{8FC52B27-8752-6142-B35B-9B69B01A006F}"/>
              </a:ext>
            </a:extLst>
          </p:cNvPr>
          <p:cNvSpPr>
            <a:spLocks noGrp="1"/>
          </p:cNvSpPr>
          <p:nvPr>
            <p:ph type="body" sz="quarter" idx="17" hasCustomPrompt="1"/>
          </p:nvPr>
        </p:nvSpPr>
        <p:spPr>
          <a:xfrm>
            <a:off x="2660810" y="133350"/>
            <a:ext cx="6352855" cy="386080"/>
          </a:xfrm>
          <a:prstGeom prst="rect">
            <a:avLst/>
          </a:prstGeom>
          <a:solidFill>
            <a:srgbClr val="6ABD8D">
              <a:alpha val="40000"/>
            </a:srgbClr>
          </a:solidFill>
          <a:ln>
            <a:noFill/>
          </a:ln>
        </p:spPr>
        <p:txBody>
          <a:bodyPr vert="horz" anchor="ctr"/>
          <a:lstStyle>
            <a:lvl1pPr marL="0" indent="0" algn="ctr">
              <a:buNone/>
              <a:defRPr sz="1600" baseline="0">
                <a:latin typeface="+mj-lt"/>
              </a:defRPr>
            </a:lvl1pPr>
            <a:lvl2pPr marL="457200" indent="0">
              <a:buNone/>
              <a:defRPr/>
            </a:lvl2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606972"/>
            <a:ext cx="6355080" cy="1940147"/>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659292"/>
            <a:ext cx="6355080" cy="1940147"/>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5" name="Source">
            <a:extLst>
              <a:ext uri="{FF2B5EF4-FFF2-40B4-BE49-F238E27FC236}">
                <a16:creationId xmlns:a16="http://schemas.microsoft.com/office/drawing/2014/main" id="{021AEA16-6280-1349-9E46-7DC0644E7B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DAAC521-DAD1-2745-8E38-B6A04E6F5582}"/>
              </a:ext>
            </a:extLst>
          </p:cNvPr>
          <p:cNvSpPr>
            <a:spLocks noGrp="1"/>
          </p:cNvSpPr>
          <p:nvPr>
            <p:ph type="sldNum" sz="quarter" idx="21"/>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074810604"/>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verticle bullet 2 col stacked top">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3"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1" name="Box">
            <a:extLst>
              <a:ext uri="{FF2B5EF4-FFF2-40B4-BE49-F238E27FC236}">
                <a16:creationId xmlns:a16="http://schemas.microsoft.com/office/drawing/2014/main" id="{5E4AB30B-0FD2-6B48-B41C-7A5D8D919019}"/>
              </a:ext>
            </a:extLst>
          </p:cNvPr>
          <p:cNvSpPr>
            <a:spLocks noGrp="1"/>
          </p:cNvSpPr>
          <p:nvPr>
            <p:ph idx="21" hasCustomPrompt="1"/>
          </p:nvPr>
        </p:nvSpPr>
        <p:spPr>
          <a:xfrm>
            <a:off x="5911678" y="133350"/>
            <a:ext cx="3106943"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0" name="Box">
            <a:extLst>
              <a:ext uri="{FF2B5EF4-FFF2-40B4-BE49-F238E27FC236}">
                <a16:creationId xmlns:a16="http://schemas.microsoft.com/office/drawing/2014/main" id="{7D2094D8-727F-884C-B534-4721A403446C}"/>
              </a:ext>
            </a:extLst>
          </p:cNvPr>
          <p:cNvSpPr>
            <a:spLocks noGrp="1"/>
          </p:cNvSpPr>
          <p:nvPr>
            <p:ph idx="20" hasCustomPrompt="1"/>
          </p:nvPr>
        </p:nvSpPr>
        <p:spPr>
          <a:xfrm>
            <a:off x="2652394" y="2405758"/>
            <a:ext cx="635508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6" name="Source">
            <a:extLst>
              <a:ext uri="{FF2B5EF4-FFF2-40B4-BE49-F238E27FC236}">
                <a16:creationId xmlns:a16="http://schemas.microsoft.com/office/drawing/2014/main" id="{C7A9D561-E47D-9647-95B7-65C3DD45AA5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C2DEE139-40C3-C149-A025-3CC8CB95B784}"/>
              </a:ext>
            </a:extLst>
          </p:cNvPr>
          <p:cNvSpPr>
            <a:spLocks noGrp="1"/>
          </p:cNvSpPr>
          <p:nvPr>
            <p:ph type="sldNum" sz="quarter" idx="22"/>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669190161"/>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verticle bullet 2 col stacked bottom">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635508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0" name="Box">
            <a:extLst>
              <a:ext uri="{FF2B5EF4-FFF2-40B4-BE49-F238E27FC236}">
                <a16:creationId xmlns:a16="http://schemas.microsoft.com/office/drawing/2014/main" id="{7D2094D8-727F-884C-B534-4721A403446C}"/>
              </a:ext>
            </a:extLst>
          </p:cNvPr>
          <p:cNvSpPr>
            <a:spLocks noGrp="1"/>
          </p:cNvSpPr>
          <p:nvPr>
            <p:ph idx="20" hasCustomPrompt="1"/>
          </p:nvPr>
        </p:nvSpPr>
        <p:spPr>
          <a:xfrm>
            <a:off x="2652394" y="2405758"/>
            <a:ext cx="3113406"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3" name="Box">
            <a:extLst>
              <a:ext uri="{FF2B5EF4-FFF2-40B4-BE49-F238E27FC236}">
                <a16:creationId xmlns:a16="http://schemas.microsoft.com/office/drawing/2014/main" id="{616E69F8-6862-C642-934F-74BF0576856F}"/>
              </a:ext>
            </a:extLst>
          </p:cNvPr>
          <p:cNvSpPr>
            <a:spLocks noGrp="1"/>
          </p:cNvSpPr>
          <p:nvPr>
            <p:ph idx="21" hasCustomPrompt="1"/>
          </p:nvPr>
        </p:nvSpPr>
        <p:spPr>
          <a:xfrm>
            <a:off x="5894068" y="2405758"/>
            <a:ext cx="3113406"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6" name="Source">
            <a:extLst>
              <a:ext uri="{FF2B5EF4-FFF2-40B4-BE49-F238E27FC236}">
                <a16:creationId xmlns:a16="http://schemas.microsoft.com/office/drawing/2014/main" id="{C7A9D561-E47D-9647-95B7-65C3DD45AA5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19DA7242-61BC-2648-A081-C49539DD22CC}"/>
              </a:ext>
            </a:extLst>
          </p:cNvPr>
          <p:cNvSpPr>
            <a:spLocks noGrp="1"/>
          </p:cNvSpPr>
          <p:nvPr>
            <p:ph type="sldNum" sz="quarter" idx="22"/>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4159711781"/>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verticle bullet 4 box">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1" y="133350"/>
            <a:ext cx="3106943"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05759"/>
            <a:ext cx="311536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1" name="Box">
            <a:extLst>
              <a:ext uri="{FF2B5EF4-FFF2-40B4-BE49-F238E27FC236}">
                <a16:creationId xmlns:a16="http://schemas.microsoft.com/office/drawing/2014/main" id="{5E4AB30B-0FD2-6B48-B41C-7A5D8D919019}"/>
              </a:ext>
            </a:extLst>
          </p:cNvPr>
          <p:cNvSpPr>
            <a:spLocks noGrp="1"/>
          </p:cNvSpPr>
          <p:nvPr>
            <p:ph idx="21" hasCustomPrompt="1"/>
          </p:nvPr>
        </p:nvSpPr>
        <p:spPr>
          <a:xfrm>
            <a:off x="5905328" y="133350"/>
            <a:ext cx="3106943"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3" name="Box">
            <a:extLst>
              <a:ext uri="{FF2B5EF4-FFF2-40B4-BE49-F238E27FC236}">
                <a16:creationId xmlns:a16="http://schemas.microsoft.com/office/drawing/2014/main" id="{42458099-3A90-C247-84C6-E7D22E142591}"/>
              </a:ext>
            </a:extLst>
          </p:cNvPr>
          <p:cNvSpPr>
            <a:spLocks noGrp="1"/>
          </p:cNvSpPr>
          <p:nvPr>
            <p:ph idx="22" hasCustomPrompt="1"/>
          </p:nvPr>
        </p:nvSpPr>
        <p:spPr>
          <a:xfrm>
            <a:off x="5892627" y="2405758"/>
            <a:ext cx="3108960" cy="2193681"/>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DD9C25E2-854F-494E-B9A7-115E3C7AA053}"/>
              </a:ext>
            </a:extLst>
          </p:cNvPr>
          <p:cNvSpPr>
            <a:spLocks noGrp="1"/>
          </p:cNvSpPr>
          <p:nvPr>
            <p:ph type="sldNum" sz="quarter" idx="23"/>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87420066"/>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erticle bullet 4 box wid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9" name="Subtitle">
            <a:extLst>
              <a:ext uri="{FF2B5EF4-FFF2-40B4-BE49-F238E27FC236}">
                <a16:creationId xmlns:a16="http://schemas.microsoft.com/office/drawing/2014/main" id="{AA6D0782-790C-514E-965F-639EC2EFC43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12" name="Box">
            <a:extLst>
              <a:ext uri="{FF2B5EF4-FFF2-40B4-BE49-F238E27FC236}">
                <a16:creationId xmlns:a16="http://schemas.microsoft.com/office/drawing/2014/main" id="{64242F61-8EA4-184F-A007-5A8550FDE1B1}"/>
              </a:ext>
            </a:extLst>
          </p:cNvPr>
          <p:cNvSpPr>
            <a:spLocks noGrp="1"/>
          </p:cNvSpPr>
          <p:nvPr>
            <p:ph idx="19" hasCustomPrompt="1"/>
          </p:nvPr>
        </p:nvSpPr>
        <p:spPr>
          <a:xfrm>
            <a:off x="2660810" y="133351"/>
            <a:ext cx="6355080" cy="100584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0" name="Box">
            <a:extLst>
              <a:ext uri="{FF2B5EF4-FFF2-40B4-BE49-F238E27FC236}">
                <a16:creationId xmlns:a16="http://schemas.microsoft.com/office/drawing/2014/main" id="{6561FD89-36AF-9849-BEFA-913F923250CF}"/>
              </a:ext>
            </a:extLst>
          </p:cNvPr>
          <p:cNvSpPr>
            <a:spLocks noGrp="1"/>
          </p:cNvSpPr>
          <p:nvPr>
            <p:ph idx="21" hasCustomPrompt="1"/>
          </p:nvPr>
        </p:nvSpPr>
        <p:spPr>
          <a:xfrm>
            <a:off x="2660810" y="1284371"/>
            <a:ext cx="6355080" cy="100584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4" name="Box">
            <a:extLst>
              <a:ext uri="{FF2B5EF4-FFF2-40B4-BE49-F238E27FC236}">
                <a16:creationId xmlns:a16="http://schemas.microsoft.com/office/drawing/2014/main" id="{10DBC93F-DCA9-E145-9D20-F57AF65E7EE5}"/>
              </a:ext>
            </a:extLst>
          </p:cNvPr>
          <p:cNvSpPr>
            <a:spLocks noGrp="1"/>
          </p:cNvSpPr>
          <p:nvPr>
            <p:ph idx="20" hasCustomPrompt="1"/>
          </p:nvPr>
        </p:nvSpPr>
        <p:spPr>
          <a:xfrm>
            <a:off x="2652394" y="2435391"/>
            <a:ext cx="6355080" cy="100584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7" name="Box">
            <a:extLst>
              <a:ext uri="{FF2B5EF4-FFF2-40B4-BE49-F238E27FC236}">
                <a16:creationId xmlns:a16="http://schemas.microsoft.com/office/drawing/2014/main" id="{C312117C-C727-D846-8F0B-47CFFD132198}"/>
              </a:ext>
            </a:extLst>
          </p:cNvPr>
          <p:cNvSpPr>
            <a:spLocks noGrp="1"/>
          </p:cNvSpPr>
          <p:nvPr>
            <p:ph idx="23" hasCustomPrompt="1"/>
          </p:nvPr>
        </p:nvSpPr>
        <p:spPr>
          <a:xfrm>
            <a:off x="2645955" y="3586412"/>
            <a:ext cx="6355080" cy="1005840"/>
          </a:xfrm>
          <a:prstGeom prst="rect">
            <a:avLst/>
          </a:prstGeom>
          <a:ln w="9525" cmpd="sng">
            <a:solidFill>
              <a:srgbClr val="6ABD8D">
                <a:alpha val="20000"/>
              </a:srgbClr>
            </a:solidFill>
          </a:ln>
        </p:spPr>
        <p:txBody>
          <a:bodyPr/>
          <a:lstStyle>
            <a:lvl1pPr marL="292608" indent="-292608">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spcBef>
                <a:spcPts val="0"/>
              </a:spcBef>
              <a:buClr>
                <a:srgbClr val="F98419"/>
              </a:buClr>
              <a:buSzPct val="80000"/>
              <a:buFont typeface="Arial" panose="020B0604020202020204" pitchFamily="34" charset="0"/>
              <a:buChar char="►"/>
              <a:defRPr sz="1600"/>
            </a:lvl2pPr>
            <a:lvl3pPr marL="803275" indent="-230188">
              <a:spcBef>
                <a:spcPts val="0"/>
              </a:spcBef>
              <a:buClr>
                <a:srgbClr val="F98419"/>
              </a:buClr>
              <a:buFont typeface="Arial" panose="020B0604020202020204" pitchFamily="34" charset="0"/>
              <a:buChar char="●"/>
              <a:tabLst/>
              <a:defRPr sz="1600"/>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 </a:t>
            </a:r>
          </a:p>
        </p:txBody>
      </p:sp>
      <p:sp>
        <p:nvSpPr>
          <p:cNvPr id="15" name="Source">
            <a:extLst>
              <a:ext uri="{FF2B5EF4-FFF2-40B4-BE49-F238E27FC236}">
                <a16:creationId xmlns:a16="http://schemas.microsoft.com/office/drawing/2014/main" id="{09DAFD96-322A-954E-B591-9667275294F4}"/>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02ACC24-737E-E64D-838D-6C60EB302B1E}"/>
              </a:ext>
            </a:extLst>
          </p:cNvPr>
          <p:cNvSpPr>
            <a:spLocks noGrp="1"/>
          </p:cNvSpPr>
          <p:nvPr>
            <p:ph type="sldNum" sz="quarter" idx="24"/>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821626153"/>
      </p:ext>
    </p:extLst>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ertical quot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000C02B0-5386-2149-A92A-172E36DF48A9}"/>
              </a:ext>
            </a:extLst>
          </p:cNvPr>
          <p:cNvSpPr>
            <a:spLocks noGrp="1"/>
          </p:cNvSpPr>
          <p:nvPr>
            <p:ph type="title" hasCustomPrompt="1"/>
          </p:nvPr>
        </p:nvSpPr>
        <p:spPr>
          <a:xfrm>
            <a:off x="149315" y="66526"/>
            <a:ext cx="2191563" cy="1243172"/>
          </a:xfrm>
        </p:spPr>
        <p:txBody>
          <a:bodyPr/>
          <a:lstStyle>
            <a:lvl1pPr>
              <a:defRPr>
                <a:latin typeface="+mj-lt"/>
              </a:defRPr>
            </a:lvl1pPr>
          </a:lstStyle>
          <a:p>
            <a:r>
              <a:rPr lang="en-US"/>
              <a:t>Click to add title</a:t>
            </a:r>
          </a:p>
        </p:txBody>
      </p:sp>
      <p:sp>
        <p:nvSpPr>
          <p:cNvPr id="8" name="Subtitle">
            <a:extLst>
              <a:ext uri="{FF2B5EF4-FFF2-40B4-BE49-F238E27FC236}">
                <a16:creationId xmlns:a16="http://schemas.microsoft.com/office/drawing/2014/main" id="{1A9871A0-BF4B-744E-BDBA-A39D3EB40A6D}"/>
              </a:ext>
            </a:extLst>
          </p:cNvPr>
          <p:cNvSpPr>
            <a:spLocks noGrp="1"/>
          </p:cNvSpPr>
          <p:nvPr>
            <p:ph type="body" sz="quarter" idx="14" hasCustomPrompt="1"/>
          </p:nvPr>
        </p:nvSpPr>
        <p:spPr>
          <a:xfrm>
            <a:off x="149315" y="2900920"/>
            <a:ext cx="2191563" cy="858838"/>
          </a:xfrm>
          <a:prstGeom prst="rect">
            <a:avLst/>
          </a:prstGeom>
        </p:spPr>
        <p:txBody>
          <a:bodyPr/>
          <a:lstStyle>
            <a:lvl1pPr marL="0" indent="0">
              <a:buNone/>
              <a:defRPr sz="1600" i="1">
                <a:solidFill>
                  <a:schemeClr val="bg1"/>
                </a:solidFill>
                <a:latin typeface="+mn-lt"/>
              </a:defRPr>
            </a:lvl1pPr>
            <a:lvl2pPr marL="457200" indent="0">
              <a:buNone/>
              <a:defRPr sz="1600" i="1">
                <a:solidFill>
                  <a:schemeClr val="bg1"/>
                </a:solidFill>
                <a:latin typeface="Georgia" panose="02040502050405020303" pitchFamily="18" charset="0"/>
              </a:defRPr>
            </a:lvl2pPr>
            <a:lvl3pPr marL="914400" indent="0">
              <a:buNone/>
              <a:defRPr sz="1600" i="1">
                <a:solidFill>
                  <a:schemeClr val="bg1"/>
                </a:solidFill>
                <a:latin typeface="Georgia" panose="02040502050405020303" pitchFamily="18" charset="0"/>
              </a:defRPr>
            </a:lvl3pPr>
            <a:lvl4pPr marL="1371600" indent="0">
              <a:buNone/>
              <a:defRPr sz="1600" i="1">
                <a:solidFill>
                  <a:schemeClr val="bg1"/>
                </a:solidFill>
                <a:latin typeface="Georgia" panose="02040502050405020303" pitchFamily="18" charset="0"/>
              </a:defRPr>
            </a:lvl4pPr>
            <a:lvl5pPr marL="1828800" indent="0">
              <a:buNone/>
              <a:defRPr sz="1600" i="1">
                <a:solidFill>
                  <a:schemeClr val="bg1"/>
                </a:solidFill>
                <a:latin typeface="Georgia" panose="02040502050405020303" pitchFamily="18" charset="0"/>
              </a:defRPr>
            </a:lvl5pPr>
          </a:lstStyle>
          <a:p>
            <a:pPr lvl="0"/>
            <a:r>
              <a:rPr lang="en-US"/>
              <a:t>Click to add subtitle</a:t>
            </a:r>
          </a:p>
        </p:txBody>
      </p:sp>
      <p:sp>
        <p:nvSpPr>
          <p:cNvPr id="6" name="Quote">
            <a:extLst>
              <a:ext uri="{FF2B5EF4-FFF2-40B4-BE49-F238E27FC236}">
                <a16:creationId xmlns:a16="http://schemas.microsoft.com/office/drawing/2014/main" id="{E125DA28-47C7-B041-953D-A1467317A640}"/>
              </a:ext>
            </a:extLst>
          </p:cNvPr>
          <p:cNvSpPr>
            <a:spLocks noGrp="1"/>
          </p:cNvSpPr>
          <p:nvPr>
            <p:ph type="body" sz="quarter" idx="11" hasCustomPrompt="1"/>
          </p:nvPr>
        </p:nvSpPr>
        <p:spPr>
          <a:xfrm>
            <a:off x="2656331" y="159477"/>
            <a:ext cx="6352855" cy="4427257"/>
          </a:xfrm>
          <a:prstGeom prst="rect">
            <a:avLst/>
          </a:prstGeom>
          <a:solidFill>
            <a:srgbClr val="6ABD8D">
              <a:alpha val="40000"/>
            </a:srgbClr>
          </a:solidFill>
          <a:ln>
            <a:solidFill>
              <a:schemeClr val="bg1">
                <a:lumMod val="75000"/>
              </a:schemeClr>
            </a:solidFill>
            <a:prstDash val="sysDash"/>
          </a:ln>
        </p:spPr>
        <p:txBody>
          <a:bodyPr vert="horz" anchor="ctr"/>
          <a:lstStyle>
            <a:lvl1pPr marL="0" indent="0">
              <a:spcBef>
                <a:spcPts val="2400"/>
              </a:spcBef>
              <a:buNone/>
              <a:defRPr sz="3200">
                <a:latin typeface="+mn-lt"/>
                <a:cs typeface="Times New Roman"/>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quote</a:t>
            </a:r>
          </a:p>
        </p:txBody>
      </p:sp>
      <p:sp>
        <p:nvSpPr>
          <p:cNvPr id="9" name="Source">
            <a:extLst>
              <a:ext uri="{FF2B5EF4-FFF2-40B4-BE49-F238E27FC236}">
                <a16:creationId xmlns:a16="http://schemas.microsoft.com/office/drawing/2014/main" id="{CE4AE711-244E-204B-ADA0-EE357F6F001B}"/>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58B849A8-504F-204C-9B64-F22FABEBAEB8}"/>
              </a:ext>
            </a:extLst>
          </p:cNvPr>
          <p:cNvSpPr>
            <a:spLocks noGrp="1"/>
          </p:cNvSpPr>
          <p:nvPr>
            <p:ph type="sldNum" sz="quarter" idx="15"/>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515975062"/>
      </p:ext>
    </p:extLst>
  </p:cSld>
  <p:clrMapOvr>
    <a:masterClrMapping/>
  </p:clrMapOvr>
  <p:extLst>
    <p:ext uri="{DCECCB84-F9BA-43D5-87BE-67443E8EF086}">
      <p15:sldGuideLst xmlns:p15="http://schemas.microsoft.com/office/powerpoint/2012/main">
        <p15:guide id="1" orient="horz" pos="2940">
          <p15:clr>
            <a:srgbClr val="FBAE40"/>
          </p15:clr>
        </p15:guide>
        <p15:guide id="2" pos="2880">
          <p15:clr>
            <a:srgbClr val="FBAE40"/>
          </p15:clr>
        </p15:guide>
        <p15:guide id="3" orient="horz" pos="84">
          <p15:clr>
            <a:srgbClr val="FBAE40"/>
          </p15:clr>
        </p15:guide>
        <p15:guide id="4" pos="5664">
          <p15:clr>
            <a:srgbClr val="FBAE40"/>
          </p15:clr>
        </p15:guide>
        <p15:guide id="5" pos="16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8" name="Box"/>
          <p:cNvSpPr>
            <a:spLocks noGrp="1"/>
          </p:cNvSpPr>
          <p:nvPr>
            <p:ph idx="13" hasCustomPrompt="1"/>
          </p:nvPr>
        </p:nvSpPr>
        <p:spPr>
          <a:xfrm>
            <a:off x="149314" y="1200152"/>
            <a:ext cx="4379420" cy="3393200"/>
          </a:xfrm>
          <a:ln>
            <a:solidFill>
              <a:srgbClr val="6ABD8D"/>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p:cNvSpPr>
            <a:spLocks noGrp="1"/>
          </p:cNvSpPr>
          <p:nvPr>
            <p:ph idx="12" hasCustomPrompt="1"/>
          </p:nvPr>
        </p:nvSpPr>
        <p:spPr>
          <a:xfrm>
            <a:off x="4615267" y="1201422"/>
            <a:ext cx="4376334" cy="3391930"/>
          </a:xfrm>
          <a:prstGeom prst="rect">
            <a:avLst/>
          </a:prstGeom>
          <a:ln>
            <a:solidFill>
              <a:srgbClr val="6ABD8D"/>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035A0F40-518B-B546-B0B2-A1824EC12054}"/>
              </a:ext>
            </a:extLst>
          </p:cNvPr>
          <p:cNvSpPr>
            <a:spLocks noGrp="1"/>
          </p:cNvSpPr>
          <p:nvPr>
            <p:ph type="sldNum" sz="quarter" idx="16"/>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87721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2 col top captions">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8849908" cy="450850"/>
          </a:xfrm>
          <a:solidFill>
            <a:srgbClr val="6ABD8D">
              <a:alpha val="40000"/>
            </a:srgbClr>
          </a:solidFill>
          <a:ln>
            <a:noFill/>
          </a:ln>
        </p:spPr>
        <p:txBody>
          <a:bodyPr anchor="ctr">
            <a:noAutofit/>
          </a:bodyPr>
          <a:lstStyle>
            <a:lvl1pPr marL="0" indent="0" algn="ctr">
              <a:buNone/>
              <a:defRPr sz="1600" b="0">
                <a:solidFill>
                  <a:schemeClr val="tx1"/>
                </a:solidFill>
                <a:latin typeface="+mn-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8" name="Box"/>
          <p:cNvSpPr>
            <a:spLocks noGrp="1"/>
          </p:cNvSpPr>
          <p:nvPr>
            <p:ph idx="13" hasCustomPrompt="1"/>
          </p:nvPr>
        </p:nvSpPr>
        <p:spPr>
          <a:xfrm>
            <a:off x="149314" y="1732478"/>
            <a:ext cx="4379420" cy="2860873"/>
          </a:xfrm>
          <a:ln>
            <a:solidFill>
              <a:srgbClr val="6ABD8D"/>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p:cNvSpPr>
            <a:spLocks noGrp="1"/>
          </p:cNvSpPr>
          <p:nvPr>
            <p:ph idx="12" hasCustomPrompt="1"/>
          </p:nvPr>
        </p:nvSpPr>
        <p:spPr>
          <a:xfrm>
            <a:off x="4615267" y="1733550"/>
            <a:ext cx="4376334" cy="2859802"/>
          </a:xfrm>
          <a:prstGeom prst="rect">
            <a:avLst/>
          </a:prstGeom>
          <a:ln>
            <a:solidFill>
              <a:srgbClr val="6ABD8D"/>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B4232E93-E99A-9E42-9AE6-9CECC488A9D2}"/>
              </a:ext>
            </a:extLst>
          </p:cNvPr>
          <p:cNvSpPr>
            <a:spLocks noGrp="1"/>
          </p:cNvSpPr>
          <p:nvPr>
            <p:ph type="sldNum" sz="quarter" idx="19"/>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76153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col table left">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10" name="Caption">
            <a:extLst>
              <a:ext uri="{FF2B5EF4-FFF2-40B4-BE49-F238E27FC236}">
                <a16:creationId xmlns:a16="http://schemas.microsoft.com/office/drawing/2014/main" id="{8B37B293-A260-7A40-879C-C745FD04AF7A}"/>
              </a:ext>
            </a:extLst>
          </p:cNvPr>
          <p:cNvSpPr>
            <a:spLocks noGrp="1"/>
          </p:cNvSpPr>
          <p:nvPr>
            <p:ph type="body" sz="quarter" idx="17" hasCustomPrompt="1"/>
          </p:nvPr>
        </p:nvSpPr>
        <p:spPr>
          <a:xfrm>
            <a:off x="141692" y="1200150"/>
            <a:ext cx="4389120"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8" name="Box"/>
          <p:cNvSpPr>
            <a:spLocks noGrp="1"/>
          </p:cNvSpPr>
          <p:nvPr>
            <p:ph idx="13" hasCustomPrompt="1"/>
          </p:nvPr>
        </p:nvSpPr>
        <p:spPr>
          <a:xfrm>
            <a:off x="149314" y="1732478"/>
            <a:ext cx="4379420" cy="2860873"/>
          </a:xfrm>
          <a:ln>
            <a:solidFill>
              <a:srgbClr val="6ABD8D"/>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7" name="Box"/>
          <p:cNvSpPr>
            <a:spLocks noGrp="1"/>
          </p:cNvSpPr>
          <p:nvPr>
            <p:ph idx="12" hasCustomPrompt="1"/>
          </p:nvPr>
        </p:nvSpPr>
        <p:spPr>
          <a:xfrm>
            <a:off x="4615267" y="1200150"/>
            <a:ext cx="4376334" cy="339320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A99857AD-EF38-344F-9DB2-381017A53D5A}"/>
              </a:ext>
            </a:extLst>
          </p:cNvPr>
          <p:cNvSpPr>
            <a:spLocks noGrp="1"/>
          </p:cNvSpPr>
          <p:nvPr>
            <p:ph type="sldNum" sz="quarter" idx="18"/>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62702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 table right">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a:t>Click to add slide title</a:t>
            </a:r>
          </a:p>
        </p:txBody>
      </p:sp>
      <p:sp>
        <p:nvSpPr>
          <p:cNvPr id="8" name="Box"/>
          <p:cNvSpPr>
            <a:spLocks noGrp="1"/>
          </p:cNvSpPr>
          <p:nvPr>
            <p:ph idx="13" hasCustomPrompt="1"/>
          </p:nvPr>
        </p:nvSpPr>
        <p:spPr>
          <a:xfrm>
            <a:off x="149314" y="1201308"/>
            <a:ext cx="4379420" cy="3392043"/>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1" name="Caption">
            <a:extLst>
              <a:ext uri="{FF2B5EF4-FFF2-40B4-BE49-F238E27FC236}">
                <a16:creationId xmlns:a16="http://schemas.microsoft.com/office/drawing/2014/main" id="{E1366CE7-594B-2C44-9137-C4F594D4D4DD}"/>
              </a:ext>
            </a:extLst>
          </p:cNvPr>
          <p:cNvSpPr>
            <a:spLocks noGrp="1"/>
          </p:cNvSpPr>
          <p:nvPr>
            <p:ph type="body" sz="quarter" idx="18" hasCustomPrompt="1"/>
          </p:nvPr>
        </p:nvSpPr>
        <p:spPr>
          <a:xfrm>
            <a:off x="4615266" y="1201308"/>
            <a:ext cx="4376334" cy="450850"/>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7" name="Box"/>
          <p:cNvSpPr>
            <a:spLocks noGrp="1"/>
          </p:cNvSpPr>
          <p:nvPr>
            <p:ph idx="12" hasCustomPrompt="1"/>
          </p:nvPr>
        </p:nvSpPr>
        <p:spPr>
          <a:xfrm>
            <a:off x="4615267" y="1733550"/>
            <a:ext cx="4376334" cy="2859802"/>
          </a:xfrm>
          <a:prstGeom prst="rect">
            <a:avLst/>
          </a:prstGeom>
          <a:ln>
            <a:solidFill>
              <a:srgbClr val="6ABD8D"/>
            </a:solidFill>
          </a:ln>
        </p:spPr>
        <p:txBody>
          <a:bodyPr vert="horz" lIns="91440" tIns="45720" rIns="91440" bIns="45720" rtlCol="0">
            <a:normAutofit/>
          </a:bodyPr>
          <a:lstStyle>
            <a:lvl1pPr marL="288925" indent="-288925">
              <a:buFont typeface="Arial" panose="020B0604020202020204" pitchFamily="34" charset="0"/>
              <a:buChar char="►"/>
              <a:defRPr lang="en-US" sz="16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3" name="Slide Number">
            <a:extLst>
              <a:ext uri="{FF2B5EF4-FFF2-40B4-BE49-F238E27FC236}">
                <a16:creationId xmlns:a16="http://schemas.microsoft.com/office/drawing/2014/main" id="{0EA6F4E2-BACB-E94F-A7ED-E5489A75FA58}"/>
              </a:ext>
            </a:extLst>
          </p:cNvPr>
          <p:cNvSpPr>
            <a:spLocks noGrp="1"/>
          </p:cNvSpPr>
          <p:nvPr>
            <p:ph type="sldNum" sz="quarter" idx="19"/>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49693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col title and caption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Click to add slide title</a:t>
            </a:r>
          </a:p>
        </p:txBody>
      </p:sp>
      <p:sp>
        <p:nvSpPr>
          <p:cNvPr id="12" name="Caption">
            <a:extLst>
              <a:ext uri="{FF2B5EF4-FFF2-40B4-BE49-F238E27FC236}">
                <a16:creationId xmlns:a16="http://schemas.microsoft.com/office/drawing/2014/main" id="{4D6E7788-1BC1-BC4A-A3A3-605ED8B641AB}"/>
              </a:ext>
            </a:extLst>
          </p:cNvPr>
          <p:cNvSpPr>
            <a:spLocks noGrp="1"/>
          </p:cNvSpPr>
          <p:nvPr>
            <p:ph type="body" sz="quarter" idx="21" hasCustomPrompt="1"/>
          </p:nvPr>
        </p:nvSpPr>
        <p:spPr>
          <a:xfrm>
            <a:off x="141693" y="1200150"/>
            <a:ext cx="8849908" cy="450850"/>
          </a:xfrm>
          <a:solidFill>
            <a:srgbClr val="27603F"/>
          </a:solidFill>
          <a:ln>
            <a:noFill/>
          </a:ln>
        </p:spPr>
        <p:txBody>
          <a:bodyPr anchor="ctr">
            <a:noAutofit/>
          </a:bodyPr>
          <a:lstStyle>
            <a:lvl1pPr marL="0" indent="0" algn="ctr">
              <a:buNone/>
              <a:defRPr sz="1600" b="0">
                <a:solidFill>
                  <a:schemeClr val="bg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8" name="Caption">
            <a:extLst>
              <a:ext uri="{FF2B5EF4-FFF2-40B4-BE49-F238E27FC236}">
                <a16:creationId xmlns:a16="http://schemas.microsoft.com/office/drawing/2014/main" id="{32AB41CC-EBC0-1C48-BE6D-CB034EC38E3C}"/>
              </a:ext>
            </a:extLst>
          </p:cNvPr>
          <p:cNvSpPr>
            <a:spLocks noGrp="1"/>
          </p:cNvSpPr>
          <p:nvPr>
            <p:ph type="body" sz="quarter" idx="15" hasCustomPrompt="1"/>
          </p:nvPr>
        </p:nvSpPr>
        <p:spPr>
          <a:xfrm>
            <a:off x="152400" y="1696073"/>
            <a:ext cx="4378412" cy="384175"/>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3" name="Box"/>
          <p:cNvSpPr>
            <a:spLocks noGrp="1"/>
          </p:cNvSpPr>
          <p:nvPr>
            <p:ph idx="1" hasCustomPrompt="1"/>
          </p:nvPr>
        </p:nvSpPr>
        <p:spPr>
          <a:xfrm>
            <a:off x="149314" y="2126479"/>
            <a:ext cx="4381414" cy="2464572"/>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11" name="Caption">
            <a:extLst>
              <a:ext uri="{FF2B5EF4-FFF2-40B4-BE49-F238E27FC236}">
                <a16:creationId xmlns:a16="http://schemas.microsoft.com/office/drawing/2014/main" id="{A4957100-72FC-2A42-8D11-3C05EDC1A526}"/>
              </a:ext>
            </a:extLst>
          </p:cNvPr>
          <p:cNvSpPr>
            <a:spLocks noGrp="1"/>
          </p:cNvSpPr>
          <p:nvPr>
            <p:ph type="body" sz="quarter" idx="18" hasCustomPrompt="1"/>
          </p:nvPr>
        </p:nvSpPr>
        <p:spPr>
          <a:xfrm>
            <a:off x="4615266" y="1697231"/>
            <a:ext cx="4376334" cy="383017"/>
          </a:xfrm>
          <a:solidFill>
            <a:srgbClr val="6ABD8D">
              <a:alpha val="40000"/>
            </a:srgbClr>
          </a:solidFill>
          <a:ln>
            <a:noFill/>
          </a:ln>
        </p:spPr>
        <p:txBody>
          <a:bodyPr anchor="ctr">
            <a:noAutofit/>
          </a:bodyPr>
          <a:lstStyle>
            <a:lvl1pPr marL="0" indent="0" algn="ctr">
              <a:buNone/>
              <a:defRPr sz="1600" b="0">
                <a:solidFill>
                  <a:schemeClr val="tx1"/>
                </a:solidFill>
                <a:latin typeface="+mj-lt"/>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Click to add caption</a:t>
            </a:r>
          </a:p>
        </p:txBody>
      </p:sp>
      <p:sp>
        <p:nvSpPr>
          <p:cNvPr id="6" name="Box"/>
          <p:cNvSpPr>
            <a:spLocks noGrp="1"/>
          </p:cNvSpPr>
          <p:nvPr>
            <p:ph idx="12" hasCustomPrompt="1"/>
          </p:nvPr>
        </p:nvSpPr>
        <p:spPr>
          <a:xfrm>
            <a:off x="4610186" y="2126479"/>
            <a:ext cx="4397288" cy="2464571"/>
          </a:xfrm>
          <a:ln>
            <a:solidFill>
              <a:srgbClr val="6ABD8D">
                <a:alpha val="25000"/>
              </a:srgbClr>
            </a:solid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a:t>Click to add first-level bullet</a:t>
            </a:r>
          </a:p>
          <a:p>
            <a:pPr lvl="1"/>
            <a:r>
              <a:rPr lang="en-US"/>
              <a:t>Second level</a:t>
            </a:r>
          </a:p>
          <a:p>
            <a:pPr lvl="2"/>
            <a:r>
              <a:rPr lang="en-US"/>
              <a:t>Third level</a:t>
            </a:r>
          </a:p>
        </p:txBody>
      </p:sp>
      <p:sp>
        <p:nvSpPr>
          <p:cNvPr id="9" name="Source">
            <a:extLst>
              <a:ext uri="{FF2B5EF4-FFF2-40B4-BE49-F238E27FC236}">
                <a16:creationId xmlns:a16="http://schemas.microsoft.com/office/drawing/2014/main" id="{474625B6-927F-3845-94E5-FA6284044949}"/>
              </a:ext>
            </a:extLst>
          </p:cNvPr>
          <p:cNvSpPr>
            <a:spLocks noGrp="1"/>
          </p:cNvSpPr>
          <p:nvPr>
            <p:ph idx="16"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Click to add source information</a:t>
            </a:r>
          </a:p>
        </p:txBody>
      </p:sp>
      <p:sp>
        <p:nvSpPr>
          <p:cNvPr id="5" name="Slide Number">
            <a:extLst>
              <a:ext uri="{FF2B5EF4-FFF2-40B4-BE49-F238E27FC236}">
                <a16:creationId xmlns:a16="http://schemas.microsoft.com/office/drawing/2014/main" id="{2537B3CC-36F5-6348-ADBA-0F2C88D56821}"/>
              </a:ext>
            </a:extLst>
          </p:cNvPr>
          <p:cNvSpPr>
            <a:spLocks noGrp="1"/>
          </p:cNvSpPr>
          <p:nvPr>
            <p:ph type="sldNum" sz="quarter" idx="20"/>
          </p:nvPr>
        </p:nvSpPr>
        <p:spPr/>
        <p:txBody>
          <a:body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721262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image" Target="../media/image5.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49313" y="2143125"/>
            <a:ext cx="8858161" cy="857250"/>
          </a:xfrm>
          <a:prstGeom prst="rect">
            <a:avLst/>
          </a:prstGeom>
        </p:spPr>
        <p:txBody>
          <a:bodyPr vert="horz" lIns="91440" tIns="45720" rIns="91440" bIns="45720" rtlCol="0" anchor="ctr">
            <a:noAutofit/>
          </a:bodyPr>
          <a:lstStyle/>
          <a:p>
            <a:r>
              <a:rPr lang="en-US"/>
              <a:t>Click to edit Master title style</a:t>
            </a:r>
          </a:p>
        </p:txBody>
      </p:sp>
      <p:pic>
        <p:nvPicPr>
          <p:cNvPr id="11" name="Faded Torch Logo">
            <a:extLst>
              <a:ext uri="{FF2B5EF4-FFF2-40B4-BE49-F238E27FC236}">
                <a16:creationId xmlns:a16="http://schemas.microsoft.com/office/drawing/2014/main" id="{191EB21D-4E04-BF4F-9538-1442D7687BC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4174433"/>
            <a:ext cx="848105" cy="969264"/>
          </a:xfrm>
          <a:prstGeom prst="rect">
            <a:avLst/>
          </a:prstGeom>
        </p:spPr>
      </p:pic>
      <p:sp>
        <p:nvSpPr>
          <p:cNvPr id="5" name="Slide Number">
            <a:extLst>
              <a:ext uri="{FF2B5EF4-FFF2-40B4-BE49-F238E27FC236}">
                <a16:creationId xmlns:a16="http://schemas.microsoft.com/office/drawing/2014/main" id="{0FFA83D4-AF88-D74F-8A9B-B9D1D359A036}"/>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bg1"/>
                </a:solidFill>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135795421"/>
      </p:ext>
    </p:extLst>
  </p:cSld>
  <p:clrMap bg1="lt1" tx1="dk1" bg2="lt2" tx2="dk2" accent1="accent1" accent2="accent2" accent3="accent3" accent4="accent4" accent5="accent5" accent6="accent6" hlink="hlink" folHlink="folHlink"/>
  <p:sldLayoutIdLst>
    <p:sldLayoutId id="2147484134" r:id="rId1"/>
    <p:sldLayoutId id="2147484137" r:id="rId2"/>
    <p:sldLayoutId id="2147484139" r:id="rId3"/>
  </p:sldLayoutIdLst>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88925" indent="-288925"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566928" indent="237744" algn="l" defTabSz="457200" rtl="0" eaLnBrk="1" latinLnBrk="0" hangingPunct="1">
        <a:spcBef>
          <a:spcPts val="0"/>
        </a:spcBef>
        <a:buClr>
          <a:srgbClr val="F98419"/>
        </a:buClr>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2892">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49313" y="53975"/>
            <a:ext cx="8858161" cy="857250"/>
          </a:xfrm>
          <a:prstGeom prst="rect">
            <a:avLst/>
          </a:prstGeom>
        </p:spPr>
        <p:txBody>
          <a:bodyPr vert="horz" lIns="91440" tIns="45720" rIns="91440" bIns="45720" rtlCol="0" anchor="ctr">
            <a:noAutofit/>
          </a:bodyPr>
          <a:lstStyle/>
          <a:p>
            <a:r>
              <a:rPr lang="en-US"/>
              <a:t>Click to edit Master title style</a:t>
            </a:r>
          </a:p>
        </p:txBody>
      </p:sp>
      <p:sp>
        <p:nvSpPr>
          <p:cNvPr id="3" name="Box"/>
          <p:cNvSpPr>
            <a:spLocks noGrp="1"/>
          </p:cNvSpPr>
          <p:nvPr>
            <p:ph type="body" idx="1"/>
          </p:nvPr>
        </p:nvSpPr>
        <p:spPr>
          <a:xfrm>
            <a:off x="149313" y="1200151"/>
            <a:ext cx="8842287" cy="3390899"/>
          </a:xfrm>
          <a:prstGeom prst="rect">
            <a:avLst/>
          </a:prstGeom>
          <a:ln>
            <a:noFill/>
          </a:ln>
        </p:spPr>
        <p:txBody>
          <a:bodyPr vert="horz" lIns="91440" tIns="45720" rIns="91440" bIns="45720" rtlCol="0">
            <a:noAutofit/>
          </a:bodyPr>
          <a:lstStyle/>
          <a:p>
            <a:pPr lvl="0"/>
            <a:r>
              <a:rPr lang="en-US"/>
              <a:t>Click to add first-level bullet</a:t>
            </a:r>
          </a:p>
          <a:p>
            <a:pPr lvl="1"/>
            <a:r>
              <a:rPr lang="en-US"/>
              <a:t>Second level</a:t>
            </a:r>
          </a:p>
          <a:p>
            <a:pPr lvl="2"/>
            <a:r>
              <a:rPr lang="en-US"/>
              <a:t>Third level</a:t>
            </a:r>
          </a:p>
        </p:txBody>
      </p:sp>
      <p:pic>
        <p:nvPicPr>
          <p:cNvPr id="9" name="Faded Torch Logo">
            <a:extLst>
              <a:ext uri="{FF2B5EF4-FFF2-40B4-BE49-F238E27FC236}">
                <a16:creationId xmlns:a16="http://schemas.microsoft.com/office/drawing/2014/main" id="{C1FB09DE-6FF1-4244-9FF3-05681138A9E8}"/>
              </a:ext>
              <a:ext uri="{C183D7F6-B498-43B3-948B-1728B52AA6E4}">
                <adec:decorative xmlns:adec="http://schemas.microsoft.com/office/drawing/2017/decorative" val="1"/>
              </a:ext>
            </a:extLst>
          </p:cNvPr>
          <p:cNvPicPr>
            <a:picLocks noChangeAspect="1"/>
          </p:cNvPicPr>
          <p:nvPr userDrawn="1"/>
        </p:nvPicPr>
        <p:blipFill>
          <a:blip r:embed="rId32"/>
          <a:stretch>
            <a:fillRect/>
          </a:stretch>
        </p:blipFill>
        <p:spPr>
          <a:xfrm>
            <a:off x="8296068" y="4174433"/>
            <a:ext cx="847932" cy="969066"/>
          </a:xfrm>
          <a:prstGeom prst="rect">
            <a:avLst/>
          </a:prstGeom>
        </p:spPr>
      </p:pic>
      <p:sp>
        <p:nvSpPr>
          <p:cNvPr id="8" name="Slide Number">
            <a:extLst>
              <a:ext uri="{FF2B5EF4-FFF2-40B4-BE49-F238E27FC236}">
                <a16:creationId xmlns:a16="http://schemas.microsoft.com/office/drawing/2014/main" id="{9045C060-0B00-7045-9125-69E17E9947A7}"/>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40725030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947" r:id="rId3"/>
    <p:sldLayoutId id="2147483921" r:id="rId4"/>
    <p:sldLayoutId id="2147483920" r:id="rId5"/>
    <p:sldLayoutId id="2147483915" r:id="rId6"/>
    <p:sldLayoutId id="2147483918" r:id="rId7"/>
    <p:sldLayoutId id="2147483889" r:id="rId8"/>
    <p:sldLayoutId id="2147483949" r:id="rId9"/>
    <p:sldLayoutId id="2147483890" r:id="rId10"/>
    <p:sldLayoutId id="2147483916" r:id="rId11"/>
    <p:sldLayoutId id="2147483917" r:id="rId12"/>
    <p:sldLayoutId id="2147483945" r:id="rId13"/>
    <p:sldLayoutId id="2147483891" r:id="rId14"/>
    <p:sldLayoutId id="2147483892" r:id="rId15"/>
    <p:sldLayoutId id="2147483893" r:id="rId16"/>
    <p:sldLayoutId id="2147483894" r:id="rId17"/>
    <p:sldLayoutId id="2147483900" r:id="rId18"/>
    <p:sldLayoutId id="2147483901" r:id="rId19"/>
    <p:sldLayoutId id="2147483903" r:id="rId20"/>
    <p:sldLayoutId id="2147483913" r:id="rId21"/>
    <p:sldLayoutId id="2147483906" r:id="rId22"/>
    <p:sldLayoutId id="2147483914" r:id="rId23"/>
    <p:sldLayoutId id="2147483909" r:id="rId24"/>
    <p:sldLayoutId id="2147483910" r:id="rId25"/>
    <p:sldLayoutId id="2147483923" r:id="rId26"/>
    <p:sldLayoutId id="2147483911" r:id="rId27"/>
    <p:sldLayoutId id="2147483950" r:id="rId28"/>
    <p:sldLayoutId id="2147484140" r:id="rId29"/>
  </p:sldLayoutIdLst>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92608" indent="-292608"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803275" indent="-231775" algn="l" defTabSz="457200" rtl="0" eaLnBrk="1" latinLnBrk="0" hangingPunct="1">
        <a:spcBef>
          <a:spcPts val="0"/>
        </a:spcBef>
        <a:buClr>
          <a:srgbClr val="F98419"/>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1092" userDrawn="1">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guide id="21" orient="horz" pos="2604" userDrawn="1">
          <p15:clr>
            <a:srgbClr val="F26B43"/>
          </p15:clr>
        </p15:guide>
        <p15:guide id="22" orient="horz" pos="25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itle"/>
          <p:cNvSpPr>
            <a:spLocks noGrp="1"/>
          </p:cNvSpPr>
          <p:nvPr>
            <p:ph type="title"/>
          </p:nvPr>
        </p:nvSpPr>
        <p:spPr>
          <a:xfrm>
            <a:off x="146304" y="66526"/>
            <a:ext cx="2191563" cy="1243172"/>
          </a:xfrm>
          <a:prstGeom prst="rect">
            <a:avLst/>
          </a:prstGeom>
        </p:spPr>
        <p:txBody>
          <a:bodyPr vert="horz" lIns="91440" tIns="45720" rIns="91440" bIns="45720" rtlCol="0" anchor="t">
            <a:noAutofit/>
          </a:bodyPr>
          <a:lstStyle/>
          <a:p>
            <a:r>
              <a:rPr lang="en-US"/>
              <a:t>Click to add title</a:t>
            </a:r>
          </a:p>
        </p:txBody>
      </p:sp>
      <p:pic>
        <p:nvPicPr>
          <p:cNvPr id="8" name="JHSPH Faded Torch Logo">
            <a:extLst>
              <a:ext uri="{FF2B5EF4-FFF2-40B4-BE49-F238E27FC236}">
                <a16:creationId xmlns:a16="http://schemas.microsoft.com/office/drawing/2014/main" id="{6E9DAD4C-F581-FD45-892A-AB823604A609}"/>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0" y="4174433"/>
            <a:ext cx="847932" cy="969066"/>
          </a:xfrm>
          <a:prstGeom prst="rect">
            <a:avLst/>
          </a:prstGeom>
        </p:spPr>
      </p:pic>
      <p:sp>
        <p:nvSpPr>
          <p:cNvPr id="6" name="Slide Number">
            <a:extLst>
              <a:ext uri="{FF2B5EF4-FFF2-40B4-BE49-F238E27FC236}">
                <a16:creationId xmlns:a16="http://schemas.microsoft.com/office/drawing/2014/main" id="{BC6A5A37-8EDF-654C-ABEA-48A891AEAA62}"/>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409079552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1" r:id="rId4"/>
    <p:sldLayoutId id="2147484042"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hyperlink" Target="https://www.buffalo.edu/catt/teach/develop/evaluate/evaluating-course-design.html" TargetMode="Externa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hyperlink" Target="https://stockcake.com/i/students-using-laptops_1339782_206028"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hyperlink" Target="https://www.buffalo.edu/catt/teach/develop/evaluate/evaluating-course-design.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hyperlink" Target="https://www.publicdomainpictures.net/en/view-image.php?image=37529&amp;picture=calendar-icons-clipart"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hyperlink" Target="https://www.buffalo.edu/catt/teach/develop/evaluate/evaluating-course-design.html"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hyperlink" Target="https://eric.ed.gov/?id=ED336049" TargetMode="Externa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hyperlink" Target="https://paulgmoss.com/2023/02/13/chunking-as-a-pedagogy/" TargetMode="Externa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hyperlink" Target="https://www.buffalo.edu/catt/teach/develop/evaluate/evaluating-course-design.html" TargetMode="Externa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8" Type="http://schemas.openxmlformats.org/officeDocument/2006/relationships/hyperlink" Target="https://ctl.jhsph.edu/blog/posts/rubrics-benefits-faculty-students/" TargetMode="External"/><Relationship Id="rId3" Type="http://schemas.openxmlformats.org/officeDocument/2006/relationships/hyperlink" Target="https://ctltoolkit.s3.amazonaws.com/shelf/BSPHCTLSyllabus.pdf" TargetMode="External"/><Relationship Id="rId7" Type="http://schemas.openxmlformats.org/officeDocument/2006/relationships/hyperlink" Target="https://ctltoolkit.s3.amazonaws.com/WorkshopVideos/CTLToolkitWorkshops_RubricsGradingSept2023.mp4" TargetMode="Externa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hyperlink" Target="https://ctlmore.s3.amazonaws.com/toolkit/Strategies_for_Writing_Multiple_Choice_Items.pdf" TargetMode="External"/><Relationship Id="rId5" Type="http://schemas.openxmlformats.org/officeDocument/2006/relationships/hyperlink" Target="https://ctltoolkit.s3.amazonaws.com/WorkshopVideos/CTLToolkitWorkshops_TheFundamentalsOfMultiple-choiceQuestionWritingForBetterLearningApr2023.mp4" TargetMode="External"/><Relationship Id="rId4" Type="http://schemas.openxmlformats.org/officeDocument/2006/relationships/hyperlink" Target="https://ctltoolkit.s3.amazonaws.com/WorkshopVideos/CTLToolkitWorkshops-PicnicPD-DevelopingLearner-July2025.mp4"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hyperlink" Target="https://forms.office.com/r/YmXFUqRCAd" TargetMode="External"/><Relationship Id="rId2" Type="http://schemas.openxmlformats.org/officeDocument/2006/relationships/slideLayout" Target="../slideLayouts/slideLayout11.xml"/><Relationship Id="rId1" Type="http://schemas.openxmlformats.org/officeDocument/2006/relationships/tags" Target="../tags/tag48.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3.xml"/><Relationship Id="rId1" Type="http://schemas.openxmlformats.org/officeDocument/2006/relationships/tags" Target="../tags/tag11.xml"/><Relationship Id="rId4" Type="http://schemas.openxmlformats.org/officeDocument/2006/relationships/hyperlink" Target="https://commons.wikimedia.org/wiki/File:Skrik_Nasjonalgalleriet_Oslo_10_2018_3930.jp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D04037-0DEE-0453-6CC1-15314158DF16}"/>
              </a:ext>
            </a:extLst>
          </p:cNvPr>
          <p:cNvSpPr>
            <a:spLocks noGrp="1"/>
          </p:cNvSpPr>
          <p:nvPr>
            <p:ph type="ctrTitle"/>
          </p:nvPr>
        </p:nvSpPr>
        <p:spPr/>
        <p:txBody>
          <a:bodyPr/>
          <a:lstStyle/>
          <a:p>
            <a:r>
              <a:rPr lang="en-US" sz="2000" dirty="0"/>
              <a:t>The Large Enrollment Course Learner: How to Create a Clear Consistent Student Experience in Complex Large Enrollment Courses</a:t>
            </a:r>
          </a:p>
        </p:txBody>
      </p:sp>
      <p:sp>
        <p:nvSpPr>
          <p:cNvPr id="8" name="Subtitle 7">
            <a:extLst>
              <a:ext uri="{FF2B5EF4-FFF2-40B4-BE49-F238E27FC236}">
                <a16:creationId xmlns:a16="http://schemas.microsoft.com/office/drawing/2014/main" id="{6B8A8D46-E99B-97EB-FED4-DD705AEEE11E}"/>
              </a:ext>
            </a:extLst>
          </p:cNvPr>
          <p:cNvSpPr>
            <a:spLocks noGrp="1"/>
          </p:cNvSpPr>
          <p:nvPr>
            <p:ph type="subTitle" idx="1"/>
          </p:nvPr>
        </p:nvSpPr>
        <p:spPr/>
        <p:txBody>
          <a:bodyPr/>
          <a:lstStyle/>
          <a:p>
            <a:r>
              <a:rPr lang="en-US" dirty="0"/>
              <a:t>Boris Buia, PhD</a:t>
            </a:r>
          </a:p>
          <a:p>
            <a:r>
              <a:rPr lang="en-US" dirty="0"/>
              <a:t>Instructional Designer</a:t>
            </a:r>
          </a:p>
          <a:p>
            <a:r>
              <a:rPr lang="en-US" dirty="0"/>
              <a:t>JH BSPH CTL</a:t>
            </a:r>
          </a:p>
        </p:txBody>
      </p:sp>
      <p:sp>
        <p:nvSpPr>
          <p:cNvPr id="6" name="Slide Number Placeholder 5">
            <a:extLst>
              <a:ext uri="{FF2B5EF4-FFF2-40B4-BE49-F238E27FC236}">
                <a16:creationId xmlns:a16="http://schemas.microsoft.com/office/drawing/2014/main" id="{D59A7CAF-52BC-2F90-F604-3BCB5BF1EC2D}"/>
              </a:ext>
            </a:extLst>
          </p:cNvPr>
          <p:cNvSpPr>
            <a:spLocks noGrp="1"/>
          </p:cNvSpPr>
          <p:nvPr>
            <p:ph type="sldNum" sz="quarter" idx="12"/>
          </p:nvPr>
        </p:nvSpPr>
        <p:spPr/>
        <p:txBody>
          <a:bodyPr/>
          <a:lstStyle/>
          <a:p>
            <a:fld id="{8ABDC324-684B-9C44-A484-D2B69E2467CF}" type="slidenum">
              <a:rPr lang="en-US" smtClean="0"/>
              <a:pPr/>
              <a:t>1</a:t>
            </a:fld>
            <a:endParaRPr lang="en-US" dirty="0"/>
          </a:p>
        </p:txBody>
      </p:sp>
      <p:pic>
        <p:nvPicPr>
          <p:cNvPr id="13" name="Picture 12">
            <a:extLst>
              <a:ext uri="{FF2B5EF4-FFF2-40B4-BE49-F238E27FC236}">
                <a16:creationId xmlns:a16="http://schemas.microsoft.com/office/drawing/2014/main" id="{6CBF9C13-79B4-A807-B920-A43B7C5E74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3745" y="2571750"/>
            <a:ext cx="1251143" cy="1794978"/>
          </a:xfrm>
          <a:prstGeom prst="rect">
            <a:avLst/>
          </a:prstGeom>
        </p:spPr>
      </p:pic>
    </p:spTree>
    <p:custDataLst>
      <p:tags r:id="rId1"/>
    </p:custDataLst>
    <p:extLst>
      <p:ext uri="{BB962C8B-B14F-4D97-AF65-F5344CB8AC3E}">
        <p14:creationId xmlns:p14="http://schemas.microsoft.com/office/powerpoint/2010/main" val="126974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9D41-26BA-2F5D-AA83-29145FACFBD8}"/>
              </a:ext>
            </a:extLst>
          </p:cNvPr>
          <p:cNvSpPr>
            <a:spLocks noGrp="1"/>
          </p:cNvSpPr>
          <p:nvPr>
            <p:ph type="title"/>
          </p:nvPr>
        </p:nvSpPr>
        <p:spPr/>
        <p:txBody>
          <a:bodyPr/>
          <a:lstStyle/>
          <a:p>
            <a:r>
              <a:rPr lang="en-US" dirty="0"/>
              <a:t>CoursePlus Course Pages</a:t>
            </a:r>
          </a:p>
        </p:txBody>
      </p:sp>
      <p:sp>
        <p:nvSpPr>
          <p:cNvPr id="3" name="Content Placeholder 2">
            <a:extLst>
              <a:ext uri="{FF2B5EF4-FFF2-40B4-BE49-F238E27FC236}">
                <a16:creationId xmlns:a16="http://schemas.microsoft.com/office/drawing/2014/main" id="{04C00319-5096-8B9F-5A74-B21CF79529FD}"/>
              </a:ext>
            </a:extLst>
          </p:cNvPr>
          <p:cNvSpPr>
            <a:spLocks noGrp="1"/>
          </p:cNvSpPr>
          <p:nvPr>
            <p:ph idx="13"/>
          </p:nvPr>
        </p:nvSpPr>
        <p:spPr/>
        <p:txBody>
          <a:bodyPr/>
          <a:lstStyle/>
          <a:p>
            <a:r>
              <a:rPr lang="en-US" b="1" dirty="0"/>
              <a:t>Course Pages</a:t>
            </a:r>
          </a:p>
          <a:p>
            <a:pPr lvl="1"/>
            <a:r>
              <a:rPr lang="en-US" b="1" dirty="0"/>
              <a:t>Lectures and Sessions</a:t>
            </a:r>
          </a:p>
          <a:p>
            <a:pPr lvl="2"/>
            <a:r>
              <a:rPr lang="en-US" dirty="0"/>
              <a:t>Consistent layout</a:t>
            </a:r>
          </a:p>
          <a:p>
            <a:pPr lvl="2"/>
            <a:r>
              <a:rPr lang="en-US" dirty="0"/>
              <a:t>Learning objectives</a:t>
            </a:r>
          </a:p>
          <a:p>
            <a:pPr lvl="2"/>
            <a:r>
              <a:rPr lang="en-US" dirty="0"/>
              <a:t>Resources </a:t>
            </a:r>
          </a:p>
          <a:p>
            <a:pPr lvl="2"/>
            <a:r>
              <a:rPr lang="en-US" dirty="0"/>
              <a:t>Guest speakers</a:t>
            </a:r>
          </a:p>
          <a:p>
            <a:pPr lvl="1"/>
            <a:r>
              <a:rPr lang="en-US" b="1" dirty="0"/>
              <a:t>Assessments</a:t>
            </a:r>
          </a:p>
          <a:p>
            <a:pPr lvl="2"/>
            <a:r>
              <a:rPr lang="en-US" dirty="0"/>
              <a:t>Map to learning objectives</a:t>
            </a:r>
          </a:p>
          <a:p>
            <a:pPr lvl="2"/>
            <a:r>
              <a:rPr lang="en-US" dirty="0"/>
              <a:t>Up-to-date guidelines</a:t>
            </a:r>
          </a:p>
          <a:p>
            <a:pPr lvl="2"/>
            <a:r>
              <a:rPr lang="en-US" dirty="0"/>
              <a:t>Up-to-date resources</a:t>
            </a:r>
          </a:p>
          <a:p>
            <a:pPr lvl="2"/>
            <a:r>
              <a:rPr lang="en-US" dirty="0"/>
              <a:t>Logistics</a:t>
            </a:r>
          </a:p>
          <a:p>
            <a:pPr marL="284162" lvl="1" indent="0">
              <a:buNone/>
            </a:pPr>
            <a:r>
              <a:rPr lang="en-US" dirty="0"/>
              <a:t>				</a:t>
            </a:r>
          </a:p>
        </p:txBody>
      </p:sp>
      <p:pic>
        <p:nvPicPr>
          <p:cNvPr id="8" name="Content Placeholder 7" descr="Screenshot of a lecture page with learning objectives, lecture materials box and online library section.">
            <a:extLst>
              <a:ext uri="{FF2B5EF4-FFF2-40B4-BE49-F238E27FC236}">
                <a16:creationId xmlns:a16="http://schemas.microsoft.com/office/drawing/2014/main" id="{5EE4C5EC-E95C-8D3A-6A19-10C5CDA72B8E}"/>
              </a:ext>
            </a:extLst>
          </p:cNvPr>
          <p:cNvPicPr>
            <a:picLocks noGrp="1" noChangeAspect="1"/>
          </p:cNvPicPr>
          <p:nvPr>
            <p:ph idx="12"/>
          </p:nvPr>
        </p:nvPicPr>
        <p:blipFill>
          <a:blip r:embed="rId3"/>
          <a:stretch>
            <a:fillRect/>
          </a:stretch>
        </p:blipFill>
        <p:spPr>
          <a:xfrm>
            <a:off x="4614863" y="1814378"/>
            <a:ext cx="4376737" cy="2165620"/>
          </a:xfrm>
        </p:spPr>
      </p:pic>
      <p:sp>
        <p:nvSpPr>
          <p:cNvPr id="6" name="Slide Number Placeholder 5">
            <a:extLst>
              <a:ext uri="{FF2B5EF4-FFF2-40B4-BE49-F238E27FC236}">
                <a16:creationId xmlns:a16="http://schemas.microsoft.com/office/drawing/2014/main" id="{496E6F21-A373-0BEF-36FC-D7FFB28E84A0}"/>
              </a:ext>
            </a:extLst>
          </p:cNvPr>
          <p:cNvSpPr>
            <a:spLocks noGrp="1"/>
          </p:cNvSpPr>
          <p:nvPr>
            <p:ph type="sldNum" sz="quarter" idx="16"/>
          </p:nvPr>
        </p:nvSpPr>
        <p:spPr/>
        <p:txBody>
          <a:bodyPr/>
          <a:lstStyle/>
          <a:p>
            <a:fld id="{8ABDC324-684B-9C44-A484-D2B69E2467CF}" type="slidenum">
              <a:rPr lang="en-US" smtClean="0"/>
              <a:pPr/>
              <a:t>10</a:t>
            </a:fld>
            <a:endParaRPr lang="en-US" dirty="0"/>
          </a:p>
        </p:txBody>
      </p:sp>
    </p:spTree>
    <p:custDataLst>
      <p:tags r:id="rId1"/>
    </p:custDataLst>
    <p:extLst>
      <p:ext uri="{BB962C8B-B14F-4D97-AF65-F5344CB8AC3E}">
        <p14:creationId xmlns:p14="http://schemas.microsoft.com/office/powerpoint/2010/main" val="415454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F069-161A-2666-9888-CAE7065F6A0E}"/>
              </a:ext>
            </a:extLst>
          </p:cNvPr>
          <p:cNvSpPr>
            <a:spLocks noGrp="1"/>
          </p:cNvSpPr>
          <p:nvPr>
            <p:ph type="title"/>
          </p:nvPr>
        </p:nvSpPr>
        <p:spPr/>
        <p:txBody>
          <a:bodyPr/>
          <a:lstStyle/>
          <a:p>
            <a:r>
              <a:rPr lang="en-US" dirty="0"/>
              <a:t>Teaching Team Communication and Coordination</a:t>
            </a:r>
          </a:p>
        </p:txBody>
      </p:sp>
      <p:sp>
        <p:nvSpPr>
          <p:cNvPr id="3" name="Content Placeholder 2">
            <a:extLst>
              <a:ext uri="{FF2B5EF4-FFF2-40B4-BE49-F238E27FC236}">
                <a16:creationId xmlns:a16="http://schemas.microsoft.com/office/drawing/2014/main" id="{30D68F66-7C37-7EF2-9542-A1F46B887A41}"/>
              </a:ext>
            </a:extLst>
          </p:cNvPr>
          <p:cNvSpPr>
            <a:spLocks noGrp="1"/>
          </p:cNvSpPr>
          <p:nvPr>
            <p:ph idx="13"/>
          </p:nvPr>
        </p:nvSpPr>
        <p:spPr/>
        <p:txBody>
          <a:bodyPr/>
          <a:lstStyle/>
          <a:p>
            <a:r>
              <a:rPr lang="en-US" dirty="0"/>
              <a:t>Dedicated channel of communication</a:t>
            </a:r>
          </a:p>
          <a:p>
            <a:r>
              <a:rPr lang="en-US" dirty="0"/>
              <a:t>Meetings and touch points</a:t>
            </a:r>
          </a:p>
          <a:p>
            <a:r>
              <a:rPr lang="en-US" dirty="0"/>
              <a:t>Onboarding guidelines for new members</a:t>
            </a:r>
          </a:p>
          <a:p>
            <a:r>
              <a:rPr lang="en-US" dirty="0"/>
              <a:t>How to address high stakes situations</a:t>
            </a:r>
          </a:p>
          <a:p>
            <a:r>
              <a:rPr lang="en-US" dirty="0"/>
              <a:t>Who does what when</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1F289772-0650-1109-3EBD-8ADE822AF6CE}"/>
              </a:ext>
            </a:extLst>
          </p:cNvPr>
          <p:cNvSpPr>
            <a:spLocks noGrp="1"/>
          </p:cNvSpPr>
          <p:nvPr>
            <p:ph idx="12"/>
          </p:nvPr>
        </p:nvSpPr>
        <p:spPr>
          <a:solidFill>
            <a:schemeClr val="accent3">
              <a:lumMod val="20000"/>
              <a:lumOff val="80000"/>
            </a:schemeClr>
          </a:solidFill>
        </p:spPr>
        <p:txBody>
          <a:bodyPr/>
          <a:lstStyle/>
          <a:p>
            <a:r>
              <a:rPr lang="en-US" dirty="0"/>
              <a:t>Consistency</a:t>
            </a:r>
          </a:p>
          <a:p>
            <a:pPr lvl="1"/>
            <a:r>
              <a:rPr lang="en-US" dirty="0"/>
              <a:t>Use of technical terminology</a:t>
            </a:r>
          </a:p>
          <a:p>
            <a:pPr lvl="1"/>
            <a:endParaRPr lang="en-US" dirty="0"/>
          </a:p>
          <a:p>
            <a:pPr lvl="1"/>
            <a:r>
              <a:rPr lang="en-US" dirty="0"/>
              <a:t>Explanation of complex topics</a:t>
            </a:r>
          </a:p>
          <a:p>
            <a:pPr lvl="1"/>
            <a:endParaRPr lang="en-US" dirty="0"/>
          </a:p>
          <a:p>
            <a:pPr lvl="1"/>
            <a:r>
              <a:rPr lang="en-US" dirty="0"/>
              <a:t>High stake assessments</a:t>
            </a:r>
          </a:p>
          <a:p>
            <a:pPr lvl="2"/>
            <a:r>
              <a:rPr lang="en-US" dirty="0"/>
              <a:t>Guidelines</a:t>
            </a:r>
          </a:p>
          <a:p>
            <a:pPr lvl="2"/>
            <a:r>
              <a:rPr lang="en-US" dirty="0"/>
              <a:t>Which questions to answer and which questions not to answer</a:t>
            </a:r>
          </a:p>
          <a:p>
            <a:pPr lvl="2"/>
            <a:r>
              <a:rPr lang="en-US" dirty="0"/>
              <a:t>When to stop answering questions before a high stakes assessment</a:t>
            </a:r>
          </a:p>
          <a:p>
            <a:pPr lvl="1"/>
            <a:r>
              <a:rPr lang="en-US" dirty="0"/>
              <a:t>Grading and grade norming</a:t>
            </a:r>
          </a:p>
          <a:p>
            <a:endParaRPr lang="en-US" dirty="0"/>
          </a:p>
        </p:txBody>
      </p:sp>
      <p:sp>
        <p:nvSpPr>
          <p:cNvPr id="6" name="Slide Number Placeholder 5">
            <a:extLst>
              <a:ext uri="{FF2B5EF4-FFF2-40B4-BE49-F238E27FC236}">
                <a16:creationId xmlns:a16="http://schemas.microsoft.com/office/drawing/2014/main" id="{118E42C1-8A94-D9A8-422C-6A2770EF63A2}"/>
              </a:ext>
            </a:extLst>
          </p:cNvPr>
          <p:cNvSpPr>
            <a:spLocks noGrp="1"/>
          </p:cNvSpPr>
          <p:nvPr>
            <p:ph type="sldNum" sz="quarter" idx="16"/>
          </p:nvPr>
        </p:nvSpPr>
        <p:spPr/>
        <p:txBody>
          <a:bodyPr/>
          <a:lstStyle/>
          <a:p>
            <a:fld id="{8ABDC324-684B-9C44-A484-D2B69E2467CF}" type="slidenum">
              <a:rPr lang="en-US" smtClean="0"/>
              <a:pPr/>
              <a:t>11</a:t>
            </a:fld>
            <a:endParaRPr lang="en-US" dirty="0"/>
          </a:p>
        </p:txBody>
      </p:sp>
    </p:spTree>
    <p:custDataLst>
      <p:tags r:id="rId1"/>
    </p:custDataLst>
    <p:extLst>
      <p:ext uri="{BB962C8B-B14F-4D97-AF65-F5344CB8AC3E}">
        <p14:creationId xmlns:p14="http://schemas.microsoft.com/office/powerpoint/2010/main" val="112265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6644-9110-3681-0BA4-E1A9D949A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2EE12-89EA-4AAE-034F-885A1DA3DD60}"/>
              </a:ext>
            </a:extLst>
          </p:cNvPr>
          <p:cNvSpPr>
            <a:spLocks noGrp="1"/>
          </p:cNvSpPr>
          <p:nvPr>
            <p:ph type="ctrTitle"/>
          </p:nvPr>
        </p:nvSpPr>
        <p:spPr/>
        <p:txBody>
          <a:bodyPr/>
          <a:lstStyle/>
          <a:p>
            <a:r>
              <a:rPr lang="en-US" dirty="0"/>
              <a:t>Connecting with Students</a:t>
            </a:r>
          </a:p>
        </p:txBody>
      </p:sp>
      <p:sp>
        <p:nvSpPr>
          <p:cNvPr id="3" name="Slide Number Placeholder 2">
            <a:extLst>
              <a:ext uri="{FF2B5EF4-FFF2-40B4-BE49-F238E27FC236}">
                <a16:creationId xmlns:a16="http://schemas.microsoft.com/office/drawing/2014/main" id="{4F11CF73-CBF8-0409-3CE5-8C66A39BE6A2}"/>
              </a:ext>
            </a:extLst>
          </p:cNvPr>
          <p:cNvSpPr>
            <a:spLocks noGrp="1"/>
          </p:cNvSpPr>
          <p:nvPr>
            <p:ph type="sldNum" sz="quarter" idx="10"/>
          </p:nvPr>
        </p:nvSpPr>
        <p:spPr/>
        <p:txBody>
          <a:bodyPr/>
          <a:lstStyle/>
          <a:p>
            <a:fld id="{8ABDC324-684B-9C44-A484-D2B69E2467CF}" type="slidenum">
              <a:rPr lang="en-US" smtClean="0"/>
              <a:pPr/>
              <a:t>12</a:t>
            </a:fld>
            <a:endParaRPr lang="en-US" dirty="0"/>
          </a:p>
        </p:txBody>
      </p:sp>
    </p:spTree>
    <p:custDataLst>
      <p:tags r:id="rId1"/>
    </p:custDataLst>
    <p:extLst>
      <p:ext uri="{BB962C8B-B14F-4D97-AF65-F5344CB8AC3E}">
        <p14:creationId xmlns:p14="http://schemas.microsoft.com/office/powerpoint/2010/main" val="116766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5F6F-7415-AA58-133C-B34CD7400075}"/>
              </a:ext>
            </a:extLst>
          </p:cNvPr>
          <p:cNvSpPr>
            <a:spLocks noGrp="1"/>
          </p:cNvSpPr>
          <p:nvPr>
            <p:ph type="title"/>
          </p:nvPr>
        </p:nvSpPr>
        <p:spPr/>
        <p:txBody>
          <a:bodyPr/>
          <a:lstStyle/>
          <a:p>
            <a:r>
              <a:rPr lang="en-US" dirty="0"/>
              <a:t>Impersonal Atmosphere</a:t>
            </a:r>
          </a:p>
        </p:txBody>
      </p:sp>
      <p:sp>
        <p:nvSpPr>
          <p:cNvPr id="3" name="Content Placeholder 2">
            <a:extLst>
              <a:ext uri="{FF2B5EF4-FFF2-40B4-BE49-F238E27FC236}">
                <a16:creationId xmlns:a16="http://schemas.microsoft.com/office/drawing/2014/main" id="{2DF183B0-043C-B00D-E032-53ECCB2F6783}"/>
              </a:ext>
            </a:extLst>
          </p:cNvPr>
          <p:cNvSpPr>
            <a:spLocks noGrp="1"/>
          </p:cNvSpPr>
          <p:nvPr>
            <p:ph idx="13"/>
          </p:nvPr>
        </p:nvSpPr>
        <p:spPr/>
        <p:txBody>
          <a:bodyPr/>
          <a:lstStyle/>
          <a:p>
            <a:r>
              <a:rPr lang="en-US" b="1" dirty="0"/>
              <a:t>Space</a:t>
            </a:r>
          </a:p>
          <a:p>
            <a:pPr lvl="1"/>
            <a:r>
              <a:rPr lang="en-US" dirty="0"/>
              <a:t>Large lecture hall with hundreds of students and instructors on stage</a:t>
            </a:r>
          </a:p>
          <a:p>
            <a:pPr lvl="1"/>
            <a:r>
              <a:rPr lang="en-US" dirty="0"/>
              <a:t>Increase in noise and distractions</a:t>
            </a:r>
          </a:p>
          <a:p>
            <a:r>
              <a:rPr lang="en-US" b="1" dirty="0"/>
              <a:t>Interaction</a:t>
            </a:r>
          </a:p>
          <a:p>
            <a:pPr lvl="1"/>
            <a:r>
              <a:rPr lang="en-US" dirty="0"/>
              <a:t>Lack of interaction with faculty members and TAs (in and out of class)</a:t>
            </a:r>
          </a:p>
          <a:p>
            <a:pPr lvl="1"/>
            <a:r>
              <a:rPr lang="en-US" dirty="0"/>
              <a:t>Lack of or insufficient student-to-student interaction</a:t>
            </a:r>
          </a:p>
        </p:txBody>
      </p:sp>
      <p:sp>
        <p:nvSpPr>
          <p:cNvPr id="4" name="Content Placeholder 3">
            <a:extLst>
              <a:ext uri="{FF2B5EF4-FFF2-40B4-BE49-F238E27FC236}">
                <a16:creationId xmlns:a16="http://schemas.microsoft.com/office/drawing/2014/main" id="{A02B4662-C0D1-93BD-7681-64B7FA9DBCAE}"/>
              </a:ext>
            </a:extLst>
          </p:cNvPr>
          <p:cNvSpPr>
            <a:spLocks noGrp="1"/>
          </p:cNvSpPr>
          <p:nvPr>
            <p:ph idx="12"/>
          </p:nvPr>
        </p:nvSpPr>
        <p:spPr>
          <a:solidFill>
            <a:schemeClr val="accent3">
              <a:lumMod val="20000"/>
              <a:lumOff val="80000"/>
            </a:schemeClr>
          </a:solidFill>
        </p:spPr>
        <p:txBody>
          <a:bodyPr>
            <a:normAutofit/>
          </a:bodyPr>
          <a:lstStyle/>
          <a:p>
            <a:r>
              <a:rPr lang="en-US" b="1" dirty="0"/>
              <a:t>Lessened individual accountability</a:t>
            </a:r>
          </a:p>
          <a:p>
            <a:r>
              <a:rPr lang="en-US" b="1" dirty="0"/>
              <a:t>Irregular attendance</a:t>
            </a:r>
          </a:p>
          <a:p>
            <a:pPr lvl="1"/>
            <a:endParaRPr lang="en-US" dirty="0"/>
          </a:p>
          <a:p>
            <a:r>
              <a:rPr lang="en-US" b="1" dirty="0"/>
              <a:t>Assessments</a:t>
            </a:r>
          </a:p>
          <a:p>
            <a:pPr lvl="1"/>
            <a:r>
              <a:rPr lang="en-US" dirty="0"/>
              <a:t>Lack of frequent testing </a:t>
            </a:r>
          </a:p>
          <a:p>
            <a:pPr lvl="1"/>
            <a:r>
              <a:rPr lang="en-US" dirty="0"/>
              <a:t>Slow feedback</a:t>
            </a:r>
          </a:p>
        </p:txBody>
      </p:sp>
      <p:sp>
        <p:nvSpPr>
          <p:cNvPr id="5" name="Content Placeholder 4">
            <a:extLst>
              <a:ext uri="{FF2B5EF4-FFF2-40B4-BE49-F238E27FC236}">
                <a16:creationId xmlns:a16="http://schemas.microsoft.com/office/drawing/2014/main" id="{120262C5-AF9C-3268-67D0-F7404B502C5F}"/>
              </a:ext>
            </a:extLst>
          </p:cNvPr>
          <p:cNvSpPr>
            <a:spLocks noGrp="1"/>
          </p:cNvSpPr>
          <p:nvPr>
            <p:ph idx="15"/>
          </p:nvPr>
        </p:nvSpPr>
        <p:spPr/>
        <p:txBody>
          <a:bodyPr>
            <a:normAutofit/>
          </a:bodyPr>
          <a:lstStyle/>
          <a:p>
            <a:r>
              <a:rPr lang="en-US" dirty="0"/>
              <a:t>Bonwell CC, Eison JA 1991; Cooper, J. L., &amp; Robinson, P. 2000; Kuh, G., Schuh, J. H., and Whitt, E. J. 1991.</a:t>
            </a:r>
          </a:p>
        </p:txBody>
      </p:sp>
      <p:sp>
        <p:nvSpPr>
          <p:cNvPr id="6" name="Slide Number Placeholder 5">
            <a:extLst>
              <a:ext uri="{FF2B5EF4-FFF2-40B4-BE49-F238E27FC236}">
                <a16:creationId xmlns:a16="http://schemas.microsoft.com/office/drawing/2014/main" id="{24E1DC21-4A13-7538-B678-615E0A0866CB}"/>
              </a:ext>
            </a:extLst>
          </p:cNvPr>
          <p:cNvSpPr>
            <a:spLocks noGrp="1"/>
          </p:cNvSpPr>
          <p:nvPr>
            <p:ph type="sldNum" sz="quarter" idx="16"/>
          </p:nvPr>
        </p:nvSpPr>
        <p:spPr/>
        <p:txBody>
          <a:bodyPr/>
          <a:lstStyle/>
          <a:p>
            <a:fld id="{8ABDC324-684B-9C44-A484-D2B69E2467CF}" type="slidenum">
              <a:rPr lang="en-US" smtClean="0"/>
              <a:pPr/>
              <a:t>13</a:t>
            </a:fld>
            <a:endParaRPr lang="en-US" dirty="0"/>
          </a:p>
        </p:txBody>
      </p:sp>
    </p:spTree>
    <p:custDataLst>
      <p:tags r:id="rId1"/>
    </p:custDataLst>
    <p:extLst>
      <p:ext uri="{BB962C8B-B14F-4D97-AF65-F5344CB8AC3E}">
        <p14:creationId xmlns:p14="http://schemas.microsoft.com/office/powerpoint/2010/main" val="385291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3F80-6BEB-9237-1505-A46A4A6A75FE}"/>
              </a:ext>
            </a:extLst>
          </p:cNvPr>
          <p:cNvSpPr>
            <a:spLocks noGrp="1"/>
          </p:cNvSpPr>
          <p:nvPr>
            <p:ph type="title"/>
          </p:nvPr>
        </p:nvSpPr>
        <p:spPr/>
        <p:txBody>
          <a:bodyPr/>
          <a:lstStyle/>
          <a:p>
            <a:r>
              <a:rPr lang="en-US" dirty="0"/>
              <a:t>Get to Know Your Students</a:t>
            </a:r>
          </a:p>
        </p:txBody>
      </p:sp>
      <p:sp>
        <p:nvSpPr>
          <p:cNvPr id="3" name="Content Placeholder 2">
            <a:extLst>
              <a:ext uri="{FF2B5EF4-FFF2-40B4-BE49-F238E27FC236}">
                <a16:creationId xmlns:a16="http://schemas.microsoft.com/office/drawing/2014/main" id="{22EEB394-19A6-288F-F87C-E8275BC8086D}"/>
              </a:ext>
            </a:extLst>
          </p:cNvPr>
          <p:cNvSpPr>
            <a:spLocks noGrp="1"/>
          </p:cNvSpPr>
          <p:nvPr>
            <p:ph idx="13"/>
          </p:nvPr>
        </p:nvSpPr>
        <p:spPr/>
        <p:txBody>
          <a:bodyPr/>
          <a:lstStyle/>
          <a:p>
            <a:r>
              <a:rPr lang="en-US" b="1" dirty="0"/>
              <a:t>Course welcome session </a:t>
            </a:r>
            <a:r>
              <a:rPr lang="en-US" dirty="0"/>
              <a:t>to: </a:t>
            </a:r>
          </a:p>
          <a:p>
            <a:pPr lvl="1"/>
            <a:r>
              <a:rPr lang="en-US" dirty="0"/>
              <a:t>Introduce the teaching team</a:t>
            </a:r>
          </a:p>
          <a:p>
            <a:pPr lvl="1"/>
            <a:r>
              <a:rPr lang="en-US" dirty="0"/>
              <a:t>Offer a course tour</a:t>
            </a:r>
          </a:p>
          <a:p>
            <a:endParaRPr lang="en-US" dirty="0"/>
          </a:p>
          <a:p>
            <a:r>
              <a:rPr lang="en-US" b="1" dirty="0"/>
              <a:t>Surveys</a:t>
            </a:r>
            <a:r>
              <a:rPr lang="en-US" dirty="0"/>
              <a:t> </a:t>
            </a:r>
          </a:p>
          <a:p>
            <a:pPr lvl="1"/>
            <a:r>
              <a:rPr lang="en-US" dirty="0"/>
              <a:t>Questions are not personal, not required</a:t>
            </a:r>
          </a:p>
          <a:p>
            <a:pPr lvl="1"/>
            <a:r>
              <a:rPr lang="en-US" dirty="0"/>
              <a:t>Answers are shared only with TAs </a:t>
            </a:r>
          </a:p>
          <a:p>
            <a:pPr lvl="2"/>
            <a:endParaRPr lang="en-US" dirty="0"/>
          </a:p>
          <a:p>
            <a:pPr lvl="2"/>
            <a:endParaRPr lang="en-US" dirty="0"/>
          </a:p>
        </p:txBody>
      </p:sp>
      <p:sp>
        <p:nvSpPr>
          <p:cNvPr id="4" name="Content Placeholder 3">
            <a:extLst>
              <a:ext uri="{FF2B5EF4-FFF2-40B4-BE49-F238E27FC236}">
                <a16:creationId xmlns:a16="http://schemas.microsoft.com/office/drawing/2014/main" id="{80F4A4BE-E04D-39D0-0D5C-5AE2B1EF6141}"/>
              </a:ext>
            </a:extLst>
          </p:cNvPr>
          <p:cNvSpPr>
            <a:spLocks noGrp="1"/>
          </p:cNvSpPr>
          <p:nvPr>
            <p:ph idx="12"/>
          </p:nvPr>
        </p:nvSpPr>
        <p:spPr>
          <a:solidFill>
            <a:schemeClr val="accent3">
              <a:lumMod val="20000"/>
              <a:lumOff val="80000"/>
            </a:schemeClr>
          </a:solidFill>
        </p:spPr>
        <p:txBody>
          <a:bodyPr>
            <a:normAutofit/>
          </a:bodyPr>
          <a:lstStyle/>
          <a:p>
            <a:r>
              <a:rPr lang="en-US" dirty="0"/>
              <a:t>CoursePlus Roster</a:t>
            </a:r>
          </a:p>
          <a:p>
            <a:pPr lvl="1"/>
            <a:r>
              <a:rPr lang="en-US" dirty="0"/>
              <a:t>Name, Program, Pronouns, Location</a:t>
            </a:r>
          </a:p>
          <a:p>
            <a:r>
              <a:rPr lang="en-US" dirty="0"/>
              <a:t>Invite students to introduce themselves</a:t>
            </a:r>
          </a:p>
          <a:p>
            <a:r>
              <a:rPr lang="en-US" dirty="0"/>
              <a:t>Know and use their names</a:t>
            </a:r>
          </a:p>
          <a:p>
            <a:r>
              <a:rPr lang="en-US" dirty="0"/>
              <a:t>“College students who reported a greater sense of belonging at the university were doing better academically, felt more competent scholastically, had higher self-worth”*</a:t>
            </a:r>
          </a:p>
          <a:p>
            <a:pPr lvl="1"/>
            <a:endParaRPr lang="en-US" dirty="0"/>
          </a:p>
          <a:p>
            <a:pPr lvl="1"/>
            <a:endParaRPr lang="en-US" dirty="0"/>
          </a:p>
        </p:txBody>
      </p:sp>
      <p:sp>
        <p:nvSpPr>
          <p:cNvPr id="5" name="Content Placeholder 4">
            <a:extLst>
              <a:ext uri="{FF2B5EF4-FFF2-40B4-BE49-F238E27FC236}">
                <a16:creationId xmlns:a16="http://schemas.microsoft.com/office/drawing/2014/main" id="{A91EA591-DEFD-992A-829D-02E0E8076FC9}"/>
              </a:ext>
            </a:extLst>
          </p:cNvPr>
          <p:cNvSpPr>
            <a:spLocks noGrp="1"/>
          </p:cNvSpPr>
          <p:nvPr>
            <p:ph idx="15"/>
          </p:nvPr>
        </p:nvSpPr>
        <p:spPr/>
        <p:txBody>
          <a:bodyPr/>
          <a:lstStyle/>
          <a:p>
            <a:endParaRPr lang="en-US" dirty="0"/>
          </a:p>
          <a:p>
            <a:r>
              <a:rPr lang="en-US" dirty="0"/>
              <a:t>Cooper, K. M., B. Haney, A. Krieg, and S. E. Brownell 2016; Pittman, L. D., &amp; Richmond, A. 2007*.</a:t>
            </a:r>
          </a:p>
        </p:txBody>
      </p:sp>
      <p:sp>
        <p:nvSpPr>
          <p:cNvPr id="6" name="Slide Number Placeholder 5">
            <a:extLst>
              <a:ext uri="{FF2B5EF4-FFF2-40B4-BE49-F238E27FC236}">
                <a16:creationId xmlns:a16="http://schemas.microsoft.com/office/drawing/2014/main" id="{3ADA5250-7FC3-330D-025D-50C2E45FC28F}"/>
              </a:ext>
            </a:extLst>
          </p:cNvPr>
          <p:cNvSpPr>
            <a:spLocks noGrp="1"/>
          </p:cNvSpPr>
          <p:nvPr>
            <p:ph type="sldNum" sz="quarter" idx="16"/>
          </p:nvPr>
        </p:nvSpPr>
        <p:spPr/>
        <p:txBody>
          <a:bodyPr/>
          <a:lstStyle/>
          <a:p>
            <a:fld id="{8ABDC324-684B-9C44-A484-D2B69E2467CF}" type="slidenum">
              <a:rPr lang="en-US" smtClean="0"/>
              <a:pPr/>
              <a:t>14</a:t>
            </a:fld>
            <a:endParaRPr lang="en-US" dirty="0"/>
          </a:p>
        </p:txBody>
      </p:sp>
    </p:spTree>
    <p:custDataLst>
      <p:tags r:id="rId1"/>
    </p:custDataLst>
    <p:extLst>
      <p:ext uri="{BB962C8B-B14F-4D97-AF65-F5344CB8AC3E}">
        <p14:creationId xmlns:p14="http://schemas.microsoft.com/office/powerpoint/2010/main" val="184990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D5E6-ACB1-7C0D-5813-8ED340753C8B}"/>
              </a:ext>
            </a:extLst>
          </p:cNvPr>
          <p:cNvSpPr>
            <a:spLocks noGrp="1"/>
          </p:cNvSpPr>
          <p:nvPr>
            <p:ph type="title"/>
          </p:nvPr>
        </p:nvSpPr>
        <p:spPr/>
        <p:txBody>
          <a:bodyPr/>
          <a:lstStyle/>
          <a:p>
            <a:r>
              <a:rPr lang="en-US" dirty="0"/>
              <a:t>Communicate Often</a:t>
            </a:r>
          </a:p>
        </p:txBody>
      </p:sp>
      <p:sp>
        <p:nvSpPr>
          <p:cNvPr id="3" name="Content Placeholder 2">
            <a:extLst>
              <a:ext uri="{FF2B5EF4-FFF2-40B4-BE49-F238E27FC236}">
                <a16:creationId xmlns:a16="http://schemas.microsoft.com/office/drawing/2014/main" id="{01575A77-BA70-681D-DBD7-A4B4D7981CFF}"/>
              </a:ext>
            </a:extLst>
          </p:cNvPr>
          <p:cNvSpPr>
            <a:spLocks noGrp="1"/>
          </p:cNvSpPr>
          <p:nvPr>
            <p:ph idx="13"/>
          </p:nvPr>
        </p:nvSpPr>
        <p:spPr/>
        <p:txBody>
          <a:bodyPr/>
          <a:lstStyle/>
          <a:p>
            <a:r>
              <a:rPr lang="en-US" dirty="0"/>
              <a:t>Communicate with empathy early and often</a:t>
            </a:r>
          </a:p>
          <a:p>
            <a:endParaRPr lang="en-US" dirty="0"/>
          </a:p>
          <a:p>
            <a:r>
              <a:rPr lang="en-US" dirty="0"/>
              <a:t>Regular communications</a:t>
            </a:r>
          </a:p>
          <a:p>
            <a:pPr lvl="1"/>
            <a:r>
              <a:rPr lang="en-US" dirty="0"/>
              <a:t>Course emails</a:t>
            </a:r>
          </a:p>
          <a:p>
            <a:pPr lvl="2"/>
            <a:r>
              <a:rPr lang="en-US" dirty="0"/>
              <a:t>Weekly emails to the entire class</a:t>
            </a:r>
          </a:p>
          <a:p>
            <a:pPr lvl="2"/>
            <a:r>
              <a:rPr lang="en-US" dirty="0"/>
              <a:t>Emails to specific groups/subgroups</a:t>
            </a:r>
          </a:p>
          <a:p>
            <a:pPr lvl="2"/>
            <a:r>
              <a:rPr lang="en-US" dirty="0"/>
              <a:t>Emails to individual students</a:t>
            </a:r>
          </a:p>
        </p:txBody>
      </p:sp>
      <p:sp>
        <p:nvSpPr>
          <p:cNvPr id="4" name="Content Placeholder 3">
            <a:extLst>
              <a:ext uri="{FF2B5EF4-FFF2-40B4-BE49-F238E27FC236}">
                <a16:creationId xmlns:a16="http://schemas.microsoft.com/office/drawing/2014/main" id="{C211331E-4ABF-E7C0-EE3B-E6B120097B1A}"/>
              </a:ext>
            </a:extLst>
          </p:cNvPr>
          <p:cNvSpPr>
            <a:spLocks noGrp="1"/>
          </p:cNvSpPr>
          <p:nvPr>
            <p:ph idx="12"/>
          </p:nvPr>
        </p:nvSpPr>
        <p:spPr>
          <a:solidFill>
            <a:schemeClr val="accent3">
              <a:lumMod val="20000"/>
              <a:lumOff val="80000"/>
            </a:schemeClr>
          </a:solidFill>
        </p:spPr>
        <p:txBody>
          <a:bodyPr/>
          <a:lstStyle/>
          <a:p>
            <a:r>
              <a:rPr lang="en-US" dirty="0"/>
              <a:t>Make time for students’ questions during sessions and LiveTalks</a:t>
            </a:r>
          </a:p>
          <a:p>
            <a:endParaRPr lang="en-US" dirty="0"/>
          </a:p>
          <a:p>
            <a:r>
              <a:rPr lang="en-US" dirty="0"/>
              <a:t>Discussion Forum</a:t>
            </a:r>
          </a:p>
          <a:p>
            <a:endParaRPr lang="en-US" dirty="0"/>
          </a:p>
          <a:p>
            <a:r>
              <a:rPr lang="en-US" dirty="0"/>
              <a:t>Podcast</a:t>
            </a:r>
          </a:p>
        </p:txBody>
      </p:sp>
      <p:sp>
        <p:nvSpPr>
          <p:cNvPr id="5" name="Content Placeholder 4">
            <a:extLst>
              <a:ext uri="{FF2B5EF4-FFF2-40B4-BE49-F238E27FC236}">
                <a16:creationId xmlns:a16="http://schemas.microsoft.com/office/drawing/2014/main" id="{054EA46B-967B-83C5-28D4-D0B1546DDEF4}"/>
              </a:ext>
            </a:extLst>
          </p:cNvPr>
          <p:cNvSpPr>
            <a:spLocks noGrp="1"/>
          </p:cNvSpPr>
          <p:nvPr>
            <p:ph idx="15"/>
          </p:nvPr>
        </p:nvSpPr>
        <p:spPr/>
        <p:txBody>
          <a:bodyPr/>
          <a:lstStyle/>
          <a:p>
            <a:r>
              <a:rPr lang="en-US" dirty="0"/>
              <a:t>Dart, S., and B. Spratt 2021.</a:t>
            </a:r>
          </a:p>
        </p:txBody>
      </p:sp>
      <p:sp>
        <p:nvSpPr>
          <p:cNvPr id="6" name="Slide Number Placeholder 5">
            <a:extLst>
              <a:ext uri="{FF2B5EF4-FFF2-40B4-BE49-F238E27FC236}">
                <a16:creationId xmlns:a16="http://schemas.microsoft.com/office/drawing/2014/main" id="{C030DA10-BCBD-E3C7-797F-A71FE9C0962B}"/>
              </a:ext>
            </a:extLst>
          </p:cNvPr>
          <p:cNvSpPr>
            <a:spLocks noGrp="1"/>
          </p:cNvSpPr>
          <p:nvPr>
            <p:ph type="sldNum" sz="quarter" idx="16"/>
          </p:nvPr>
        </p:nvSpPr>
        <p:spPr/>
        <p:txBody>
          <a:bodyPr/>
          <a:lstStyle/>
          <a:p>
            <a:fld id="{8ABDC324-684B-9C44-A484-D2B69E2467CF}" type="slidenum">
              <a:rPr lang="en-US" smtClean="0"/>
              <a:pPr/>
              <a:t>15</a:t>
            </a:fld>
            <a:endParaRPr lang="en-US" dirty="0"/>
          </a:p>
        </p:txBody>
      </p:sp>
    </p:spTree>
    <p:custDataLst>
      <p:tags r:id="rId1"/>
    </p:custDataLst>
    <p:extLst>
      <p:ext uri="{BB962C8B-B14F-4D97-AF65-F5344CB8AC3E}">
        <p14:creationId xmlns:p14="http://schemas.microsoft.com/office/powerpoint/2010/main" val="53688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B0EC-D5D9-6151-28E1-5DC47785734D}"/>
              </a:ext>
            </a:extLst>
          </p:cNvPr>
          <p:cNvSpPr>
            <a:spLocks noGrp="1"/>
          </p:cNvSpPr>
          <p:nvPr>
            <p:ph type="ctrTitle"/>
          </p:nvPr>
        </p:nvSpPr>
        <p:spPr/>
        <p:txBody>
          <a:bodyPr/>
          <a:lstStyle/>
          <a:p>
            <a:br>
              <a:rPr lang="en-US" dirty="0"/>
            </a:br>
            <a:r>
              <a:rPr lang="en-US" dirty="0"/>
              <a:t>Engaging students</a:t>
            </a:r>
            <a:br>
              <a:rPr lang="en-US" dirty="0"/>
            </a:br>
            <a:endParaRPr lang="en-US" dirty="0"/>
          </a:p>
        </p:txBody>
      </p:sp>
      <p:sp>
        <p:nvSpPr>
          <p:cNvPr id="3" name="Slide Number Placeholder 2">
            <a:extLst>
              <a:ext uri="{FF2B5EF4-FFF2-40B4-BE49-F238E27FC236}">
                <a16:creationId xmlns:a16="http://schemas.microsoft.com/office/drawing/2014/main" id="{B9DA1C87-175D-47C2-48FB-E2E7BD39484D}"/>
              </a:ext>
            </a:extLst>
          </p:cNvPr>
          <p:cNvSpPr>
            <a:spLocks noGrp="1"/>
          </p:cNvSpPr>
          <p:nvPr>
            <p:ph type="sldNum" sz="quarter" idx="10"/>
          </p:nvPr>
        </p:nvSpPr>
        <p:spPr/>
        <p:txBody>
          <a:bodyPr/>
          <a:lstStyle/>
          <a:p>
            <a:fld id="{8ABDC324-684B-9C44-A484-D2B69E2467CF}" type="slidenum">
              <a:rPr lang="en-US" smtClean="0"/>
              <a:pPr/>
              <a:t>16</a:t>
            </a:fld>
            <a:endParaRPr lang="en-US" dirty="0"/>
          </a:p>
        </p:txBody>
      </p:sp>
    </p:spTree>
    <p:custDataLst>
      <p:tags r:id="rId1"/>
    </p:custDataLst>
    <p:extLst>
      <p:ext uri="{BB962C8B-B14F-4D97-AF65-F5344CB8AC3E}">
        <p14:creationId xmlns:p14="http://schemas.microsoft.com/office/powerpoint/2010/main" val="419335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190E-1D61-6851-9159-188829612DD0}"/>
              </a:ext>
            </a:extLst>
          </p:cNvPr>
          <p:cNvSpPr>
            <a:spLocks noGrp="1"/>
          </p:cNvSpPr>
          <p:nvPr>
            <p:ph type="title"/>
          </p:nvPr>
        </p:nvSpPr>
        <p:spPr/>
        <p:txBody>
          <a:bodyPr/>
          <a:lstStyle/>
          <a:p>
            <a:r>
              <a:rPr lang="en-US" dirty="0"/>
              <a:t>Traditional Lecturing and Passive Learning </a:t>
            </a:r>
          </a:p>
        </p:txBody>
      </p:sp>
      <p:sp>
        <p:nvSpPr>
          <p:cNvPr id="3" name="Content Placeholder 2">
            <a:extLst>
              <a:ext uri="{FF2B5EF4-FFF2-40B4-BE49-F238E27FC236}">
                <a16:creationId xmlns:a16="http://schemas.microsoft.com/office/drawing/2014/main" id="{22E3D187-F274-DC47-B7B7-D01BE8937FB4}"/>
              </a:ext>
            </a:extLst>
          </p:cNvPr>
          <p:cNvSpPr>
            <a:spLocks noGrp="1"/>
          </p:cNvSpPr>
          <p:nvPr>
            <p:ph idx="13"/>
          </p:nvPr>
        </p:nvSpPr>
        <p:spPr/>
        <p:txBody>
          <a:bodyPr/>
          <a:lstStyle/>
          <a:p>
            <a:r>
              <a:rPr lang="en-US" b="1" dirty="0"/>
              <a:t>Assumptions</a:t>
            </a:r>
            <a:r>
              <a:rPr lang="en-US" dirty="0"/>
              <a:t>:</a:t>
            </a:r>
          </a:p>
          <a:p>
            <a:pPr lvl="1"/>
            <a:r>
              <a:rPr lang="en-US" dirty="0"/>
              <a:t>All students possess the prerequisite knowledge to benefit from the lecture</a:t>
            </a:r>
          </a:p>
          <a:p>
            <a:pPr lvl="1"/>
            <a:endParaRPr lang="en-US" dirty="0"/>
          </a:p>
          <a:p>
            <a:pPr lvl="1"/>
            <a:r>
              <a:rPr lang="en-US" dirty="0"/>
              <a:t>All students need the same information presented orally at the same time and pace, without dialogue with the presenter</a:t>
            </a:r>
          </a:p>
          <a:p>
            <a:pPr lvl="1"/>
            <a:endParaRPr lang="en-US" dirty="0"/>
          </a:p>
          <a:p>
            <a:pPr lvl="1"/>
            <a:r>
              <a:rPr lang="en-US" dirty="0"/>
              <a:t>All students have high working-memory capacities</a:t>
            </a:r>
          </a:p>
          <a:p>
            <a:pPr lvl="1"/>
            <a:endParaRPr lang="en-US" dirty="0"/>
          </a:p>
          <a:p>
            <a:pPr lvl="1"/>
            <a:r>
              <a:rPr lang="en-US" dirty="0"/>
              <a:t>All students have good note-taking skills</a:t>
            </a:r>
          </a:p>
        </p:txBody>
      </p:sp>
      <p:sp>
        <p:nvSpPr>
          <p:cNvPr id="4" name="Content Placeholder 3">
            <a:extLst>
              <a:ext uri="{FF2B5EF4-FFF2-40B4-BE49-F238E27FC236}">
                <a16:creationId xmlns:a16="http://schemas.microsoft.com/office/drawing/2014/main" id="{93EE4D85-4CBD-4603-D92E-737E340AE939}"/>
              </a:ext>
            </a:extLst>
          </p:cNvPr>
          <p:cNvSpPr>
            <a:spLocks noGrp="1"/>
          </p:cNvSpPr>
          <p:nvPr>
            <p:ph idx="12"/>
          </p:nvPr>
        </p:nvSpPr>
        <p:spPr>
          <a:solidFill>
            <a:schemeClr val="accent3">
              <a:lumMod val="20000"/>
              <a:lumOff val="80000"/>
            </a:schemeClr>
          </a:solidFill>
        </p:spPr>
        <p:txBody>
          <a:bodyPr/>
          <a:lstStyle/>
          <a:p>
            <a:r>
              <a:rPr lang="en-US" b="1" dirty="0"/>
              <a:t>Possible consequences</a:t>
            </a:r>
            <a:r>
              <a:rPr lang="en-US" dirty="0"/>
              <a:t>:</a:t>
            </a:r>
          </a:p>
          <a:p>
            <a:pPr lvl="1"/>
            <a:r>
              <a:rPr lang="en-US" dirty="0"/>
              <a:t>Passive learning</a:t>
            </a:r>
          </a:p>
          <a:p>
            <a:pPr lvl="1"/>
            <a:endParaRPr lang="en-US" dirty="0"/>
          </a:p>
          <a:p>
            <a:pPr lvl="1"/>
            <a:r>
              <a:rPr lang="en-US" dirty="0"/>
              <a:t>Difficulty paying attention</a:t>
            </a:r>
          </a:p>
          <a:p>
            <a:pPr lvl="1"/>
            <a:endParaRPr lang="en-US" dirty="0"/>
          </a:p>
          <a:p>
            <a:pPr lvl="1"/>
            <a:r>
              <a:rPr lang="en-US" dirty="0"/>
              <a:t>Inconsistent note taking</a:t>
            </a:r>
          </a:p>
          <a:p>
            <a:pPr lvl="1"/>
            <a:endParaRPr lang="en-US" dirty="0"/>
          </a:p>
          <a:p>
            <a:pPr lvl="1"/>
            <a:r>
              <a:rPr lang="en-US" dirty="0"/>
              <a:t>Low retention of course content</a:t>
            </a:r>
          </a:p>
          <a:p>
            <a:pPr lvl="1"/>
            <a:endParaRPr lang="en-US" dirty="0"/>
          </a:p>
          <a:p>
            <a:pPr lvl="1"/>
            <a:endParaRPr lang="en-US" dirty="0"/>
          </a:p>
          <a:p>
            <a:pPr marL="284162" lvl="1" indent="0">
              <a:buNone/>
            </a:pPr>
            <a:endParaRPr lang="en-US" dirty="0"/>
          </a:p>
          <a:p>
            <a:pPr lvl="1"/>
            <a:endParaRPr lang="en-US" dirty="0"/>
          </a:p>
        </p:txBody>
      </p:sp>
      <p:sp>
        <p:nvSpPr>
          <p:cNvPr id="5" name="Content Placeholder 4">
            <a:extLst>
              <a:ext uri="{FF2B5EF4-FFF2-40B4-BE49-F238E27FC236}">
                <a16:creationId xmlns:a16="http://schemas.microsoft.com/office/drawing/2014/main" id="{21CB83C3-79C5-7767-4DE3-ECD71195BBE2}"/>
              </a:ext>
            </a:extLst>
          </p:cNvPr>
          <p:cNvSpPr>
            <a:spLocks noGrp="1"/>
          </p:cNvSpPr>
          <p:nvPr>
            <p:ph idx="15"/>
          </p:nvPr>
        </p:nvSpPr>
        <p:spPr/>
        <p:txBody>
          <a:bodyPr>
            <a:normAutofit/>
          </a:bodyPr>
          <a:lstStyle/>
          <a:p>
            <a:r>
              <a:rPr lang="en-US" dirty="0"/>
              <a:t>Cooper, J. L., &amp; Robinson, P. 2000; Gardiner, L. F. 1994.</a:t>
            </a:r>
          </a:p>
        </p:txBody>
      </p:sp>
      <p:sp>
        <p:nvSpPr>
          <p:cNvPr id="6" name="Slide Number Placeholder 5">
            <a:extLst>
              <a:ext uri="{FF2B5EF4-FFF2-40B4-BE49-F238E27FC236}">
                <a16:creationId xmlns:a16="http://schemas.microsoft.com/office/drawing/2014/main" id="{B82B875B-C864-ACA8-D82C-3FA45EBB8EE4}"/>
              </a:ext>
            </a:extLst>
          </p:cNvPr>
          <p:cNvSpPr>
            <a:spLocks noGrp="1"/>
          </p:cNvSpPr>
          <p:nvPr>
            <p:ph type="sldNum" sz="quarter" idx="16"/>
          </p:nvPr>
        </p:nvSpPr>
        <p:spPr/>
        <p:txBody>
          <a:bodyPr/>
          <a:lstStyle/>
          <a:p>
            <a:fld id="{8ABDC324-684B-9C44-A484-D2B69E2467CF}" type="slidenum">
              <a:rPr lang="en-US" smtClean="0"/>
              <a:pPr/>
              <a:t>17</a:t>
            </a:fld>
            <a:endParaRPr lang="en-US" dirty="0"/>
          </a:p>
        </p:txBody>
      </p:sp>
    </p:spTree>
    <p:custDataLst>
      <p:tags r:id="rId1"/>
    </p:custDataLst>
    <p:extLst>
      <p:ext uri="{BB962C8B-B14F-4D97-AF65-F5344CB8AC3E}">
        <p14:creationId xmlns:p14="http://schemas.microsoft.com/office/powerpoint/2010/main" val="85337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337D-6C7B-62EE-9B65-4EE202CD0790}"/>
              </a:ext>
            </a:extLst>
          </p:cNvPr>
          <p:cNvSpPr>
            <a:spLocks noGrp="1"/>
          </p:cNvSpPr>
          <p:nvPr>
            <p:ph type="title"/>
          </p:nvPr>
        </p:nvSpPr>
        <p:spPr/>
        <p:txBody>
          <a:bodyPr/>
          <a:lstStyle/>
          <a:p>
            <a:r>
              <a:rPr lang="en-US" dirty="0"/>
              <a:t>Active Learning Makes a Difference</a:t>
            </a:r>
          </a:p>
        </p:txBody>
      </p:sp>
      <p:sp>
        <p:nvSpPr>
          <p:cNvPr id="3" name="Content Placeholder 2">
            <a:extLst>
              <a:ext uri="{FF2B5EF4-FFF2-40B4-BE49-F238E27FC236}">
                <a16:creationId xmlns:a16="http://schemas.microsoft.com/office/drawing/2014/main" id="{E07D8CB6-E1C6-E04A-E837-42D4B3B2A3F2}"/>
              </a:ext>
            </a:extLst>
          </p:cNvPr>
          <p:cNvSpPr>
            <a:spLocks noGrp="1"/>
          </p:cNvSpPr>
          <p:nvPr>
            <p:ph idx="13"/>
          </p:nvPr>
        </p:nvSpPr>
        <p:spPr/>
        <p:txBody>
          <a:bodyPr/>
          <a:lstStyle/>
          <a:p>
            <a:endParaRPr lang="en-US" dirty="0"/>
          </a:p>
          <a:p>
            <a:r>
              <a:rPr lang="en-US" dirty="0"/>
              <a:t>“</a:t>
            </a:r>
            <a:r>
              <a:rPr lang="en-US" b="1" dirty="0"/>
              <a:t>Active learning </a:t>
            </a:r>
            <a:r>
              <a:rPr lang="en-US" dirty="0"/>
              <a:t>engages students in the process of learning through activities and/or discussion in class, as opposed to passively listening to an expert. It emphasizes higher-order thinking and often involves group work.”</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E777B198-30F4-4E68-1BD9-177B467DF94F}"/>
              </a:ext>
            </a:extLst>
          </p:cNvPr>
          <p:cNvSpPr>
            <a:spLocks noGrp="1"/>
          </p:cNvSpPr>
          <p:nvPr>
            <p:ph idx="12"/>
          </p:nvPr>
        </p:nvSpPr>
        <p:spPr>
          <a:solidFill>
            <a:schemeClr val="accent3">
              <a:lumMod val="20000"/>
              <a:lumOff val="80000"/>
            </a:schemeClr>
          </a:solidFill>
        </p:spPr>
        <p:txBody>
          <a:bodyPr>
            <a:normAutofit lnSpcReduction="10000"/>
          </a:bodyPr>
          <a:lstStyle/>
          <a:p>
            <a:r>
              <a:rPr lang="en-US" b="1" dirty="0"/>
              <a:t>Metanalysis of 225 studies </a:t>
            </a:r>
            <a:r>
              <a:rPr lang="en-US" dirty="0"/>
              <a:t>on examination scores and failure rates when comparing student performance in undergraduate STEM courses with traditional lecturing</a:t>
            </a:r>
            <a:br>
              <a:rPr lang="en-US" dirty="0"/>
            </a:br>
            <a:r>
              <a:rPr lang="en-US" dirty="0"/>
              <a:t>versus active learning sections </a:t>
            </a:r>
          </a:p>
          <a:p>
            <a:r>
              <a:rPr lang="en-US" b="1" dirty="0"/>
              <a:t>Results</a:t>
            </a:r>
            <a:r>
              <a:rPr lang="en-US" dirty="0"/>
              <a:t>:</a:t>
            </a:r>
          </a:p>
          <a:p>
            <a:pPr lvl="1"/>
            <a:r>
              <a:rPr lang="en-US" dirty="0"/>
              <a:t>Average examination scores improved by about 6% in active learning sections</a:t>
            </a:r>
          </a:p>
          <a:p>
            <a:pPr lvl="1"/>
            <a:endParaRPr lang="en-US" dirty="0"/>
          </a:p>
          <a:p>
            <a:pPr lvl="1"/>
            <a:r>
              <a:rPr lang="en-US" dirty="0"/>
              <a:t>Students in classes with traditional lecturing were 1.5 times more likely to fail than were students in classes with active learning</a:t>
            </a:r>
          </a:p>
          <a:p>
            <a:pPr lvl="1"/>
            <a:endParaRPr lang="en-US" dirty="0"/>
          </a:p>
          <a:p>
            <a:pPr marL="0" indent="0">
              <a:buNone/>
            </a:pPr>
            <a:endParaRPr lang="en-US" dirty="0"/>
          </a:p>
        </p:txBody>
      </p:sp>
      <p:sp>
        <p:nvSpPr>
          <p:cNvPr id="5" name="Content Placeholder 4">
            <a:extLst>
              <a:ext uri="{FF2B5EF4-FFF2-40B4-BE49-F238E27FC236}">
                <a16:creationId xmlns:a16="http://schemas.microsoft.com/office/drawing/2014/main" id="{F9D05FDE-42AB-DA54-3588-7F81896EA320}"/>
              </a:ext>
            </a:extLst>
          </p:cNvPr>
          <p:cNvSpPr>
            <a:spLocks noGrp="1"/>
          </p:cNvSpPr>
          <p:nvPr>
            <p:ph idx="15"/>
          </p:nvPr>
        </p:nvSpPr>
        <p:spPr/>
        <p:txBody>
          <a:bodyPr/>
          <a:lstStyle/>
          <a:p>
            <a:r>
              <a:rPr lang="en-US" dirty="0"/>
              <a:t>Freeman, Scott et al. 2014.</a:t>
            </a:r>
          </a:p>
        </p:txBody>
      </p:sp>
      <p:sp>
        <p:nvSpPr>
          <p:cNvPr id="6" name="Slide Number Placeholder 5">
            <a:extLst>
              <a:ext uri="{FF2B5EF4-FFF2-40B4-BE49-F238E27FC236}">
                <a16:creationId xmlns:a16="http://schemas.microsoft.com/office/drawing/2014/main" id="{7C738902-9048-6C25-44AB-3820DD5272A8}"/>
              </a:ext>
            </a:extLst>
          </p:cNvPr>
          <p:cNvSpPr>
            <a:spLocks noGrp="1"/>
          </p:cNvSpPr>
          <p:nvPr>
            <p:ph type="sldNum" sz="quarter" idx="16"/>
          </p:nvPr>
        </p:nvSpPr>
        <p:spPr/>
        <p:txBody>
          <a:bodyPr/>
          <a:lstStyle/>
          <a:p>
            <a:fld id="{8ABDC324-684B-9C44-A484-D2B69E2467CF}" type="slidenum">
              <a:rPr lang="en-US" smtClean="0"/>
              <a:pPr/>
              <a:t>18</a:t>
            </a:fld>
            <a:endParaRPr lang="en-US" dirty="0"/>
          </a:p>
        </p:txBody>
      </p:sp>
    </p:spTree>
    <p:custDataLst>
      <p:tags r:id="rId1"/>
    </p:custDataLst>
    <p:extLst>
      <p:ext uri="{BB962C8B-B14F-4D97-AF65-F5344CB8AC3E}">
        <p14:creationId xmlns:p14="http://schemas.microsoft.com/office/powerpoint/2010/main" val="357172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E320B4-D7BE-D75A-CCE1-9C548DDB5B7E}"/>
              </a:ext>
            </a:extLst>
          </p:cNvPr>
          <p:cNvSpPr>
            <a:spLocks noGrp="1"/>
          </p:cNvSpPr>
          <p:nvPr>
            <p:ph type="title"/>
          </p:nvPr>
        </p:nvSpPr>
        <p:spPr>
          <a:xfrm>
            <a:off x="149313" y="53975"/>
            <a:ext cx="8858161" cy="857250"/>
          </a:xfrm>
        </p:spPr>
        <p:txBody>
          <a:bodyPr/>
          <a:lstStyle/>
          <a:p>
            <a:r>
              <a:rPr lang="en-US" dirty="0"/>
              <a:t>Engaging Students: Synchronous Sessions and LiveTalks</a:t>
            </a:r>
          </a:p>
        </p:txBody>
      </p:sp>
      <p:sp>
        <p:nvSpPr>
          <p:cNvPr id="15" name="Content Placeholder 2">
            <a:extLst>
              <a:ext uri="{FF2B5EF4-FFF2-40B4-BE49-F238E27FC236}">
                <a16:creationId xmlns:a16="http://schemas.microsoft.com/office/drawing/2014/main" id="{A2AC18F8-452D-FA73-2631-D27B64DB6DDB}"/>
              </a:ext>
            </a:extLst>
          </p:cNvPr>
          <p:cNvSpPr>
            <a:spLocks noGrp="1"/>
          </p:cNvSpPr>
          <p:nvPr>
            <p:ph idx="13"/>
          </p:nvPr>
        </p:nvSpPr>
        <p:spPr>
          <a:xfrm>
            <a:off x="149314" y="1200152"/>
            <a:ext cx="4379420" cy="3393200"/>
          </a:xfrm>
        </p:spPr>
        <p:txBody>
          <a:bodyPr/>
          <a:lstStyle/>
          <a:p>
            <a:r>
              <a:rPr lang="en-US" dirty="0"/>
              <a:t>Session and LiveTalk chunking (15-20 minutes)</a:t>
            </a:r>
          </a:p>
          <a:p>
            <a:pPr lvl="1"/>
            <a:r>
              <a:rPr lang="en-US" dirty="0"/>
              <a:t>“Chunking the delivery of content isn’t about catering for ‘weak generational attention span’, it’s to maximise learning efficiency.”*</a:t>
            </a:r>
            <a:endParaRPr lang="en-US" dirty="0">
              <a:highlight>
                <a:srgbClr val="FFFF00"/>
              </a:highlight>
            </a:endParaRPr>
          </a:p>
          <a:p>
            <a:r>
              <a:rPr lang="en-US" dirty="0"/>
              <a:t>Engagement during  sessions / LiveTalks</a:t>
            </a:r>
          </a:p>
          <a:p>
            <a:pPr lvl="1"/>
            <a:r>
              <a:rPr lang="en-US" dirty="0"/>
              <a:t>Model problem solving</a:t>
            </a:r>
          </a:p>
          <a:p>
            <a:pPr lvl="1"/>
            <a:r>
              <a:rPr lang="en-US" dirty="0"/>
              <a:t>Elicit students’ questions</a:t>
            </a:r>
          </a:p>
          <a:p>
            <a:pPr lvl="1"/>
            <a:r>
              <a:rPr lang="en-US" dirty="0"/>
              <a:t>Think, pair share</a:t>
            </a:r>
          </a:p>
          <a:p>
            <a:pPr lvl="1"/>
            <a:r>
              <a:rPr lang="en-US" dirty="0"/>
              <a:t>Polling (muddiest point)</a:t>
            </a:r>
          </a:p>
          <a:p>
            <a:pPr lvl="1"/>
            <a:r>
              <a:rPr lang="en-US" dirty="0"/>
              <a:t>Structured group learning (lab)</a:t>
            </a:r>
          </a:p>
        </p:txBody>
      </p:sp>
      <p:pic>
        <p:nvPicPr>
          <p:cNvPr id="8" name="Content Placeholder 7" descr="A diagram to illustrate lecture chunking.">
            <a:extLst>
              <a:ext uri="{FF2B5EF4-FFF2-40B4-BE49-F238E27FC236}">
                <a16:creationId xmlns:a16="http://schemas.microsoft.com/office/drawing/2014/main" id="{31A5425B-2005-D30F-5386-1A452100117B}"/>
              </a:ext>
            </a:extLst>
          </p:cNvPr>
          <p:cNvPicPr>
            <a:picLocks noGrp="1" noChangeAspect="1"/>
          </p:cNvPicPr>
          <p:nvPr>
            <p:ph idx="12"/>
          </p:nvPr>
        </p:nvPicPr>
        <p:blipFill>
          <a:blip r:embed="rId3"/>
          <a:stretch>
            <a:fillRect/>
          </a:stretch>
        </p:blipFill>
        <p:spPr>
          <a:xfrm>
            <a:off x="4615267" y="1393022"/>
            <a:ext cx="4376334" cy="3008729"/>
          </a:xfrm>
          <a:noFill/>
        </p:spPr>
      </p:pic>
      <p:sp>
        <p:nvSpPr>
          <p:cNvPr id="17" name="Content Placeholder 4">
            <a:extLst>
              <a:ext uri="{FF2B5EF4-FFF2-40B4-BE49-F238E27FC236}">
                <a16:creationId xmlns:a16="http://schemas.microsoft.com/office/drawing/2014/main" id="{3432D6E2-1556-5D26-6402-F2B8027D515A}"/>
              </a:ext>
            </a:extLst>
          </p:cNvPr>
          <p:cNvSpPr>
            <a:spLocks noGrp="1"/>
          </p:cNvSpPr>
          <p:nvPr>
            <p:ph idx="15"/>
          </p:nvPr>
        </p:nvSpPr>
        <p:spPr>
          <a:xfrm>
            <a:off x="149313" y="4768214"/>
            <a:ext cx="8131087" cy="280036"/>
          </a:xfrm>
        </p:spPr>
        <p:txBody>
          <a:bodyPr>
            <a:normAutofit fontScale="25000" lnSpcReduction="20000"/>
          </a:bodyPr>
          <a:lstStyle/>
          <a:p>
            <a:endParaRPr lang="en-US" dirty="0"/>
          </a:p>
          <a:p>
            <a:r>
              <a:rPr lang="en-US" sz="3200" dirty="0"/>
              <a:t>Sweller, J. 1988; Sweller, J., Van Merriënboer, J. J. G., &amp; Paas, F. 2019;  Moss, P. G. 2023*; Arshad, N. 2009; Dart, S. 2022; Nadile et al. 2021; Dean, K. L. and S. Wright 2017; </a:t>
            </a:r>
            <a:r>
              <a:rPr lang="de-DE" sz="3200" dirty="0"/>
              <a:t>Allen, D. &amp; Tanner, K. 2005; </a:t>
            </a:r>
            <a:r>
              <a:rPr lang="en-US" sz="3200" dirty="0"/>
              <a:t>Deslauriers, Lois. 2011; Rosenshine, B. V., and Meister, C. 1995. Image: Smith, K.A. 2000.</a:t>
            </a:r>
          </a:p>
        </p:txBody>
      </p:sp>
      <p:sp>
        <p:nvSpPr>
          <p:cNvPr id="6" name="Slide Number Placeholder 5">
            <a:extLst>
              <a:ext uri="{FF2B5EF4-FFF2-40B4-BE49-F238E27FC236}">
                <a16:creationId xmlns:a16="http://schemas.microsoft.com/office/drawing/2014/main" id="{622739FD-1396-AA74-5138-82D3B58E0141}"/>
              </a:ext>
            </a:extLst>
          </p:cNvPr>
          <p:cNvSpPr>
            <a:spLocks noGrp="1"/>
          </p:cNvSpPr>
          <p:nvPr>
            <p:ph type="sldNum" sz="quarter" idx="16"/>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19</a:t>
            </a:fld>
            <a:endParaRPr lang="en-US" dirty="0"/>
          </a:p>
        </p:txBody>
      </p:sp>
    </p:spTree>
    <p:custDataLst>
      <p:tags r:id="rId1"/>
    </p:custDataLst>
    <p:extLst>
      <p:ext uri="{BB962C8B-B14F-4D97-AF65-F5344CB8AC3E}">
        <p14:creationId xmlns:p14="http://schemas.microsoft.com/office/powerpoint/2010/main" val="37054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86FA5F2-B3D4-DF17-DC9E-0F0F3B06B414}"/>
              </a:ext>
            </a:extLst>
          </p:cNvPr>
          <p:cNvSpPr>
            <a:spLocks noGrp="1"/>
          </p:cNvSpPr>
          <p:nvPr>
            <p:ph type="title"/>
          </p:nvPr>
        </p:nvSpPr>
        <p:spPr/>
        <p:txBody>
          <a:bodyPr anchor="ctr">
            <a:normAutofit/>
          </a:bodyPr>
          <a:lstStyle/>
          <a:p>
            <a:r>
              <a:rPr lang="en-US" dirty="0"/>
              <a:t>Large-Enrollment Course Definition and Examples at BSPH</a:t>
            </a:r>
          </a:p>
        </p:txBody>
      </p:sp>
      <p:sp>
        <p:nvSpPr>
          <p:cNvPr id="13" name="Content Placeholder 12">
            <a:extLst>
              <a:ext uri="{FF2B5EF4-FFF2-40B4-BE49-F238E27FC236}">
                <a16:creationId xmlns:a16="http://schemas.microsoft.com/office/drawing/2014/main" id="{123D0D16-5681-3CBF-9D47-30EC7CD8D483}"/>
              </a:ext>
            </a:extLst>
          </p:cNvPr>
          <p:cNvSpPr>
            <a:spLocks noGrp="1"/>
          </p:cNvSpPr>
          <p:nvPr>
            <p:ph idx="13"/>
          </p:nvPr>
        </p:nvSpPr>
        <p:spPr>
          <a:xfrm>
            <a:off x="149314" y="1200152"/>
            <a:ext cx="5086817" cy="3305173"/>
          </a:xfrm>
        </p:spPr>
        <p:txBody>
          <a:bodyPr>
            <a:normAutofit/>
          </a:bodyPr>
          <a:lstStyle/>
          <a:p>
            <a:pPr>
              <a:lnSpc>
                <a:spcPct val="90000"/>
              </a:lnSpc>
            </a:pPr>
            <a:r>
              <a:rPr lang="en-US" sz="1400" b="1" dirty="0"/>
              <a:t>Definition of a large-enrollment course</a:t>
            </a:r>
            <a:r>
              <a:rPr lang="en-US" sz="1400" dirty="0"/>
              <a:t>: can vary according to context, background and qualifications of students, and learning goals of the course.</a:t>
            </a:r>
          </a:p>
          <a:p>
            <a:pPr>
              <a:lnSpc>
                <a:spcPct val="90000"/>
              </a:lnSpc>
            </a:pPr>
            <a:r>
              <a:rPr lang="en-US" sz="1400" dirty="0"/>
              <a:t>For most STEM, health profession, and public health classes large-enrollment classes can be defined as those with a </a:t>
            </a:r>
            <a:r>
              <a:rPr lang="en-US" sz="1400" b="1" dirty="0"/>
              <a:t>100</a:t>
            </a:r>
            <a:r>
              <a:rPr lang="en-US" sz="1400" dirty="0"/>
              <a:t> all the way up to more than </a:t>
            </a:r>
            <a:r>
              <a:rPr lang="en-US" sz="1400" b="1" dirty="0"/>
              <a:t>500 students</a:t>
            </a:r>
          </a:p>
          <a:p>
            <a:pPr>
              <a:lnSpc>
                <a:spcPct val="90000"/>
              </a:lnSpc>
            </a:pPr>
            <a:r>
              <a:rPr lang="en-US" sz="1400" dirty="0"/>
              <a:t>Some </a:t>
            </a:r>
            <a:r>
              <a:rPr lang="en-US" sz="1400" b="1" dirty="0"/>
              <a:t>BSPH examples </a:t>
            </a:r>
            <a:r>
              <a:rPr lang="en-US" sz="1400" dirty="0"/>
              <a:t>of large-enrollment classes:</a:t>
            </a:r>
          </a:p>
          <a:p>
            <a:pPr lvl="1">
              <a:lnSpc>
                <a:spcPct val="90000"/>
              </a:lnSpc>
            </a:pPr>
            <a:r>
              <a:rPr lang="en-US" sz="1400" dirty="0"/>
              <a:t>Biostat Methods, onsite 380, online 280</a:t>
            </a:r>
          </a:p>
          <a:p>
            <a:pPr lvl="1">
              <a:lnSpc>
                <a:spcPct val="90000"/>
              </a:lnSpc>
            </a:pPr>
            <a:r>
              <a:rPr lang="en-US" sz="1400" dirty="0"/>
              <a:t>Epi Infer 1, onsite 200, online 240 </a:t>
            </a:r>
          </a:p>
          <a:p>
            <a:pPr lvl="1">
              <a:lnSpc>
                <a:spcPct val="90000"/>
              </a:lnSpc>
            </a:pPr>
            <a:r>
              <a:rPr lang="en-US" sz="1400" dirty="0"/>
              <a:t>Epi Methods, hybrid 240</a:t>
            </a:r>
          </a:p>
          <a:p>
            <a:pPr lvl="1">
              <a:lnSpc>
                <a:spcPct val="90000"/>
              </a:lnSpc>
            </a:pPr>
            <a:r>
              <a:rPr lang="en-US" sz="1400" dirty="0"/>
              <a:t>Program Planning of Health Behavior Change, online 180</a:t>
            </a:r>
          </a:p>
        </p:txBody>
      </p:sp>
      <p:pic>
        <p:nvPicPr>
          <p:cNvPr id="10" name="Content Placeholder 9">
            <a:extLst>
              <a:ext uri="{FF2B5EF4-FFF2-40B4-BE49-F238E27FC236}">
                <a16:creationId xmlns:a16="http://schemas.microsoft.com/office/drawing/2014/main" id="{C101D676-39B3-A628-8FE1-C56E7B4D090F}"/>
              </a:ext>
              <a:ext uri="{C183D7F6-B498-43B3-948B-1728B52AA6E4}">
                <adec:decorative xmlns:adec="http://schemas.microsoft.com/office/drawing/2017/decorative" val="1"/>
              </a:ext>
            </a:extLst>
          </p:cNvPr>
          <p:cNvPicPr>
            <a:picLocks noGrp="1" noChangeAspect="1"/>
          </p:cNvPicPr>
          <p:nvPr>
            <p:ph idx="12"/>
          </p:nvPr>
        </p:nvPicPr>
        <p:blipFill>
          <a:blip r:embed="rId3"/>
          <a:stretch>
            <a:fillRect/>
          </a:stretch>
        </p:blipFill>
        <p:spPr>
          <a:xfrm>
            <a:off x="6001407" y="1148403"/>
            <a:ext cx="1881351" cy="3356922"/>
          </a:xfrm>
        </p:spPr>
      </p:pic>
      <p:sp>
        <p:nvSpPr>
          <p:cNvPr id="19" name="Content Placeholder 4">
            <a:extLst>
              <a:ext uri="{FF2B5EF4-FFF2-40B4-BE49-F238E27FC236}">
                <a16:creationId xmlns:a16="http://schemas.microsoft.com/office/drawing/2014/main" id="{0F4B9472-F0AC-0741-B207-9917A1DD90AE}"/>
              </a:ext>
            </a:extLst>
          </p:cNvPr>
          <p:cNvSpPr>
            <a:spLocks noGrp="1"/>
          </p:cNvSpPr>
          <p:nvPr>
            <p:ph idx="15"/>
          </p:nvPr>
        </p:nvSpPr>
        <p:spPr/>
        <p:txBody>
          <a:bodyPr>
            <a:normAutofit/>
          </a:bodyPr>
          <a:lstStyle/>
          <a:p>
            <a:r>
              <a:rPr lang="en-US" dirty="0"/>
              <a:t>Mulryan-Kyne, 2010; image: StockCake-University lecture hall_1751983249. </a:t>
            </a:r>
          </a:p>
        </p:txBody>
      </p:sp>
      <p:sp>
        <p:nvSpPr>
          <p:cNvPr id="11" name="Slide Number Placeholder 10">
            <a:extLst>
              <a:ext uri="{FF2B5EF4-FFF2-40B4-BE49-F238E27FC236}">
                <a16:creationId xmlns:a16="http://schemas.microsoft.com/office/drawing/2014/main" id="{5ACB3154-FB3D-47F2-2CC8-C4FD70C655A9}"/>
              </a:ext>
            </a:extLst>
          </p:cNvPr>
          <p:cNvSpPr>
            <a:spLocks noGrp="1"/>
          </p:cNvSpPr>
          <p:nvPr>
            <p:ph type="sldNum" sz="quarter" idx="16"/>
          </p:nvPr>
        </p:nvSpPr>
        <p:spPr/>
        <p:txBody>
          <a:bodyPr anchor="b">
            <a:normAutofit/>
          </a:bodyPr>
          <a:lstStyle/>
          <a:p>
            <a:pPr>
              <a:spcAft>
                <a:spcPts val="600"/>
              </a:spcAft>
            </a:pPr>
            <a:fld id="{8ABDC324-684B-9C44-A484-D2B69E2467CF}" type="slidenum">
              <a:rPr lang="en-US" smtClean="0"/>
              <a:pPr>
                <a:spcAft>
                  <a:spcPts val="600"/>
                </a:spcAft>
              </a:pPr>
              <a:t>2</a:t>
            </a:fld>
            <a:endParaRPr lang="en-US" dirty="0"/>
          </a:p>
        </p:txBody>
      </p:sp>
    </p:spTree>
    <p:custDataLst>
      <p:tags r:id="rId1"/>
    </p:custDataLst>
    <p:extLst>
      <p:ext uri="{BB962C8B-B14F-4D97-AF65-F5344CB8AC3E}">
        <p14:creationId xmlns:p14="http://schemas.microsoft.com/office/powerpoint/2010/main" val="140079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DD2-DA13-628C-FAC4-79EA2CC6FFF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67D4CBE-3814-8F78-0565-BF59BBB6F3EA}"/>
              </a:ext>
            </a:extLst>
          </p:cNvPr>
          <p:cNvSpPr>
            <a:spLocks noGrp="1"/>
          </p:cNvSpPr>
          <p:nvPr>
            <p:ph type="title"/>
          </p:nvPr>
        </p:nvSpPr>
        <p:spPr>
          <a:xfrm>
            <a:off x="149313" y="53975"/>
            <a:ext cx="8858161" cy="857250"/>
          </a:xfrm>
        </p:spPr>
        <p:txBody>
          <a:bodyPr/>
          <a:lstStyle/>
          <a:p>
            <a:r>
              <a:rPr lang="en-US" dirty="0"/>
              <a:t>Engaging Students: Asynchronous Online Lectures</a:t>
            </a:r>
          </a:p>
        </p:txBody>
      </p:sp>
      <p:sp>
        <p:nvSpPr>
          <p:cNvPr id="15" name="Content Placeholder 2">
            <a:extLst>
              <a:ext uri="{FF2B5EF4-FFF2-40B4-BE49-F238E27FC236}">
                <a16:creationId xmlns:a16="http://schemas.microsoft.com/office/drawing/2014/main" id="{620D2190-1DE4-A5BE-955C-426DAA3F512A}"/>
              </a:ext>
            </a:extLst>
          </p:cNvPr>
          <p:cNvSpPr>
            <a:spLocks noGrp="1"/>
          </p:cNvSpPr>
          <p:nvPr>
            <p:ph idx="13"/>
          </p:nvPr>
        </p:nvSpPr>
        <p:spPr>
          <a:xfrm>
            <a:off x="149314" y="1200152"/>
            <a:ext cx="4379420" cy="3393200"/>
          </a:xfrm>
        </p:spPr>
        <p:txBody>
          <a:bodyPr/>
          <a:lstStyle/>
          <a:p>
            <a:r>
              <a:rPr lang="en-US" dirty="0"/>
              <a:t>Lecture, session chunking</a:t>
            </a:r>
          </a:p>
          <a:p>
            <a:pPr lvl="1"/>
            <a:r>
              <a:rPr lang="en-US" dirty="0"/>
              <a:t>Section (15-20 minutes)</a:t>
            </a:r>
          </a:p>
          <a:p>
            <a:r>
              <a:rPr lang="en-US" dirty="0"/>
              <a:t>Engagement during the lectures</a:t>
            </a:r>
          </a:p>
          <a:p>
            <a:pPr lvl="1"/>
            <a:r>
              <a:rPr lang="en-US" dirty="0"/>
              <a:t>Model problem-solving</a:t>
            </a:r>
          </a:p>
          <a:p>
            <a:r>
              <a:rPr lang="en-US" dirty="0"/>
              <a:t>Formative quizzes</a:t>
            </a:r>
          </a:p>
          <a:p>
            <a:r>
              <a:rPr lang="en-US" dirty="0"/>
              <a:t>Structured group learning (lab)</a:t>
            </a:r>
          </a:p>
          <a:p>
            <a:r>
              <a:rPr lang="en-US" dirty="0"/>
              <a:t>Discussion Forum</a:t>
            </a:r>
          </a:p>
          <a:p>
            <a:pPr lvl="1"/>
            <a:r>
              <a:rPr lang="en-US" dirty="0"/>
              <a:t>Muddiest point</a:t>
            </a:r>
          </a:p>
          <a:p>
            <a:endParaRPr lang="en-US" dirty="0"/>
          </a:p>
        </p:txBody>
      </p:sp>
      <p:pic>
        <p:nvPicPr>
          <p:cNvPr id="4" name="Content Placeholder 3" descr="Screenshot of a lecture materials box with multiple sections.">
            <a:extLst>
              <a:ext uri="{FF2B5EF4-FFF2-40B4-BE49-F238E27FC236}">
                <a16:creationId xmlns:a16="http://schemas.microsoft.com/office/drawing/2014/main" id="{F4EF9A3E-DAD2-B616-92E4-4B232DE74951}"/>
              </a:ext>
            </a:extLst>
          </p:cNvPr>
          <p:cNvPicPr>
            <a:picLocks noGrp="1" noChangeAspect="1"/>
          </p:cNvPicPr>
          <p:nvPr>
            <p:ph idx="12"/>
          </p:nvPr>
        </p:nvPicPr>
        <p:blipFill>
          <a:blip r:embed="rId3"/>
          <a:stretch>
            <a:fillRect/>
          </a:stretch>
        </p:blipFill>
        <p:spPr>
          <a:xfrm>
            <a:off x="4615268" y="1865103"/>
            <a:ext cx="4379420" cy="1607741"/>
          </a:xfrm>
        </p:spPr>
      </p:pic>
      <p:sp>
        <p:nvSpPr>
          <p:cNvPr id="17" name="Content Placeholder 4">
            <a:extLst>
              <a:ext uri="{FF2B5EF4-FFF2-40B4-BE49-F238E27FC236}">
                <a16:creationId xmlns:a16="http://schemas.microsoft.com/office/drawing/2014/main" id="{FEDDE5C7-1D04-7CD2-FCF1-2B981E33BCA7}"/>
              </a:ext>
            </a:extLst>
          </p:cNvPr>
          <p:cNvSpPr>
            <a:spLocks noGrp="1"/>
          </p:cNvSpPr>
          <p:nvPr>
            <p:ph idx="15"/>
          </p:nvPr>
        </p:nvSpPr>
        <p:spPr>
          <a:xfrm>
            <a:off x="149313" y="4768214"/>
            <a:ext cx="8131087" cy="280036"/>
          </a:xfrm>
        </p:spPr>
        <p:txBody>
          <a:bodyPr>
            <a:normAutofit fontScale="25000" lnSpcReduction="20000"/>
          </a:bodyPr>
          <a:lstStyle/>
          <a:p>
            <a:endParaRPr lang="en-US" dirty="0"/>
          </a:p>
          <a:p>
            <a:endParaRPr lang="en-US" dirty="0"/>
          </a:p>
          <a:p>
            <a:endParaRPr lang="en-US" dirty="0"/>
          </a:p>
          <a:p>
            <a:endParaRPr lang="en-US" dirty="0"/>
          </a:p>
          <a:p>
            <a:r>
              <a:rPr lang="en-US" sz="3200" dirty="0"/>
              <a:t>Sweller, J. 1988; Sweller, J., Van Merriënboer, J. J. G., &amp; Paas, F. 2019; Arshad, N. 2009; Dart, S. 2022; Nadile et al. 2021; Dean, K. L. and S. Wright 2017; </a:t>
            </a:r>
            <a:r>
              <a:rPr lang="de-DE" sz="3200" dirty="0"/>
              <a:t>Allen, D. &amp; Tanner, K. 2005; </a:t>
            </a:r>
            <a:r>
              <a:rPr lang="en-US" sz="3200" dirty="0"/>
              <a:t>Rosenshine, B. V., and Meister, C. 1995.</a:t>
            </a:r>
          </a:p>
        </p:txBody>
      </p:sp>
      <p:sp>
        <p:nvSpPr>
          <p:cNvPr id="6" name="Slide Number Placeholder 5">
            <a:extLst>
              <a:ext uri="{FF2B5EF4-FFF2-40B4-BE49-F238E27FC236}">
                <a16:creationId xmlns:a16="http://schemas.microsoft.com/office/drawing/2014/main" id="{1CB3AFB7-2D88-1C84-5ECE-A98D3DC2F2AF}"/>
              </a:ext>
            </a:extLst>
          </p:cNvPr>
          <p:cNvSpPr>
            <a:spLocks noGrp="1"/>
          </p:cNvSpPr>
          <p:nvPr>
            <p:ph type="sldNum" sz="quarter" idx="16"/>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20</a:t>
            </a:fld>
            <a:endParaRPr lang="en-US" dirty="0"/>
          </a:p>
        </p:txBody>
      </p:sp>
    </p:spTree>
    <p:custDataLst>
      <p:tags r:id="rId1"/>
    </p:custDataLst>
    <p:extLst>
      <p:ext uri="{BB962C8B-B14F-4D97-AF65-F5344CB8AC3E}">
        <p14:creationId xmlns:p14="http://schemas.microsoft.com/office/powerpoint/2010/main" val="133854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21EB-3C77-EB8D-459A-00DB0883F2DC}"/>
              </a:ext>
            </a:extLst>
          </p:cNvPr>
          <p:cNvSpPr>
            <a:spLocks noGrp="1"/>
          </p:cNvSpPr>
          <p:nvPr>
            <p:ph type="title"/>
          </p:nvPr>
        </p:nvSpPr>
        <p:spPr/>
        <p:txBody>
          <a:bodyPr/>
          <a:lstStyle/>
          <a:p>
            <a:r>
              <a:rPr lang="en-US" dirty="0"/>
              <a:t>Small Groups - Labs</a:t>
            </a:r>
          </a:p>
        </p:txBody>
      </p:sp>
      <p:sp>
        <p:nvSpPr>
          <p:cNvPr id="3" name="Content Placeholder 2">
            <a:extLst>
              <a:ext uri="{FF2B5EF4-FFF2-40B4-BE49-F238E27FC236}">
                <a16:creationId xmlns:a16="http://schemas.microsoft.com/office/drawing/2014/main" id="{45FADC02-8704-0484-2439-4607358534A9}"/>
              </a:ext>
            </a:extLst>
          </p:cNvPr>
          <p:cNvSpPr>
            <a:spLocks noGrp="1"/>
          </p:cNvSpPr>
          <p:nvPr>
            <p:ph idx="13"/>
          </p:nvPr>
        </p:nvSpPr>
        <p:spPr/>
        <p:txBody>
          <a:bodyPr/>
          <a:lstStyle/>
          <a:p>
            <a:r>
              <a:rPr lang="en-US" b="1" dirty="0"/>
              <a:t>Small groups</a:t>
            </a:r>
            <a:r>
              <a:rPr lang="en-US" dirty="0"/>
              <a:t>:</a:t>
            </a:r>
          </a:p>
          <a:p>
            <a:pPr lvl="1"/>
            <a:r>
              <a:rPr lang="en-US" dirty="0"/>
              <a:t>Promote cognitive elaboration</a:t>
            </a:r>
          </a:p>
          <a:p>
            <a:pPr lvl="1"/>
            <a:endParaRPr lang="en-US" dirty="0"/>
          </a:p>
          <a:p>
            <a:pPr lvl="1"/>
            <a:r>
              <a:rPr lang="en-US" dirty="0"/>
              <a:t>Enhance critical thinking</a:t>
            </a:r>
          </a:p>
          <a:p>
            <a:pPr lvl="1"/>
            <a:endParaRPr lang="en-US" dirty="0"/>
          </a:p>
          <a:p>
            <a:pPr lvl="1"/>
            <a:r>
              <a:rPr lang="en-US" dirty="0"/>
              <a:t>Foster a social community of learners that taps higher-order thinking and promotes social and emotional development</a:t>
            </a:r>
          </a:p>
          <a:p>
            <a:pPr lvl="1"/>
            <a:endParaRPr lang="en-US" dirty="0"/>
          </a:p>
          <a:p>
            <a:pPr lvl="1"/>
            <a:endParaRPr lang="en-US" dirty="0">
              <a:highlight>
                <a:srgbClr val="FFFF00"/>
              </a:highlight>
            </a:endParaRPr>
          </a:p>
        </p:txBody>
      </p:sp>
      <p:sp>
        <p:nvSpPr>
          <p:cNvPr id="4" name="Content Placeholder 3">
            <a:extLst>
              <a:ext uri="{FF2B5EF4-FFF2-40B4-BE49-F238E27FC236}">
                <a16:creationId xmlns:a16="http://schemas.microsoft.com/office/drawing/2014/main" id="{95B35CC6-8BEF-F330-519F-DA25D3A03B23}"/>
              </a:ext>
            </a:extLst>
          </p:cNvPr>
          <p:cNvSpPr>
            <a:spLocks noGrp="1"/>
          </p:cNvSpPr>
          <p:nvPr>
            <p:ph idx="12"/>
          </p:nvPr>
        </p:nvSpPr>
        <p:spPr>
          <a:solidFill>
            <a:schemeClr val="accent3">
              <a:lumMod val="20000"/>
              <a:lumOff val="80000"/>
            </a:schemeClr>
          </a:solidFill>
        </p:spPr>
        <p:txBody>
          <a:bodyPr>
            <a:normAutofit/>
          </a:bodyPr>
          <a:lstStyle/>
          <a:p>
            <a:r>
              <a:rPr lang="en-US" dirty="0"/>
              <a:t>To improve the quality of small-group work:</a:t>
            </a:r>
          </a:p>
          <a:p>
            <a:pPr lvl="1"/>
            <a:r>
              <a:rPr lang="en-US" dirty="0"/>
              <a:t>Provide explicit instructions and time frame</a:t>
            </a:r>
          </a:p>
          <a:p>
            <a:pPr lvl="1"/>
            <a:endParaRPr lang="en-US" dirty="0"/>
          </a:p>
          <a:p>
            <a:pPr lvl="1"/>
            <a:r>
              <a:rPr lang="en-US" dirty="0"/>
              <a:t>Ask students to assume roles: time-keeper, note taker, speak person</a:t>
            </a:r>
          </a:p>
          <a:p>
            <a:pPr lvl="1"/>
            <a:endParaRPr lang="en-US" dirty="0"/>
          </a:p>
          <a:p>
            <a:pPr lvl="1"/>
            <a:r>
              <a:rPr lang="en-US" dirty="0"/>
              <a:t>Ask groups to share learning outcomes</a:t>
            </a:r>
          </a:p>
          <a:p>
            <a:endParaRPr lang="en-US" dirty="0">
              <a:highlight>
                <a:srgbClr val="FFFF00"/>
              </a:highlight>
            </a:endParaRPr>
          </a:p>
          <a:p>
            <a:pPr lvl="1"/>
            <a:endParaRPr lang="en-US" dirty="0">
              <a:highlight>
                <a:srgbClr val="FFFF00"/>
              </a:highlight>
            </a:endParaRPr>
          </a:p>
          <a:p>
            <a:pPr lvl="1"/>
            <a:endParaRPr lang="en-US" dirty="0">
              <a:highlight>
                <a:srgbClr val="FFFF00"/>
              </a:highlight>
            </a:endParaRPr>
          </a:p>
          <a:p>
            <a:pPr lvl="1"/>
            <a:endParaRPr lang="en-US" dirty="0"/>
          </a:p>
        </p:txBody>
      </p:sp>
      <p:sp>
        <p:nvSpPr>
          <p:cNvPr id="5" name="Content Placeholder 4">
            <a:extLst>
              <a:ext uri="{FF2B5EF4-FFF2-40B4-BE49-F238E27FC236}">
                <a16:creationId xmlns:a16="http://schemas.microsoft.com/office/drawing/2014/main" id="{F9569930-BD06-33AE-5B85-757B0315F3E4}"/>
              </a:ext>
            </a:extLst>
          </p:cNvPr>
          <p:cNvSpPr>
            <a:spLocks noGrp="1"/>
          </p:cNvSpPr>
          <p:nvPr>
            <p:ph idx="15"/>
          </p:nvPr>
        </p:nvSpPr>
        <p:spPr/>
        <p:txBody>
          <a:bodyPr/>
          <a:lstStyle/>
          <a:p>
            <a:r>
              <a:rPr lang="en-US" dirty="0"/>
              <a:t>Cooper, J. L., &amp; Robinson, P. 2000; Smith, K.A. 2000; </a:t>
            </a:r>
            <a:r>
              <a:rPr lang="de-DE" dirty="0"/>
              <a:t>Allen, D. &amp; Tanner, K. 2005; </a:t>
            </a:r>
            <a:r>
              <a:rPr lang="en-US" dirty="0"/>
              <a:t>Bonwell CC, Eison JA 1991; Dean, K. L. and S. Wright 2017.</a:t>
            </a:r>
          </a:p>
        </p:txBody>
      </p:sp>
      <p:sp>
        <p:nvSpPr>
          <p:cNvPr id="6" name="Slide Number Placeholder 5">
            <a:extLst>
              <a:ext uri="{FF2B5EF4-FFF2-40B4-BE49-F238E27FC236}">
                <a16:creationId xmlns:a16="http://schemas.microsoft.com/office/drawing/2014/main" id="{706B5AD5-C6C0-D476-9731-54E442FFE65C}"/>
              </a:ext>
            </a:extLst>
          </p:cNvPr>
          <p:cNvSpPr>
            <a:spLocks noGrp="1"/>
          </p:cNvSpPr>
          <p:nvPr>
            <p:ph type="sldNum" sz="quarter" idx="16"/>
          </p:nvPr>
        </p:nvSpPr>
        <p:spPr/>
        <p:txBody>
          <a:bodyPr/>
          <a:lstStyle/>
          <a:p>
            <a:fld id="{8ABDC324-684B-9C44-A484-D2B69E2467CF}" type="slidenum">
              <a:rPr lang="en-US" smtClean="0"/>
              <a:pPr/>
              <a:t>21</a:t>
            </a:fld>
            <a:endParaRPr lang="en-US" dirty="0"/>
          </a:p>
        </p:txBody>
      </p:sp>
    </p:spTree>
    <p:custDataLst>
      <p:tags r:id="rId1"/>
    </p:custDataLst>
    <p:extLst>
      <p:ext uri="{BB962C8B-B14F-4D97-AF65-F5344CB8AC3E}">
        <p14:creationId xmlns:p14="http://schemas.microsoft.com/office/powerpoint/2010/main" val="27163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8BAB-BFAF-649E-2094-914F3F5CDCBC}"/>
              </a:ext>
            </a:extLst>
          </p:cNvPr>
          <p:cNvSpPr>
            <a:spLocks noGrp="1"/>
          </p:cNvSpPr>
          <p:nvPr>
            <p:ph type="ctrTitle"/>
          </p:nvPr>
        </p:nvSpPr>
        <p:spPr/>
        <p:txBody>
          <a:bodyPr/>
          <a:lstStyle/>
          <a:p>
            <a:br>
              <a:rPr lang="en-US" dirty="0"/>
            </a:br>
            <a:r>
              <a:rPr lang="en-US" dirty="0"/>
              <a:t>Creating Assessments</a:t>
            </a:r>
            <a:br>
              <a:rPr lang="en-US" dirty="0"/>
            </a:br>
            <a:endParaRPr lang="en-US" dirty="0"/>
          </a:p>
        </p:txBody>
      </p:sp>
      <p:sp>
        <p:nvSpPr>
          <p:cNvPr id="3" name="Slide Number Placeholder 2">
            <a:extLst>
              <a:ext uri="{FF2B5EF4-FFF2-40B4-BE49-F238E27FC236}">
                <a16:creationId xmlns:a16="http://schemas.microsoft.com/office/drawing/2014/main" id="{349E7245-7DA8-BCC8-7C7D-CFD025CE6B78}"/>
              </a:ext>
            </a:extLst>
          </p:cNvPr>
          <p:cNvSpPr>
            <a:spLocks noGrp="1"/>
          </p:cNvSpPr>
          <p:nvPr>
            <p:ph type="sldNum" sz="quarter" idx="10"/>
          </p:nvPr>
        </p:nvSpPr>
        <p:spPr/>
        <p:txBody>
          <a:bodyPr/>
          <a:lstStyle/>
          <a:p>
            <a:fld id="{8ABDC324-684B-9C44-A484-D2B69E2467CF}" type="slidenum">
              <a:rPr lang="en-US" smtClean="0"/>
              <a:pPr/>
              <a:t>22</a:t>
            </a:fld>
            <a:endParaRPr lang="en-US" dirty="0"/>
          </a:p>
        </p:txBody>
      </p:sp>
    </p:spTree>
    <p:custDataLst>
      <p:tags r:id="rId1"/>
    </p:custDataLst>
    <p:extLst>
      <p:ext uri="{BB962C8B-B14F-4D97-AF65-F5344CB8AC3E}">
        <p14:creationId xmlns:p14="http://schemas.microsoft.com/office/powerpoint/2010/main" val="11704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E11A-169A-C34E-C67A-D9C5C2079E3C}"/>
              </a:ext>
            </a:extLst>
          </p:cNvPr>
          <p:cNvSpPr>
            <a:spLocks noGrp="1"/>
          </p:cNvSpPr>
          <p:nvPr>
            <p:ph type="title"/>
          </p:nvPr>
        </p:nvSpPr>
        <p:spPr/>
        <p:txBody>
          <a:bodyPr/>
          <a:lstStyle/>
          <a:p>
            <a:r>
              <a:rPr lang="en-US" dirty="0"/>
              <a:t>Formative and Summative Assessment Comparison</a:t>
            </a:r>
          </a:p>
        </p:txBody>
      </p:sp>
      <p:sp>
        <p:nvSpPr>
          <p:cNvPr id="3" name="Content Placeholder 2">
            <a:extLst>
              <a:ext uri="{FF2B5EF4-FFF2-40B4-BE49-F238E27FC236}">
                <a16:creationId xmlns:a16="http://schemas.microsoft.com/office/drawing/2014/main" id="{F95E12D1-E301-A1DE-64C0-F197F517A5C3}"/>
              </a:ext>
            </a:extLst>
          </p:cNvPr>
          <p:cNvSpPr>
            <a:spLocks noGrp="1"/>
          </p:cNvSpPr>
          <p:nvPr>
            <p:ph idx="13"/>
          </p:nvPr>
        </p:nvSpPr>
        <p:spPr/>
        <p:txBody>
          <a:bodyPr/>
          <a:lstStyle/>
          <a:p>
            <a:r>
              <a:rPr lang="en-US" b="1" dirty="0"/>
              <a:t>Formative Assessment:</a:t>
            </a:r>
          </a:p>
          <a:p>
            <a:pPr lvl="1"/>
            <a:r>
              <a:rPr lang="en-US" dirty="0"/>
              <a:t>“Assessment </a:t>
            </a:r>
            <a:r>
              <a:rPr lang="en-US" b="1" dirty="0"/>
              <a:t>for</a:t>
            </a:r>
            <a:r>
              <a:rPr lang="en-US" dirty="0"/>
              <a:t> learning</a:t>
            </a:r>
          </a:p>
          <a:p>
            <a:pPr lvl="1"/>
            <a:r>
              <a:rPr lang="en-US" dirty="0"/>
              <a:t>Improves learning</a:t>
            </a:r>
          </a:p>
          <a:p>
            <a:pPr lvl="1"/>
            <a:r>
              <a:rPr lang="en-US" dirty="0"/>
              <a:t>Takes place while learning is in progress</a:t>
            </a:r>
          </a:p>
          <a:p>
            <a:pPr lvl="1"/>
            <a:r>
              <a:rPr lang="en-US" dirty="0"/>
              <a:t>Focused on learning process and progress”</a:t>
            </a:r>
          </a:p>
          <a:p>
            <a:pPr lvl="1"/>
            <a:r>
              <a:rPr lang="en-US" dirty="0"/>
              <a:t>Can be collaborative or student regulated</a:t>
            </a:r>
          </a:p>
          <a:p>
            <a:pPr lvl="1"/>
            <a:r>
              <a:rPr lang="en-US" dirty="0"/>
              <a:t>Provides feedback on learning progress to students and faculty</a:t>
            </a:r>
          </a:p>
        </p:txBody>
      </p:sp>
      <p:sp>
        <p:nvSpPr>
          <p:cNvPr id="9" name="Content Placeholder 8">
            <a:extLst>
              <a:ext uri="{FF2B5EF4-FFF2-40B4-BE49-F238E27FC236}">
                <a16:creationId xmlns:a16="http://schemas.microsoft.com/office/drawing/2014/main" id="{0F95D9A6-EAC1-8FAC-16BF-F406F2598E4A}"/>
              </a:ext>
            </a:extLst>
          </p:cNvPr>
          <p:cNvSpPr>
            <a:spLocks noGrp="1"/>
          </p:cNvSpPr>
          <p:nvPr>
            <p:ph idx="12"/>
          </p:nvPr>
        </p:nvSpPr>
        <p:spPr>
          <a:solidFill>
            <a:schemeClr val="accent3">
              <a:lumMod val="20000"/>
              <a:lumOff val="80000"/>
            </a:schemeClr>
          </a:solidFill>
        </p:spPr>
        <p:txBody>
          <a:bodyPr/>
          <a:lstStyle/>
          <a:p>
            <a:pPr>
              <a:buFont typeface="Wingdings" panose="05000000000000000000" pitchFamily="2" charset="2"/>
              <a:buChar char="Ø"/>
            </a:pPr>
            <a:r>
              <a:rPr lang="en-US" b="1" dirty="0"/>
              <a:t>Summative Assessment: </a:t>
            </a:r>
          </a:p>
          <a:p>
            <a:pPr lvl="1"/>
            <a:r>
              <a:rPr lang="en-US" dirty="0"/>
              <a:t>“Assessment </a:t>
            </a:r>
            <a:r>
              <a:rPr lang="en-US" b="1" dirty="0"/>
              <a:t>of </a:t>
            </a:r>
            <a:r>
              <a:rPr lang="en-US" dirty="0"/>
              <a:t>learning</a:t>
            </a:r>
          </a:p>
          <a:p>
            <a:pPr lvl="1"/>
            <a:r>
              <a:rPr lang="en-US" dirty="0"/>
              <a:t>Measures learning attainment</a:t>
            </a:r>
          </a:p>
          <a:p>
            <a:pPr lvl="1"/>
            <a:r>
              <a:rPr lang="en-US" dirty="0"/>
              <a:t>Takes place at the end of learning</a:t>
            </a:r>
          </a:p>
          <a:p>
            <a:pPr lvl="1"/>
            <a:r>
              <a:rPr lang="en-US" dirty="0"/>
              <a:t>Focused on learning products </a:t>
            </a:r>
          </a:p>
          <a:p>
            <a:pPr lvl="1"/>
            <a:r>
              <a:rPr lang="en-US" dirty="0"/>
              <a:t>Instructor directed</a:t>
            </a:r>
          </a:p>
          <a:p>
            <a:pPr lvl="1"/>
            <a:r>
              <a:rPr lang="en-US" dirty="0"/>
              <a:t>May be final evaluation”</a:t>
            </a:r>
          </a:p>
        </p:txBody>
      </p:sp>
      <p:sp>
        <p:nvSpPr>
          <p:cNvPr id="5" name="Content Placeholder 4">
            <a:extLst>
              <a:ext uri="{FF2B5EF4-FFF2-40B4-BE49-F238E27FC236}">
                <a16:creationId xmlns:a16="http://schemas.microsoft.com/office/drawing/2014/main" id="{C642EE47-FC1F-36F8-55AD-139AD52CDCAF}"/>
              </a:ext>
            </a:extLst>
          </p:cNvPr>
          <p:cNvSpPr>
            <a:spLocks noGrp="1"/>
          </p:cNvSpPr>
          <p:nvPr>
            <p:ph idx="15"/>
          </p:nvPr>
        </p:nvSpPr>
        <p:spPr/>
        <p:txBody>
          <a:bodyPr/>
          <a:lstStyle/>
          <a:p>
            <a:r>
              <a:rPr lang="en-US" dirty="0"/>
              <a:t>“Office of Curriculum, Assessment and Teaching Transformation .” University of Buffalo. Accessed July 15, 2025. </a:t>
            </a:r>
            <a:r>
              <a:rPr lang="en-US" u="sng" dirty="0">
                <a:hlinkClick r:id="rId3"/>
              </a:rPr>
              <a:t>https://www.buffalo.edu/catt/teach/develop/evaluate/evaluating-course-design.</a:t>
            </a:r>
            <a:r>
              <a:rPr lang="en-US" dirty="0">
                <a:hlinkClick r:id="rId3"/>
              </a:rPr>
              <a:t>html</a:t>
            </a:r>
            <a:endParaRPr lang="en-US" dirty="0"/>
          </a:p>
        </p:txBody>
      </p:sp>
      <p:sp>
        <p:nvSpPr>
          <p:cNvPr id="6" name="Slide Number Placeholder 5">
            <a:extLst>
              <a:ext uri="{FF2B5EF4-FFF2-40B4-BE49-F238E27FC236}">
                <a16:creationId xmlns:a16="http://schemas.microsoft.com/office/drawing/2014/main" id="{F9A4B789-FAB4-FE89-F315-D862F734CC71}"/>
              </a:ext>
            </a:extLst>
          </p:cNvPr>
          <p:cNvSpPr>
            <a:spLocks noGrp="1"/>
          </p:cNvSpPr>
          <p:nvPr>
            <p:ph type="sldNum" sz="quarter" idx="16"/>
          </p:nvPr>
        </p:nvSpPr>
        <p:spPr/>
        <p:txBody>
          <a:bodyPr/>
          <a:lstStyle/>
          <a:p>
            <a:fld id="{8ABDC324-684B-9C44-A484-D2B69E2467CF}" type="slidenum">
              <a:rPr lang="en-US" smtClean="0"/>
              <a:pPr/>
              <a:t>23</a:t>
            </a:fld>
            <a:endParaRPr lang="en-US" dirty="0"/>
          </a:p>
        </p:txBody>
      </p:sp>
    </p:spTree>
    <p:custDataLst>
      <p:tags r:id="rId1"/>
    </p:custDataLst>
    <p:extLst>
      <p:ext uri="{BB962C8B-B14F-4D97-AF65-F5344CB8AC3E}">
        <p14:creationId xmlns:p14="http://schemas.microsoft.com/office/powerpoint/2010/main" val="305774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1C62-90C8-D60D-B2C3-E56A36045150}"/>
              </a:ext>
            </a:extLst>
          </p:cNvPr>
          <p:cNvSpPr>
            <a:spLocks noGrp="1"/>
          </p:cNvSpPr>
          <p:nvPr>
            <p:ph type="title"/>
          </p:nvPr>
        </p:nvSpPr>
        <p:spPr/>
        <p:txBody>
          <a:bodyPr/>
          <a:lstStyle/>
          <a:p>
            <a:r>
              <a:rPr lang="en-US" dirty="0"/>
              <a:t>Formative Assessment Examples</a:t>
            </a:r>
          </a:p>
        </p:txBody>
      </p:sp>
      <p:sp>
        <p:nvSpPr>
          <p:cNvPr id="3" name="Content Placeholder 2">
            <a:extLst>
              <a:ext uri="{FF2B5EF4-FFF2-40B4-BE49-F238E27FC236}">
                <a16:creationId xmlns:a16="http://schemas.microsoft.com/office/drawing/2014/main" id="{5AE2883B-6348-95EF-8268-F665D6B9B3CD}"/>
              </a:ext>
            </a:extLst>
          </p:cNvPr>
          <p:cNvSpPr>
            <a:spLocks noGrp="1"/>
          </p:cNvSpPr>
          <p:nvPr>
            <p:ph idx="13"/>
          </p:nvPr>
        </p:nvSpPr>
        <p:spPr/>
        <p:txBody>
          <a:bodyPr/>
          <a:lstStyle/>
          <a:p>
            <a:r>
              <a:rPr lang="en-US" b="1" dirty="0"/>
              <a:t>Examples of Formative Assessments</a:t>
            </a:r>
          </a:p>
          <a:p>
            <a:pPr lvl="1"/>
            <a:r>
              <a:rPr lang="en-US" dirty="0"/>
              <a:t>Think, pair share</a:t>
            </a:r>
          </a:p>
          <a:p>
            <a:pPr lvl="1"/>
            <a:r>
              <a:rPr lang="en-US" dirty="0"/>
              <a:t>Polling </a:t>
            </a:r>
          </a:p>
          <a:p>
            <a:pPr lvl="1"/>
            <a:r>
              <a:rPr lang="en-US" dirty="0"/>
              <a:t>Muddiest point</a:t>
            </a:r>
          </a:p>
          <a:p>
            <a:pPr lvl="1"/>
            <a:r>
              <a:rPr lang="en-US" dirty="0"/>
              <a:t>Discussion forum posts</a:t>
            </a:r>
          </a:p>
          <a:p>
            <a:pPr lvl="1"/>
            <a:r>
              <a:rPr lang="en-US" dirty="0"/>
              <a:t>Reflection papers</a:t>
            </a:r>
          </a:p>
          <a:p>
            <a:pPr lvl="1"/>
            <a:r>
              <a:rPr lang="en-US" dirty="0"/>
              <a:t>Worksheets</a:t>
            </a:r>
          </a:p>
          <a:p>
            <a:pPr lvl="1"/>
            <a:r>
              <a:rPr lang="en-US" dirty="0"/>
              <a:t>Homework</a:t>
            </a:r>
          </a:p>
          <a:p>
            <a:pPr lvl="1"/>
            <a:r>
              <a:rPr lang="en-US" dirty="0"/>
              <a:t>Quizzes</a:t>
            </a:r>
          </a:p>
          <a:p>
            <a:pPr lvl="1"/>
            <a:r>
              <a:rPr lang="en-US" dirty="0"/>
              <a:t>Practice exams</a:t>
            </a:r>
          </a:p>
          <a:p>
            <a:pPr marL="284162" lvl="1" indent="0">
              <a:buNone/>
            </a:pPr>
            <a:endParaRPr lang="en-US" dirty="0"/>
          </a:p>
          <a:p>
            <a:pPr marL="284162" lvl="1" indent="0">
              <a:buNone/>
            </a:pPr>
            <a:endParaRPr lang="en-US" dirty="0"/>
          </a:p>
        </p:txBody>
      </p:sp>
      <p:sp>
        <p:nvSpPr>
          <p:cNvPr id="4" name="Content Placeholder 3">
            <a:extLst>
              <a:ext uri="{FF2B5EF4-FFF2-40B4-BE49-F238E27FC236}">
                <a16:creationId xmlns:a16="http://schemas.microsoft.com/office/drawing/2014/main" id="{A0B0DA89-2A01-4EF7-D805-FFA9FD785AB0}"/>
              </a:ext>
            </a:extLst>
          </p:cNvPr>
          <p:cNvSpPr>
            <a:spLocks noGrp="1"/>
          </p:cNvSpPr>
          <p:nvPr>
            <p:ph idx="12"/>
          </p:nvPr>
        </p:nvSpPr>
        <p:spPr>
          <a:solidFill>
            <a:schemeClr val="accent3">
              <a:lumMod val="20000"/>
              <a:lumOff val="80000"/>
            </a:schemeClr>
          </a:solidFill>
        </p:spPr>
        <p:txBody>
          <a:bodyPr>
            <a:normAutofit fontScale="92500" lnSpcReduction="10000"/>
          </a:bodyPr>
          <a:lstStyle/>
          <a:p>
            <a:pPr>
              <a:buFont typeface="Wingdings" panose="05000000000000000000" pitchFamily="2" charset="2"/>
              <a:buChar char="Ø"/>
            </a:pPr>
            <a:r>
              <a:rPr lang="en-US" dirty="0"/>
              <a:t>Typically “low-stakes” graded or ungraded assessments. </a:t>
            </a:r>
          </a:p>
          <a:p>
            <a:pPr>
              <a:buFont typeface="Wingdings" panose="05000000000000000000" pitchFamily="2" charset="2"/>
              <a:buChar char="Ø"/>
            </a:pPr>
            <a:r>
              <a:rPr lang="en-US" dirty="0"/>
              <a:t>Can be used to create connection between faculty and students, build student-to-student community, in addition to reinforcing learning.</a:t>
            </a:r>
          </a:p>
          <a:p>
            <a:pPr>
              <a:buFont typeface="Wingdings" panose="05000000000000000000" pitchFamily="2" charset="2"/>
              <a:buChar char="Ø"/>
            </a:pPr>
            <a:r>
              <a:rPr lang="en-US" dirty="0"/>
              <a:t>Should align with module and/or lecture learning objectives and offer feedback to both students and faculty about the learning taking place.</a:t>
            </a:r>
          </a:p>
          <a:p>
            <a:pPr>
              <a:buFont typeface="Wingdings" panose="05000000000000000000" pitchFamily="2" charset="2"/>
              <a:buChar char="Ø"/>
            </a:pPr>
            <a:r>
              <a:rPr lang="en-US" b="1" dirty="0"/>
              <a:t>Homework: </a:t>
            </a:r>
            <a:r>
              <a:rPr lang="en-US" dirty="0"/>
              <a:t>a positive correlation between homework and exam performance can be drawn, particularly for lower aptitude learners.</a:t>
            </a:r>
            <a:endParaRPr lang="en-US" b="1"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p:txBody>
      </p:sp>
      <p:sp>
        <p:nvSpPr>
          <p:cNvPr id="5" name="Content Placeholder 4">
            <a:extLst>
              <a:ext uri="{FF2B5EF4-FFF2-40B4-BE49-F238E27FC236}">
                <a16:creationId xmlns:a16="http://schemas.microsoft.com/office/drawing/2014/main" id="{FBB6B407-D110-A866-5FED-F3B87E0E589D}"/>
              </a:ext>
            </a:extLst>
          </p:cNvPr>
          <p:cNvSpPr>
            <a:spLocks noGrp="1"/>
          </p:cNvSpPr>
          <p:nvPr>
            <p:ph idx="15"/>
          </p:nvPr>
        </p:nvSpPr>
        <p:spPr/>
        <p:txBody>
          <a:bodyPr/>
          <a:lstStyle/>
          <a:p>
            <a:r>
              <a:rPr lang="en-US" dirty="0"/>
              <a:t>Office of Curriculum, Assessment and Teaching Transformation, University at Buffalo; Rieger et al, 2015. </a:t>
            </a:r>
          </a:p>
        </p:txBody>
      </p:sp>
      <p:sp>
        <p:nvSpPr>
          <p:cNvPr id="6" name="Slide Number Placeholder 5">
            <a:extLst>
              <a:ext uri="{FF2B5EF4-FFF2-40B4-BE49-F238E27FC236}">
                <a16:creationId xmlns:a16="http://schemas.microsoft.com/office/drawing/2014/main" id="{43770E02-DE11-F164-7A5A-BE13FDF6278A}"/>
              </a:ext>
            </a:extLst>
          </p:cNvPr>
          <p:cNvSpPr>
            <a:spLocks noGrp="1"/>
          </p:cNvSpPr>
          <p:nvPr>
            <p:ph type="sldNum" sz="quarter" idx="16"/>
          </p:nvPr>
        </p:nvSpPr>
        <p:spPr/>
        <p:txBody>
          <a:bodyPr/>
          <a:lstStyle/>
          <a:p>
            <a:fld id="{8ABDC324-684B-9C44-A484-D2B69E2467CF}" type="slidenum">
              <a:rPr lang="en-US" smtClean="0"/>
              <a:pPr/>
              <a:t>24</a:t>
            </a:fld>
            <a:endParaRPr lang="en-US" dirty="0"/>
          </a:p>
        </p:txBody>
      </p:sp>
    </p:spTree>
    <p:custDataLst>
      <p:tags r:id="rId1"/>
    </p:custDataLst>
    <p:extLst>
      <p:ext uri="{BB962C8B-B14F-4D97-AF65-F5344CB8AC3E}">
        <p14:creationId xmlns:p14="http://schemas.microsoft.com/office/powerpoint/2010/main" val="2407617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66A36-F514-5F1B-F9F4-7A1A288ED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BEFA2-CD5F-A318-3F26-DA3388F2B5B7}"/>
              </a:ext>
            </a:extLst>
          </p:cNvPr>
          <p:cNvSpPr>
            <a:spLocks noGrp="1"/>
          </p:cNvSpPr>
          <p:nvPr>
            <p:ph type="title"/>
          </p:nvPr>
        </p:nvSpPr>
        <p:spPr/>
        <p:txBody>
          <a:bodyPr/>
          <a:lstStyle/>
          <a:p>
            <a:r>
              <a:rPr lang="en-US" dirty="0"/>
              <a:t>Formative Assessments – Quizzes &amp; Practice Exams 1</a:t>
            </a:r>
          </a:p>
        </p:txBody>
      </p:sp>
      <p:sp>
        <p:nvSpPr>
          <p:cNvPr id="7" name="Content Placeholder 6">
            <a:extLst>
              <a:ext uri="{FF2B5EF4-FFF2-40B4-BE49-F238E27FC236}">
                <a16:creationId xmlns:a16="http://schemas.microsoft.com/office/drawing/2014/main" id="{9CD986AD-1D92-620C-76E2-AB594F72B728}"/>
              </a:ext>
            </a:extLst>
          </p:cNvPr>
          <p:cNvSpPr>
            <a:spLocks noGrp="1"/>
          </p:cNvSpPr>
          <p:nvPr>
            <p:ph idx="13"/>
          </p:nvPr>
        </p:nvSpPr>
        <p:spPr>
          <a:xfrm>
            <a:off x="149313" y="1200151"/>
            <a:ext cx="5095706" cy="3568063"/>
          </a:xfrm>
        </p:spPr>
        <p:txBody>
          <a:bodyPr/>
          <a:lstStyle/>
          <a:p>
            <a:pPr>
              <a:spcBef>
                <a:spcPts val="600"/>
              </a:spcBef>
              <a:buFont typeface="Wingdings" panose="05000000000000000000" pitchFamily="2" charset="2"/>
              <a:buChar char="Ø"/>
            </a:pPr>
            <a:r>
              <a:rPr lang="en-US" b="1" dirty="0"/>
              <a:t>“The testing effect”: </a:t>
            </a:r>
            <a:r>
              <a:rPr lang="en-US" dirty="0"/>
              <a:t>repeated testing leads to greater memory retention of material than repeated study alone.</a:t>
            </a:r>
          </a:p>
          <a:p>
            <a:pPr marL="0" indent="0">
              <a:spcBef>
                <a:spcPts val="600"/>
              </a:spcBef>
              <a:buNone/>
            </a:pPr>
            <a:r>
              <a:rPr lang="en-US" dirty="0"/>
              <a:t> </a:t>
            </a:r>
          </a:p>
          <a:p>
            <a:pPr>
              <a:spcBef>
                <a:spcPts val="600"/>
              </a:spcBef>
              <a:buFont typeface="Wingdings" panose="05000000000000000000" pitchFamily="2" charset="2"/>
              <a:buChar char="Ø"/>
            </a:pPr>
            <a:r>
              <a:rPr lang="en-US" b="1" dirty="0"/>
              <a:t>Practice exams </a:t>
            </a:r>
            <a:r>
              <a:rPr lang="en-US" dirty="0"/>
              <a:t>should mirror graded exams to increase students’ confidence and familiarity with the exam. </a:t>
            </a:r>
          </a:p>
          <a:p>
            <a:pPr>
              <a:spcBef>
                <a:spcPts val="600"/>
              </a:spcBef>
              <a:buFont typeface="Wingdings" panose="05000000000000000000" pitchFamily="2" charset="2"/>
              <a:buChar char="Ø"/>
            </a:pPr>
            <a:endParaRPr lang="en-US" b="1" dirty="0"/>
          </a:p>
          <a:p>
            <a:pPr>
              <a:spcBef>
                <a:spcPts val="600"/>
              </a:spcBef>
              <a:buFont typeface="Wingdings" panose="05000000000000000000" pitchFamily="2" charset="2"/>
              <a:buChar char="Ø"/>
            </a:pPr>
            <a:r>
              <a:rPr lang="en-US" b="1" dirty="0"/>
              <a:t>Online, multiple-choice quizzes </a:t>
            </a:r>
            <a:r>
              <a:rPr lang="en-US" dirty="0"/>
              <a:t>and </a:t>
            </a:r>
            <a:r>
              <a:rPr lang="en-US" b="1" dirty="0"/>
              <a:t>practice exams with automated grading </a:t>
            </a:r>
            <a:r>
              <a:rPr lang="en-US" dirty="0"/>
              <a:t>provide students with instantaneous feedback regarding their performance, empowering them to become “self-regulated learners.”</a:t>
            </a:r>
          </a:p>
        </p:txBody>
      </p:sp>
      <p:pic>
        <p:nvPicPr>
          <p:cNvPr id="13" name="Content Placeholder 12">
            <a:extLst>
              <a:ext uri="{FF2B5EF4-FFF2-40B4-BE49-F238E27FC236}">
                <a16:creationId xmlns:a16="http://schemas.microsoft.com/office/drawing/2014/main" id="{7ED7933A-6ABD-2B7C-C72B-80375CD091B8}"/>
              </a:ext>
              <a:ext uri="{C183D7F6-B498-43B3-948B-1728B52AA6E4}">
                <adec:decorative xmlns:adec="http://schemas.microsoft.com/office/drawing/2017/decorative" val="1"/>
              </a:ext>
            </a:extLst>
          </p:cNvPr>
          <p:cNvPicPr>
            <a:picLocks noGrp="1" noChangeAspect="1"/>
          </p:cNvPicPr>
          <p:nvPr>
            <p:ph idx="12"/>
          </p:nvPr>
        </p:nvPicPr>
        <p:blipFill>
          <a:blip r:embed="rId3"/>
          <a:stretch>
            <a:fillRect/>
          </a:stretch>
        </p:blipFill>
        <p:spPr>
          <a:xfrm>
            <a:off x="5828232" y="1200264"/>
            <a:ext cx="2274430" cy="2198401"/>
          </a:xfrm>
          <a:prstGeom prst="rect">
            <a:avLst/>
          </a:prstGeom>
        </p:spPr>
      </p:pic>
      <p:sp>
        <p:nvSpPr>
          <p:cNvPr id="14" name="TextBox 13">
            <a:extLst>
              <a:ext uri="{FF2B5EF4-FFF2-40B4-BE49-F238E27FC236}">
                <a16:creationId xmlns:a16="http://schemas.microsoft.com/office/drawing/2014/main" id="{81680004-7EE2-82BD-8C69-0FD65F5211A3}"/>
              </a:ext>
            </a:extLst>
          </p:cNvPr>
          <p:cNvSpPr txBox="1"/>
          <p:nvPr/>
        </p:nvSpPr>
        <p:spPr>
          <a:xfrm>
            <a:off x="5294504" y="3458309"/>
            <a:ext cx="3569109" cy="1323439"/>
          </a:xfrm>
          <a:prstGeom prst="rect">
            <a:avLst/>
          </a:prstGeom>
          <a:noFill/>
        </p:spPr>
        <p:txBody>
          <a:bodyPr wrap="square" rtlCol="0">
            <a:spAutoFit/>
          </a:bodyPr>
          <a:lstStyle/>
          <a:p>
            <a:r>
              <a:rPr lang="en-US" sz="1600" b="1" dirty="0"/>
              <a:t>Self-regulated learners</a:t>
            </a:r>
            <a:r>
              <a:rPr lang="en-US" sz="1600" dirty="0"/>
              <a:t>: “generate internal feedback as they monitor their engagement with learning activities and tasks and assess progress toward their goals.”*</a:t>
            </a:r>
          </a:p>
        </p:txBody>
      </p:sp>
      <p:sp>
        <p:nvSpPr>
          <p:cNvPr id="10" name="Content Placeholder 9">
            <a:extLst>
              <a:ext uri="{FF2B5EF4-FFF2-40B4-BE49-F238E27FC236}">
                <a16:creationId xmlns:a16="http://schemas.microsoft.com/office/drawing/2014/main" id="{6F64E2EA-B785-B8D9-52EA-DA6D927763D2}"/>
              </a:ext>
            </a:extLst>
          </p:cNvPr>
          <p:cNvSpPr>
            <a:spLocks noGrp="1"/>
          </p:cNvSpPr>
          <p:nvPr>
            <p:ph idx="15"/>
          </p:nvPr>
        </p:nvSpPr>
        <p:spPr/>
        <p:txBody>
          <a:bodyPr/>
          <a:lstStyle/>
          <a:p>
            <a:r>
              <a:rPr lang="en-US" dirty="0"/>
              <a:t>Lubrick, 2022; Roediger &amp; Karpick, 2006; Jacoby et al, 2014; Nicol, D. J., &amp; Macfarlane‐Dick, D., 2006*; Sadler, 1989; Image: </a:t>
            </a:r>
            <a:r>
              <a:rPr lang="en-US" dirty="0">
                <a:hlinkClick r:id="rId4"/>
              </a:rPr>
              <a:t>https://stockcake.com/i/students-using-laptops_1339782_206028</a:t>
            </a:r>
            <a:endParaRPr lang="en-US" dirty="0"/>
          </a:p>
        </p:txBody>
      </p:sp>
      <p:sp>
        <p:nvSpPr>
          <p:cNvPr id="6" name="Slide Number Placeholder 5">
            <a:extLst>
              <a:ext uri="{FF2B5EF4-FFF2-40B4-BE49-F238E27FC236}">
                <a16:creationId xmlns:a16="http://schemas.microsoft.com/office/drawing/2014/main" id="{96577BE6-E5D5-6BB6-CF54-48F63D246D3A}"/>
              </a:ext>
            </a:extLst>
          </p:cNvPr>
          <p:cNvSpPr>
            <a:spLocks noGrp="1"/>
          </p:cNvSpPr>
          <p:nvPr>
            <p:ph type="sldNum" sz="quarter" idx="16"/>
          </p:nvPr>
        </p:nvSpPr>
        <p:spPr/>
        <p:txBody>
          <a:bodyPr/>
          <a:lstStyle/>
          <a:p>
            <a:fld id="{8ABDC324-684B-9C44-A484-D2B69E2467CF}" type="slidenum">
              <a:rPr lang="en-US" smtClean="0"/>
              <a:pPr/>
              <a:t>25</a:t>
            </a:fld>
            <a:endParaRPr lang="en-US" dirty="0"/>
          </a:p>
        </p:txBody>
      </p:sp>
    </p:spTree>
    <p:custDataLst>
      <p:tags r:id="rId1"/>
    </p:custDataLst>
    <p:extLst>
      <p:ext uri="{BB962C8B-B14F-4D97-AF65-F5344CB8AC3E}">
        <p14:creationId xmlns:p14="http://schemas.microsoft.com/office/powerpoint/2010/main" val="172081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DFB3-5715-8AB4-4B47-CEC0E0B77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1E23D-D01C-8610-1914-5BA700D7D5B9}"/>
              </a:ext>
            </a:extLst>
          </p:cNvPr>
          <p:cNvSpPr>
            <a:spLocks noGrp="1"/>
          </p:cNvSpPr>
          <p:nvPr>
            <p:ph type="title"/>
          </p:nvPr>
        </p:nvSpPr>
        <p:spPr>
          <a:xfrm>
            <a:off x="149313" y="64366"/>
            <a:ext cx="8858161" cy="857250"/>
          </a:xfrm>
        </p:spPr>
        <p:txBody>
          <a:bodyPr/>
          <a:lstStyle/>
          <a:p>
            <a:r>
              <a:rPr lang="en-US" dirty="0"/>
              <a:t>Formative Assessments – Quizzes &amp; Practice Exams 2</a:t>
            </a:r>
          </a:p>
        </p:txBody>
      </p:sp>
      <p:sp>
        <p:nvSpPr>
          <p:cNvPr id="7" name="Content Placeholder 6">
            <a:extLst>
              <a:ext uri="{FF2B5EF4-FFF2-40B4-BE49-F238E27FC236}">
                <a16:creationId xmlns:a16="http://schemas.microsoft.com/office/drawing/2014/main" id="{4E7A4ADE-2572-4F27-B4EE-F2C79CD048B1}"/>
              </a:ext>
            </a:extLst>
          </p:cNvPr>
          <p:cNvSpPr>
            <a:spLocks noGrp="1"/>
          </p:cNvSpPr>
          <p:nvPr>
            <p:ph idx="13"/>
          </p:nvPr>
        </p:nvSpPr>
        <p:spPr>
          <a:xfrm>
            <a:off x="149313" y="1200152"/>
            <a:ext cx="4481964" cy="3251364"/>
          </a:xfrm>
        </p:spPr>
        <p:txBody>
          <a:bodyPr/>
          <a:lstStyle/>
          <a:p>
            <a:pPr>
              <a:spcBef>
                <a:spcPts val="1800"/>
              </a:spcBef>
            </a:pPr>
            <a:r>
              <a:rPr lang="en-US" dirty="0"/>
              <a:t>Provide a </a:t>
            </a:r>
            <a:r>
              <a:rPr lang="en-US" b="1" dirty="0"/>
              <a:t>table</a:t>
            </a:r>
            <a:r>
              <a:rPr lang="en-US" dirty="0"/>
              <a:t> with quizzes and practice tests that directs students </a:t>
            </a:r>
            <a:r>
              <a:rPr lang="en-US" b="1" dirty="0"/>
              <a:t>to the relevant learning material for a given question</a:t>
            </a:r>
            <a:r>
              <a:rPr lang="en-US" dirty="0"/>
              <a:t>, further facilitating self-regulated learning. </a:t>
            </a:r>
          </a:p>
          <a:p>
            <a:pPr>
              <a:spcBef>
                <a:spcPts val="1800"/>
              </a:spcBef>
            </a:pPr>
            <a:r>
              <a:rPr lang="en-US" dirty="0"/>
              <a:t>Create multiple </a:t>
            </a:r>
            <a:r>
              <a:rPr lang="en-US" b="1" dirty="0"/>
              <a:t>questions </a:t>
            </a:r>
            <a:r>
              <a:rPr lang="en-US" dirty="0"/>
              <a:t>addressing similar topics.</a:t>
            </a:r>
          </a:p>
          <a:p>
            <a:pPr lvl="1"/>
            <a:r>
              <a:rPr lang="en-US" b="1" dirty="0"/>
              <a:t>Align questions with </a:t>
            </a:r>
            <a:r>
              <a:rPr lang="en-US" dirty="0"/>
              <a:t>lecture</a:t>
            </a:r>
            <a:r>
              <a:rPr lang="en-US" b="1" dirty="0"/>
              <a:t> </a:t>
            </a:r>
            <a:r>
              <a:rPr lang="en-US" dirty="0"/>
              <a:t>and/or course </a:t>
            </a:r>
            <a:r>
              <a:rPr lang="en-US" b="1" dirty="0"/>
              <a:t>learning objectives</a:t>
            </a:r>
            <a:r>
              <a:rPr lang="en-US" dirty="0"/>
              <a:t>.</a:t>
            </a:r>
          </a:p>
          <a:p>
            <a:pPr>
              <a:spcBef>
                <a:spcPts val="1800"/>
              </a:spcBef>
            </a:pPr>
            <a:r>
              <a:rPr lang="en-US" dirty="0"/>
              <a:t>To avoid pitfalls and confusion, </a:t>
            </a:r>
            <a:r>
              <a:rPr lang="en-US" b="1" dirty="0"/>
              <a:t>use guidelines </a:t>
            </a:r>
            <a:r>
              <a:rPr lang="en-US" dirty="0"/>
              <a:t>to draft multiple choice and short answer questions.</a:t>
            </a:r>
          </a:p>
        </p:txBody>
      </p:sp>
      <p:sp>
        <p:nvSpPr>
          <p:cNvPr id="12" name="Rectangle: Rounded Corners 11">
            <a:extLst>
              <a:ext uri="{FF2B5EF4-FFF2-40B4-BE49-F238E27FC236}">
                <a16:creationId xmlns:a16="http://schemas.microsoft.com/office/drawing/2014/main" id="{CEBB32D8-4D84-8D18-D503-52A67B75159D}"/>
              </a:ext>
            </a:extLst>
          </p:cNvPr>
          <p:cNvSpPr/>
          <p:nvPr/>
        </p:nvSpPr>
        <p:spPr>
          <a:xfrm>
            <a:off x="4798243" y="1224002"/>
            <a:ext cx="4209231" cy="386499"/>
          </a:xfrm>
          <a:prstGeom prst="roundRect">
            <a:avLst/>
          </a:prstGeom>
          <a:solidFill>
            <a:schemeClr val="accent2">
              <a:lumMod val="20000"/>
              <a:lumOff val="80000"/>
            </a:schemeClr>
          </a:solidFill>
          <a:ln w="190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Multiple questions aligned with LOs</a:t>
            </a:r>
          </a:p>
        </p:txBody>
      </p:sp>
      <p:cxnSp>
        <p:nvCxnSpPr>
          <p:cNvPr id="14" name="Straight Arrow Connector 13" descr="Arrow linking the text box &quot;Multiple questions aligned with Learning Objectives&quot; tot the text box &quot;Formative assessments.&quot;">
            <a:extLst>
              <a:ext uri="{FF2B5EF4-FFF2-40B4-BE49-F238E27FC236}">
                <a16:creationId xmlns:a16="http://schemas.microsoft.com/office/drawing/2014/main" id="{3BB667C4-1535-98BF-0435-0C71A96A34C6}"/>
              </a:ext>
            </a:extLst>
          </p:cNvPr>
          <p:cNvCxnSpPr>
            <a:cxnSpLocks/>
          </p:cNvCxnSpPr>
          <p:nvPr/>
        </p:nvCxnSpPr>
        <p:spPr>
          <a:xfrm flipH="1">
            <a:off x="5520183" y="1610501"/>
            <a:ext cx="127719" cy="5311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935772EC-8053-E634-4BAA-7B826B26136B}"/>
              </a:ext>
            </a:extLst>
          </p:cNvPr>
          <p:cNvSpPr/>
          <p:nvPr/>
        </p:nvSpPr>
        <p:spPr>
          <a:xfrm>
            <a:off x="4693211" y="2151335"/>
            <a:ext cx="1781661" cy="914400"/>
          </a:xfrm>
          <a:prstGeom prst="ellipse">
            <a:avLst/>
          </a:prstGeom>
          <a:solidFill>
            <a:schemeClr val="accent4">
              <a:lumMod val="20000"/>
              <a:lumOff val="80000"/>
            </a:schemeClr>
          </a:solidFill>
          <a:ln w="19050">
            <a:solidFill>
              <a:srgbClr val="C82D0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Formative assessments</a:t>
            </a:r>
          </a:p>
        </p:txBody>
      </p:sp>
      <p:cxnSp>
        <p:nvCxnSpPr>
          <p:cNvPr id="16" name="Straight Arrow Connector 15" descr="Arrow linking the text box &quot;Multiple questions aligned with Learning Objectives&quot; to the text box &quot;Practice exams.&quot;">
            <a:extLst>
              <a:ext uri="{FF2B5EF4-FFF2-40B4-BE49-F238E27FC236}">
                <a16:creationId xmlns:a16="http://schemas.microsoft.com/office/drawing/2014/main" id="{0E442BF5-6D10-819F-0280-094A3158D6F1}"/>
              </a:ext>
            </a:extLst>
          </p:cNvPr>
          <p:cNvCxnSpPr>
            <a:cxnSpLocks/>
          </p:cNvCxnSpPr>
          <p:nvPr/>
        </p:nvCxnSpPr>
        <p:spPr>
          <a:xfrm>
            <a:off x="6838505" y="1598114"/>
            <a:ext cx="0" cy="1325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5710A666-27A2-0B3A-3CA6-5F65920A564A}"/>
              </a:ext>
            </a:extLst>
          </p:cNvPr>
          <p:cNvSpPr/>
          <p:nvPr/>
        </p:nvSpPr>
        <p:spPr>
          <a:xfrm>
            <a:off x="5885529" y="2923353"/>
            <a:ext cx="1781666" cy="914400"/>
          </a:xfrm>
          <a:prstGeom prst="ellipse">
            <a:avLst/>
          </a:prstGeom>
          <a:solidFill>
            <a:schemeClr val="accent3">
              <a:lumMod val="20000"/>
              <a:lumOff val="80000"/>
            </a:schemeClr>
          </a:solidFill>
          <a:ln w="19050">
            <a:solidFill>
              <a:srgbClr val="27603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Practice exams </a:t>
            </a:r>
          </a:p>
        </p:txBody>
      </p:sp>
      <p:cxnSp>
        <p:nvCxnSpPr>
          <p:cNvPr id="18" name="Straight Arrow Connector 17" descr="Arrow linking the text box &quot;Multiple questions aligned with Learning Objectives&quot; to the text box &quot;Summative assessments.&quot;">
            <a:extLst>
              <a:ext uri="{FF2B5EF4-FFF2-40B4-BE49-F238E27FC236}">
                <a16:creationId xmlns:a16="http://schemas.microsoft.com/office/drawing/2014/main" id="{56AC4D7A-1666-A440-7D37-A023A9380E41}"/>
              </a:ext>
            </a:extLst>
          </p:cNvPr>
          <p:cNvCxnSpPr>
            <a:cxnSpLocks/>
          </p:cNvCxnSpPr>
          <p:nvPr/>
        </p:nvCxnSpPr>
        <p:spPr>
          <a:xfrm>
            <a:off x="7815664" y="1638782"/>
            <a:ext cx="281961" cy="529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800F227E-3118-A25C-DCEE-60F45E09EF43}"/>
              </a:ext>
            </a:extLst>
          </p:cNvPr>
          <p:cNvSpPr/>
          <p:nvPr/>
        </p:nvSpPr>
        <p:spPr>
          <a:xfrm>
            <a:off x="7305287" y="2190057"/>
            <a:ext cx="1781657" cy="976764"/>
          </a:xfrm>
          <a:prstGeom prst="ellipse">
            <a:avLst/>
          </a:prstGeom>
          <a:solidFill>
            <a:schemeClr val="bg1">
              <a:lumMod val="95000"/>
            </a:schemeClr>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Summative assessments (exams)</a:t>
            </a:r>
          </a:p>
        </p:txBody>
      </p:sp>
      <p:cxnSp>
        <p:nvCxnSpPr>
          <p:cNvPr id="49" name="Straight Connector 48" descr="Line separating the upper part of the illustration to the lower part of the illustration.">
            <a:extLst>
              <a:ext uri="{FF2B5EF4-FFF2-40B4-BE49-F238E27FC236}">
                <a16:creationId xmlns:a16="http://schemas.microsoft.com/office/drawing/2014/main" id="{4316E04E-DE84-B9C4-72AB-DAAB08EC993B}"/>
              </a:ext>
            </a:extLst>
          </p:cNvPr>
          <p:cNvCxnSpPr>
            <a:cxnSpLocks/>
          </p:cNvCxnSpPr>
          <p:nvPr/>
        </p:nvCxnSpPr>
        <p:spPr>
          <a:xfrm>
            <a:off x="4703975" y="3910678"/>
            <a:ext cx="4303499" cy="16577"/>
          </a:xfrm>
          <a:prstGeom prst="line">
            <a:avLst/>
          </a:prstGeom>
        </p:spPr>
        <p:style>
          <a:lnRef idx="2">
            <a:schemeClr val="accent1"/>
          </a:lnRef>
          <a:fillRef idx="0">
            <a:schemeClr val="accent1"/>
          </a:fillRef>
          <a:effectRef idx="1">
            <a:schemeClr val="accent1"/>
          </a:effectRef>
          <a:fontRef idx="minor">
            <a:schemeClr val="tx1"/>
          </a:fontRef>
        </p:style>
      </p:cxnSp>
      <p:sp>
        <p:nvSpPr>
          <p:cNvPr id="55" name="Arrow: Right 54" descr="Arrow linking the upper part of the illustration to the text box &quot;Self-regulated learning.&quot;">
            <a:extLst>
              <a:ext uri="{FF2B5EF4-FFF2-40B4-BE49-F238E27FC236}">
                <a16:creationId xmlns:a16="http://schemas.microsoft.com/office/drawing/2014/main" id="{9782BE9A-BCDD-C2A7-EDDB-D95B86CBF239}"/>
              </a:ext>
            </a:extLst>
          </p:cNvPr>
          <p:cNvSpPr/>
          <p:nvPr/>
        </p:nvSpPr>
        <p:spPr>
          <a:xfrm rot="5400000">
            <a:off x="6659230" y="3884363"/>
            <a:ext cx="408456" cy="494241"/>
          </a:xfrm>
          <a:prstGeom prst="rightArrow">
            <a:avLst/>
          </a:prstGeom>
          <a:solidFill>
            <a:schemeClr val="accent2">
              <a:lumMod val="20000"/>
              <a:lumOff val="80000"/>
            </a:schemeClr>
          </a:solid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Rounded Corners 57">
            <a:extLst>
              <a:ext uri="{FF2B5EF4-FFF2-40B4-BE49-F238E27FC236}">
                <a16:creationId xmlns:a16="http://schemas.microsoft.com/office/drawing/2014/main" id="{D802AA5C-1C6D-3AB2-709D-E6DA5954EF97}"/>
              </a:ext>
            </a:extLst>
          </p:cNvPr>
          <p:cNvSpPr/>
          <p:nvPr/>
        </p:nvSpPr>
        <p:spPr>
          <a:xfrm>
            <a:off x="5411461" y="4375570"/>
            <a:ext cx="2982793" cy="337616"/>
          </a:xfrm>
          <a:prstGeom prst="roundRect">
            <a:avLst/>
          </a:prstGeom>
          <a:solidFill>
            <a:schemeClr val="accent2">
              <a:lumMod val="20000"/>
              <a:lumOff val="80000"/>
            </a:schemeClr>
          </a:solid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Self-regulated learning</a:t>
            </a:r>
          </a:p>
        </p:txBody>
      </p:sp>
      <p:sp>
        <p:nvSpPr>
          <p:cNvPr id="10" name="Content Placeholder 9">
            <a:extLst>
              <a:ext uri="{FF2B5EF4-FFF2-40B4-BE49-F238E27FC236}">
                <a16:creationId xmlns:a16="http://schemas.microsoft.com/office/drawing/2014/main" id="{16364611-2B7B-9291-53C0-34566FFA4088}"/>
              </a:ext>
            </a:extLst>
          </p:cNvPr>
          <p:cNvSpPr>
            <a:spLocks noGrp="1"/>
          </p:cNvSpPr>
          <p:nvPr>
            <p:ph idx="15"/>
          </p:nvPr>
        </p:nvSpPr>
        <p:spPr/>
        <p:txBody>
          <a:bodyPr/>
          <a:lstStyle/>
          <a:p>
            <a:r>
              <a:rPr lang="en-US" dirty="0"/>
              <a:t>Beerepoot, 2023; Haladyna 2002; Towns 2014; Stevens et al, 2025; Image: Adapted from Beerepoot 2023.</a:t>
            </a:r>
          </a:p>
        </p:txBody>
      </p:sp>
      <p:sp>
        <p:nvSpPr>
          <p:cNvPr id="6" name="Slide Number Placeholder 5">
            <a:extLst>
              <a:ext uri="{FF2B5EF4-FFF2-40B4-BE49-F238E27FC236}">
                <a16:creationId xmlns:a16="http://schemas.microsoft.com/office/drawing/2014/main" id="{3C935B48-6754-19F1-499E-6597CFD192C9}"/>
              </a:ext>
            </a:extLst>
          </p:cNvPr>
          <p:cNvSpPr>
            <a:spLocks noGrp="1"/>
          </p:cNvSpPr>
          <p:nvPr>
            <p:ph type="sldNum" sz="quarter" idx="16"/>
          </p:nvPr>
        </p:nvSpPr>
        <p:spPr/>
        <p:txBody>
          <a:bodyPr/>
          <a:lstStyle/>
          <a:p>
            <a:fld id="{8ABDC324-684B-9C44-A484-D2B69E2467CF}" type="slidenum">
              <a:rPr lang="en-US" smtClean="0"/>
              <a:pPr/>
              <a:t>26</a:t>
            </a:fld>
            <a:endParaRPr lang="en-US" dirty="0"/>
          </a:p>
        </p:txBody>
      </p:sp>
    </p:spTree>
    <p:custDataLst>
      <p:tags r:id="rId1"/>
    </p:custDataLst>
    <p:extLst>
      <p:ext uri="{BB962C8B-B14F-4D97-AF65-F5344CB8AC3E}">
        <p14:creationId xmlns:p14="http://schemas.microsoft.com/office/powerpoint/2010/main" val="227210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398C-6305-D2C3-E9A4-3675FAF57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022D9-62B2-F6D1-11D2-25209BFF3DDA}"/>
              </a:ext>
            </a:extLst>
          </p:cNvPr>
          <p:cNvSpPr>
            <a:spLocks noGrp="1"/>
          </p:cNvSpPr>
          <p:nvPr>
            <p:ph type="title"/>
          </p:nvPr>
        </p:nvSpPr>
        <p:spPr/>
        <p:txBody>
          <a:bodyPr/>
          <a:lstStyle/>
          <a:p>
            <a:r>
              <a:rPr lang="en-US" dirty="0"/>
              <a:t>Summative Assessments – Examples</a:t>
            </a:r>
          </a:p>
        </p:txBody>
      </p:sp>
      <p:sp>
        <p:nvSpPr>
          <p:cNvPr id="7" name="Content Placeholder 6">
            <a:extLst>
              <a:ext uri="{FF2B5EF4-FFF2-40B4-BE49-F238E27FC236}">
                <a16:creationId xmlns:a16="http://schemas.microsoft.com/office/drawing/2014/main" id="{14E0AF8D-A15D-F97F-7AA9-FCB4417504C8}"/>
              </a:ext>
            </a:extLst>
          </p:cNvPr>
          <p:cNvSpPr>
            <a:spLocks noGrp="1"/>
          </p:cNvSpPr>
          <p:nvPr>
            <p:ph idx="13"/>
          </p:nvPr>
        </p:nvSpPr>
        <p:spPr>
          <a:xfrm>
            <a:off x="149313" y="1200151"/>
            <a:ext cx="4465549" cy="3391931"/>
          </a:xfrm>
        </p:spPr>
        <p:txBody>
          <a:bodyPr/>
          <a:lstStyle/>
          <a:p>
            <a:r>
              <a:rPr lang="en-US" b="1" dirty="0"/>
              <a:t>Examples of Summative Assessments in Large Enrollment Classes</a:t>
            </a:r>
          </a:p>
          <a:p>
            <a:pPr lvl="1"/>
            <a:r>
              <a:rPr lang="en-US" dirty="0"/>
              <a:t>Exams</a:t>
            </a:r>
          </a:p>
          <a:p>
            <a:pPr lvl="1"/>
            <a:r>
              <a:rPr lang="en-US" dirty="0"/>
              <a:t>Research &amp; constrained research experiences</a:t>
            </a:r>
          </a:p>
          <a:p>
            <a:pPr lvl="1"/>
            <a:r>
              <a:rPr lang="en-US" dirty="0"/>
              <a:t>Projects</a:t>
            </a:r>
          </a:p>
          <a:p>
            <a:pPr lvl="1"/>
            <a:r>
              <a:rPr lang="en-US" dirty="0"/>
              <a:t>Presentations</a:t>
            </a:r>
          </a:p>
          <a:p>
            <a:pPr lvl="1"/>
            <a:r>
              <a:rPr lang="en-US" dirty="0"/>
              <a:t>E-portfolios</a:t>
            </a:r>
          </a:p>
          <a:p>
            <a:pPr marL="0" indent="0">
              <a:spcBef>
                <a:spcPts val="600"/>
              </a:spcBef>
              <a:buNone/>
            </a:pPr>
            <a:endParaRPr lang="en-US" b="1" dirty="0"/>
          </a:p>
        </p:txBody>
      </p:sp>
      <p:sp>
        <p:nvSpPr>
          <p:cNvPr id="4" name="Content Placeholder 3">
            <a:extLst>
              <a:ext uri="{FF2B5EF4-FFF2-40B4-BE49-F238E27FC236}">
                <a16:creationId xmlns:a16="http://schemas.microsoft.com/office/drawing/2014/main" id="{BD0C4BB3-CCAE-66B0-299A-D2DD6070D9B2}"/>
              </a:ext>
            </a:extLst>
          </p:cNvPr>
          <p:cNvSpPr>
            <a:spLocks noGrp="1"/>
          </p:cNvSpPr>
          <p:nvPr>
            <p:ph idx="12"/>
          </p:nvPr>
        </p:nvSpPr>
        <p:spPr>
          <a:solidFill>
            <a:schemeClr val="accent3">
              <a:lumMod val="20000"/>
              <a:lumOff val="80000"/>
            </a:schemeClr>
          </a:solidFill>
        </p:spPr>
        <p:txBody>
          <a:bodyPr>
            <a:normAutofit/>
          </a:bodyPr>
          <a:lstStyle/>
          <a:p>
            <a:r>
              <a:rPr lang="en-US" dirty="0"/>
              <a:t>Typically “high stakes” graded assessments.</a:t>
            </a:r>
          </a:p>
          <a:p>
            <a:r>
              <a:rPr lang="en-US" dirty="0"/>
              <a:t>Given the ease of automated scoring, minimization of grading bias and strong assessment validity exams are a common summative assessment, especially  in large-enrollment classes. </a:t>
            </a:r>
          </a:p>
        </p:txBody>
      </p:sp>
      <p:sp>
        <p:nvSpPr>
          <p:cNvPr id="10" name="Content Placeholder 9">
            <a:extLst>
              <a:ext uri="{FF2B5EF4-FFF2-40B4-BE49-F238E27FC236}">
                <a16:creationId xmlns:a16="http://schemas.microsoft.com/office/drawing/2014/main" id="{C5D44087-A1EE-3E75-6B09-3A8E75DCB9DF}"/>
              </a:ext>
            </a:extLst>
          </p:cNvPr>
          <p:cNvSpPr>
            <a:spLocks noGrp="1"/>
          </p:cNvSpPr>
          <p:nvPr>
            <p:ph idx="15"/>
          </p:nvPr>
        </p:nvSpPr>
        <p:spPr/>
        <p:txBody>
          <a:bodyPr/>
          <a:lstStyle/>
          <a:p>
            <a:r>
              <a:rPr lang="en-US" dirty="0"/>
              <a:t>Vasudevan, 2021; Butler &amp; Roediger, 2008; Gottlieb, 2022; Oc &amp; Hassen, 2025.</a:t>
            </a:r>
          </a:p>
        </p:txBody>
      </p:sp>
      <p:sp>
        <p:nvSpPr>
          <p:cNvPr id="6" name="Slide Number Placeholder 5">
            <a:extLst>
              <a:ext uri="{FF2B5EF4-FFF2-40B4-BE49-F238E27FC236}">
                <a16:creationId xmlns:a16="http://schemas.microsoft.com/office/drawing/2014/main" id="{68B200FD-1BDE-645C-5354-917873E66C91}"/>
              </a:ext>
            </a:extLst>
          </p:cNvPr>
          <p:cNvSpPr>
            <a:spLocks noGrp="1"/>
          </p:cNvSpPr>
          <p:nvPr>
            <p:ph type="sldNum" sz="quarter" idx="16"/>
          </p:nvPr>
        </p:nvSpPr>
        <p:spPr/>
        <p:txBody>
          <a:bodyPr/>
          <a:lstStyle/>
          <a:p>
            <a:fld id="{8ABDC324-684B-9C44-A484-D2B69E2467CF}" type="slidenum">
              <a:rPr lang="en-US" smtClean="0"/>
              <a:pPr/>
              <a:t>27</a:t>
            </a:fld>
            <a:endParaRPr lang="en-US" dirty="0"/>
          </a:p>
        </p:txBody>
      </p:sp>
    </p:spTree>
    <p:custDataLst>
      <p:tags r:id="rId1"/>
    </p:custDataLst>
    <p:extLst>
      <p:ext uri="{BB962C8B-B14F-4D97-AF65-F5344CB8AC3E}">
        <p14:creationId xmlns:p14="http://schemas.microsoft.com/office/powerpoint/2010/main" val="362901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E5E3-1A61-E217-BBCF-B99473597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34866-0C27-7BA9-F5A0-1A1C893908F1}"/>
              </a:ext>
            </a:extLst>
          </p:cNvPr>
          <p:cNvSpPr>
            <a:spLocks noGrp="1"/>
          </p:cNvSpPr>
          <p:nvPr>
            <p:ph type="title"/>
          </p:nvPr>
        </p:nvSpPr>
        <p:spPr/>
        <p:txBody>
          <a:bodyPr/>
          <a:lstStyle/>
          <a:p>
            <a:r>
              <a:rPr lang="en-US" dirty="0"/>
              <a:t>Summative Assessments – Exams</a:t>
            </a:r>
          </a:p>
        </p:txBody>
      </p:sp>
      <p:pic>
        <p:nvPicPr>
          <p:cNvPr id="8" name="Content Placeholder 7" descr="A pyramid illustrating the level of learnings in the revised Bloom's taxonomy.">
            <a:extLst>
              <a:ext uri="{FF2B5EF4-FFF2-40B4-BE49-F238E27FC236}">
                <a16:creationId xmlns:a16="http://schemas.microsoft.com/office/drawing/2014/main" id="{4DC1E51E-E939-B8C9-C31B-BC04050BBCCB}"/>
              </a:ext>
            </a:extLst>
          </p:cNvPr>
          <p:cNvPicPr>
            <a:picLocks noGrp="1" noChangeAspect="1"/>
          </p:cNvPicPr>
          <p:nvPr>
            <p:ph idx="12"/>
          </p:nvPr>
        </p:nvPicPr>
        <p:blipFill>
          <a:blip r:embed="rId3"/>
          <a:stretch>
            <a:fillRect/>
          </a:stretch>
        </p:blipFill>
        <p:spPr>
          <a:xfrm>
            <a:off x="149313" y="1635957"/>
            <a:ext cx="4403933" cy="2407524"/>
          </a:xfrm>
        </p:spPr>
      </p:pic>
      <p:sp>
        <p:nvSpPr>
          <p:cNvPr id="7" name="Content Placeholder 6">
            <a:extLst>
              <a:ext uri="{FF2B5EF4-FFF2-40B4-BE49-F238E27FC236}">
                <a16:creationId xmlns:a16="http://schemas.microsoft.com/office/drawing/2014/main" id="{181CEC39-8693-37B5-8B9B-D66E88EF3CDB}"/>
              </a:ext>
            </a:extLst>
          </p:cNvPr>
          <p:cNvSpPr>
            <a:spLocks noGrp="1"/>
          </p:cNvSpPr>
          <p:nvPr>
            <p:ph idx="13"/>
          </p:nvPr>
        </p:nvSpPr>
        <p:spPr>
          <a:xfrm>
            <a:off x="4578393" y="1062070"/>
            <a:ext cx="4465549" cy="3516858"/>
          </a:xfrm>
        </p:spPr>
        <p:txBody>
          <a:bodyPr/>
          <a:lstStyle/>
          <a:p>
            <a:pPr>
              <a:spcBef>
                <a:spcPts val="1800"/>
              </a:spcBef>
            </a:pPr>
            <a:r>
              <a:rPr lang="en-US" b="1" dirty="0"/>
              <a:t>Lower-level learning: </a:t>
            </a:r>
            <a:r>
              <a:rPr lang="en-US" dirty="0"/>
              <a:t>Multiple choice and other types of questions can be used for the lower-level skills of “remembering” and “understanding.”</a:t>
            </a:r>
          </a:p>
          <a:p>
            <a:pPr>
              <a:spcBef>
                <a:spcPts val="1800"/>
              </a:spcBef>
            </a:pPr>
            <a:r>
              <a:rPr lang="en-US" b="1" dirty="0"/>
              <a:t>Higher-level learning</a:t>
            </a:r>
            <a:r>
              <a:rPr lang="en-US" dirty="0"/>
              <a:t>: research also offers  guidelines for designing  multiple choice questions that assess higher level thinking skills such as applying, analyzing and evaluating. Two approaches include:</a:t>
            </a:r>
          </a:p>
          <a:p>
            <a:pPr lvl="2"/>
            <a:r>
              <a:rPr lang="en-US" b="1" dirty="0"/>
              <a:t>Stacking</a:t>
            </a:r>
            <a:r>
              <a:rPr lang="en-US" dirty="0"/>
              <a:t>: “stacking” within a single question requires “application of more concepts, skills, decisions or steps.”</a:t>
            </a:r>
          </a:p>
          <a:p>
            <a:pPr lvl="2"/>
            <a:r>
              <a:rPr lang="en-US" b="1" dirty="0"/>
              <a:t>Data sets &amp; question blocks</a:t>
            </a:r>
            <a:endParaRPr lang="en-US" dirty="0"/>
          </a:p>
        </p:txBody>
      </p:sp>
      <p:sp>
        <p:nvSpPr>
          <p:cNvPr id="10" name="Content Placeholder 9">
            <a:extLst>
              <a:ext uri="{FF2B5EF4-FFF2-40B4-BE49-F238E27FC236}">
                <a16:creationId xmlns:a16="http://schemas.microsoft.com/office/drawing/2014/main" id="{2744F136-062B-9CF6-C712-F55476A4BF3E}"/>
              </a:ext>
            </a:extLst>
          </p:cNvPr>
          <p:cNvSpPr>
            <a:spLocks noGrp="1"/>
          </p:cNvSpPr>
          <p:nvPr>
            <p:ph idx="15"/>
          </p:nvPr>
        </p:nvSpPr>
        <p:spPr/>
        <p:txBody>
          <a:bodyPr>
            <a:normAutofit fontScale="92500" lnSpcReduction="20000"/>
          </a:bodyPr>
          <a:lstStyle/>
          <a:p>
            <a:r>
              <a:rPr lang="en-US" dirty="0"/>
              <a:t>Image based on Anderson, L. W. and Krathwohl, D. R., et al (Eds..) 2001 A Taxonomy for Learning, Teaching, and Assessing: A Revision of Bloom’s Taxonomy of Educational Objectives. Allyn &amp; Bacon. Boston, MA (Pearson Education Group). Image source: “Office of Curriculum, Assessment and Teaching Transformation .” University of Buffalo. Accessed July 15, 2025. </a:t>
            </a:r>
            <a:r>
              <a:rPr lang="en-US" u="sng" dirty="0">
                <a:hlinkClick r:id="rId4"/>
              </a:rPr>
              <a:t>https://www.buffalo.edu/catt/teach/develop/evaluate/evaluating-course-design.</a:t>
            </a:r>
            <a:r>
              <a:rPr lang="en-US" dirty="0">
                <a:hlinkClick r:id="rId4"/>
              </a:rPr>
              <a:t>html</a:t>
            </a:r>
            <a:r>
              <a:rPr lang="en-US" dirty="0"/>
              <a:t> Scully, 2017; Stevens et al, 2022.</a:t>
            </a:r>
          </a:p>
        </p:txBody>
      </p:sp>
      <p:sp>
        <p:nvSpPr>
          <p:cNvPr id="6" name="Slide Number Placeholder 5">
            <a:extLst>
              <a:ext uri="{FF2B5EF4-FFF2-40B4-BE49-F238E27FC236}">
                <a16:creationId xmlns:a16="http://schemas.microsoft.com/office/drawing/2014/main" id="{1173C804-8014-6D4B-5413-AC537F8C411B}"/>
              </a:ext>
            </a:extLst>
          </p:cNvPr>
          <p:cNvSpPr>
            <a:spLocks noGrp="1"/>
          </p:cNvSpPr>
          <p:nvPr>
            <p:ph type="sldNum" sz="quarter" idx="16"/>
          </p:nvPr>
        </p:nvSpPr>
        <p:spPr/>
        <p:txBody>
          <a:bodyPr/>
          <a:lstStyle/>
          <a:p>
            <a:fld id="{8ABDC324-684B-9C44-A484-D2B69E2467CF}" type="slidenum">
              <a:rPr lang="en-US" smtClean="0"/>
              <a:pPr/>
              <a:t>28</a:t>
            </a:fld>
            <a:endParaRPr lang="en-US" dirty="0"/>
          </a:p>
        </p:txBody>
      </p:sp>
    </p:spTree>
    <p:custDataLst>
      <p:tags r:id="rId1"/>
    </p:custDataLst>
    <p:extLst>
      <p:ext uri="{BB962C8B-B14F-4D97-AF65-F5344CB8AC3E}">
        <p14:creationId xmlns:p14="http://schemas.microsoft.com/office/powerpoint/2010/main" val="84308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89B5-3E4B-18BE-5528-BB141921B37B}"/>
              </a:ext>
            </a:extLst>
          </p:cNvPr>
          <p:cNvSpPr>
            <a:spLocks noGrp="1"/>
          </p:cNvSpPr>
          <p:nvPr>
            <p:ph type="title"/>
          </p:nvPr>
        </p:nvSpPr>
        <p:spPr/>
        <p:txBody>
          <a:bodyPr/>
          <a:lstStyle/>
          <a:p>
            <a:r>
              <a:rPr lang="en-US" dirty="0"/>
              <a:t>Summative Assessments – Additional Considerations</a:t>
            </a:r>
          </a:p>
        </p:txBody>
      </p:sp>
      <p:sp>
        <p:nvSpPr>
          <p:cNvPr id="3" name="Content Placeholder 2">
            <a:extLst>
              <a:ext uri="{FF2B5EF4-FFF2-40B4-BE49-F238E27FC236}">
                <a16:creationId xmlns:a16="http://schemas.microsoft.com/office/drawing/2014/main" id="{1355447D-E75E-CD62-A80D-0CAE97396F88}"/>
              </a:ext>
            </a:extLst>
          </p:cNvPr>
          <p:cNvSpPr>
            <a:spLocks noGrp="1"/>
          </p:cNvSpPr>
          <p:nvPr>
            <p:ph idx="13"/>
          </p:nvPr>
        </p:nvSpPr>
        <p:spPr/>
        <p:txBody>
          <a:bodyPr/>
          <a:lstStyle/>
          <a:p>
            <a:r>
              <a:rPr lang="en-US" b="1" dirty="0"/>
              <a:t>High-stake exams—additional considerations</a:t>
            </a:r>
            <a:r>
              <a:rPr lang="en-US" dirty="0"/>
              <a:t>:</a:t>
            </a:r>
          </a:p>
          <a:p>
            <a:pPr lvl="1"/>
            <a:r>
              <a:rPr lang="en-US" dirty="0"/>
              <a:t>Communicate clearly</a:t>
            </a:r>
          </a:p>
          <a:p>
            <a:pPr lvl="2"/>
            <a:r>
              <a:rPr lang="en-US" dirty="0"/>
              <a:t>Dates and times</a:t>
            </a:r>
          </a:p>
          <a:p>
            <a:pPr lvl="2"/>
            <a:r>
              <a:rPr lang="en-US" dirty="0"/>
              <a:t>Time boxed or not</a:t>
            </a:r>
          </a:p>
          <a:p>
            <a:pPr lvl="2"/>
            <a:r>
              <a:rPr lang="en-US" dirty="0"/>
              <a:t>Open book or closed book; resources and tools allowed</a:t>
            </a:r>
          </a:p>
          <a:p>
            <a:pPr lvl="2"/>
            <a:r>
              <a:rPr lang="en-US" dirty="0"/>
              <a:t>Randomization</a:t>
            </a:r>
          </a:p>
          <a:p>
            <a:pPr lvl="2"/>
            <a:r>
              <a:rPr lang="en-US" dirty="0"/>
              <a:t>Avoid scheduling conflicts with other exams by using the School’s large-enrollment class exam calendar</a:t>
            </a:r>
          </a:p>
          <a:p>
            <a:endParaRPr lang="en-US" dirty="0"/>
          </a:p>
        </p:txBody>
      </p:sp>
      <p:pic>
        <p:nvPicPr>
          <p:cNvPr id="9" name="Content Placeholder 8">
            <a:extLst>
              <a:ext uri="{FF2B5EF4-FFF2-40B4-BE49-F238E27FC236}">
                <a16:creationId xmlns:a16="http://schemas.microsoft.com/office/drawing/2014/main" id="{CB1B7A86-9FDF-1018-5E8D-E1C1F1FB8436}"/>
              </a:ext>
              <a:ext uri="{C183D7F6-B498-43B3-948B-1728B52AA6E4}">
                <adec:decorative xmlns:adec="http://schemas.microsoft.com/office/drawing/2017/decorative" val="1"/>
              </a:ext>
            </a:extLst>
          </p:cNvPr>
          <p:cNvPicPr>
            <a:picLocks noGrp="1" noChangeAspect="1"/>
          </p:cNvPicPr>
          <p:nvPr>
            <p:ph idx="12"/>
          </p:nvPr>
        </p:nvPicPr>
        <p:blipFill>
          <a:blip r:embed="rId3"/>
          <a:stretch>
            <a:fillRect/>
          </a:stretch>
        </p:blipFill>
        <p:spPr>
          <a:xfrm>
            <a:off x="5407624" y="1506344"/>
            <a:ext cx="2791215" cy="2781688"/>
          </a:xfrm>
        </p:spPr>
      </p:pic>
      <p:sp>
        <p:nvSpPr>
          <p:cNvPr id="5" name="Content Placeholder 4">
            <a:extLst>
              <a:ext uri="{FF2B5EF4-FFF2-40B4-BE49-F238E27FC236}">
                <a16:creationId xmlns:a16="http://schemas.microsoft.com/office/drawing/2014/main" id="{605FE828-E32C-205A-CF59-071E29D59F5B}"/>
              </a:ext>
            </a:extLst>
          </p:cNvPr>
          <p:cNvSpPr>
            <a:spLocks noGrp="1"/>
          </p:cNvSpPr>
          <p:nvPr>
            <p:ph idx="15"/>
          </p:nvPr>
        </p:nvSpPr>
        <p:spPr/>
        <p:txBody>
          <a:bodyPr/>
          <a:lstStyle/>
          <a:p>
            <a:r>
              <a:rPr lang="en-US" dirty="0"/>
              <a:t>Image: </a:t>
            </a:r>
            <a:r>
              <a:rPr lang="en-US" dirty="0">
                <a:hlinkClick r:id="rId4"/>
              </a:rPr>
              <a:t>https://www.publicdomainpictures.net/en/view-image.php?image=37529&amp;picture=calendar-icons-clipart</a:t>
            </a:r>
            <a:r>
              <a:rPr lang="en-US" dirty="0"/>
              <a:t> </a:t>
            </a:r>
          </a:p>
        </p:txBody>
      </p:sp>
      <p:sp>
        <p:nvSpPr>
          <p:cNvPr id="6" name="Slide Number Placeholder 5">
            <a:extLst>
              <a:ext uri="{FF2B5EF4-FFF2-40B4-BE49-F238E27FC236}">
                <a16:creationId xmlns:a16="http://schemas.microsoft.com/office/drawing/2014/main" id="{1C4437E7-9E2E-0874-F8EE-9437AB354C6F}"/>
              </a:ext>
            </a:extLst>
          </p:cNvPr>
          <p:cNvSpPr>
            <a:spLocks noGrp="1"/>
          </p:cNvSpPr>
          <p:nvPr>
            <p:ph type="sldNum" sz="quarter" idx="16"/>
          </p:nvPr>
        </p:nvSpPr>
        <p:spPr/>
        <p:txBody>
          <a:bodyPr/>
          <a:lstStyle/>
          <a:p>
            <a:fld id="{8ABDC324-684B-9C44-A484-D2B69E2467CF}" type="slidenum">
              <a:rPr lang="en-US" smtClean="0"/>
              <a:pPr/>
              <a:t>29</a:t>
            </a:fld>
            <a:endParaRPr lang="en-US" dirty="0"/>
          </a:p>
        </p:txBody>
      </p:sp>
    </p:spTree>
    <p:custDataLst>
      <p:tags r:id="rId1"/>
    </p:custDataLst>
    <p:extLst>
      <p:ext uri="{BB962C8B-B14F-4D97-AF65-F5344CB8AC3E}">
        <p14:creationId xmlns:p14="http://schemas.microsoft.com/office/powerpoint/2010/main" val="17000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9036-D166-922D-8B3F-8A8B12AF042B}"/>
              </a:ext>
            </a:extLst>
          </p:cNvPr>
          <p:cNvSpPr>
            <a:spLocks noGrp="1"/>
          </p:cNvSpPr>
          <p:nvPr>
            <p:ph type="title"/>
          </p:nvPr>
        </p:nvSpPr>
        <p:spPr/>
        <p:txBody>
          <a:bodyPr/>
          <a:lstStyle/>
          <a:p>
            <a:r>
              <a:rPr lang="en-US" dirty="0"/>
              <a:t>How Comfortable Would You Be Teaching a Course With 100 or More Students? Please Select One Option</a:t>
            </a:r>
          </a:p>
        </p:txBody>
      </p:sp>
      <p:sp>
        <p:nvSpPr>
          <p:cNvPr id="6" name="Content Placeholder 5">
            <a:extLst>
              <a:ext uri="{FF2B5EF4-FFF2-40B4-BE49-F238E27FC236}">
                <a16:creationId xmlns:a16="http://schemas.microsoft.com/office/drawing/2014/main" id="{69FF9273-0445-7DC8-9926-6E3349F7D2E1}"/>
              </a:ext>
            </a:extLst>
          </p:cNvPr>
          <p:cNvSpPr>
            <a:spLocks noGrp="1"/>
          </p:cNvSpPr>
          <p:nvPr>
            <p:ph idx="13"/>
          </p:nvPr>
        </p:nvSpPr>
        <p:spPr/>
        <p:txBody>
          <a:bodyPr/>
          <a:lstStyle/>
          <a:p>
            <a:r>
              <a:rPr lang="en-US" dirty="0"/>
              <a:t>Very comfortable</a:t>
            </a:r>
          </a:p>
          <a:p>
            <a:r>
              <a:rPr lang="en-US" dirty="0"/>
              <a:t>Somewhat comfortable</a:t>
            </a:r>
          </a:p>
          <a:p>
            <a:r>
              <a:rPr lang="en-US" dirty="0"/>
              <a:t>Not very comfortable</a:t>
            </a:r>
          </a:p>
          <a:p>
            <a:r>
              <a:rPr lang="en-US" dirty="0"/>
              <a:t>I would rather eat frozen broccoli</a:t>
            </a:r>
          </a:p>
          <a:p>
            <a:endParaRPr lang="en-US" dirty="0"/>
          </a:p>
        </p:txBody>
      </p:sp>
      <p:sp>
        <p:nvSpPr>
          <p:cNvPr id="3" name="Content Placeholder 2">
            <a:extLst>
              <a:ext uri="{FF2B5EF4-FFF2-40B4-BE49-F238E27FC236}">
                <a16:creationId xmlns:a16="http://schemas.microsoft.com/office/drawing/2014/main" id="{8FBC19B4-5DAB-2CA3-5395-E9F6438E72A3}"/>
              </a:ext>
            </a:extLst>
          </p:cNvPr>
          <p:cNvSpPr>
            <a:spLocks noGrp="1"/>
          </p:cNvSpPr>
          <p:nvPr>
            <p:ph idx="12"/>
          </p:nvPr>
        </p:nvSpPr>
        <p:spPr/>
        <p:txBody>
          <a:bodyPr/>
          <a:lstStyle/>
          <a:p>
            <a:r>
              <a:rPr lang="en-US" dirty="0"/>
              <a:t>You can answer in Poll Everywhere</a:t>
            </a:r>
          </a:p>
          <a:p>
            <a:endParaRPr lang="en-US" dirty="0"/>
          </a:p>
        </p:txBody>
      </p:sp>
      <p:sp>
        <p:nvSpPr>
          <p:cNvPr id="5" name="Slide Number Placeholder 4">
            <a:extLst>
              <a:ext uri="{FF2B5EF4-FFF2-40B4-BE49-F238E27FC236}">
                <a16:creationId xmlns:a16="http://schemas.microsoft.com/office/drawing/2014/main" id="{EAD89098-E6ED-462D-60E5-B8C529DA81FF}"/>
              </a:ext>
            </a:extLst>
          </p:cNvPr>
          <p:cNvSpPr>
            <a:spLocks noGrp="1"/>
          </p:cNvSpPr>
          <p:nvPr>
            <p:ph type="sldNum" sz="quarter" idx="16"/>
          </p:nvPr>
        </p:nvSpPr>
        <p:spPr/>
        <p:txBody>
          <a:bodyPr/>
          <a:lstStyle/>
          <a:p>
            <a:fld id="{8ABDC324-684B-9C44-A484-D2B69E2467CF}" type="slidenum">
              <a:rPr lang="en-US" smtClean="0"/>
              <a:pPr/>
              <a:t>3</a:t>
            </a:fld>
            <a:endParaRPr lang="en-US" dirty="0"/>
          </a:p>
        </p:txBody>
      </p:sp>
    </p:spTree>
    <p:custDataLst>
      <p:tags r:id="rId1"/>
    </p:custDataLst>
    <p:extLst>
      <p:ext uri="{BB962C8B-B14F-4D97-AF65-F5344CB8AC3E}">
        <p14:creationId xmlns:p14="http://schemas.microsoft.com/office/powerpoint/2010/main" val="134461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4EA5B-64A7-678C-EC3B-C80FAEBAD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85A3B-9922-3542-8032-2B1547B66B96}"/>
              </a:ext>
            </a:extLst>
          </p:cNvPr>
          <p:cNvSpPr>
            <a:spLocks noGrp="1"/>
          </p:cNvSpPr>
          <p:nvPr>
            <p:ph type="title"/>
          </p:nvPr>
        </p:nvSpPr>
        <p:spPr/>
        <p:txBody>
          <a:bodyPr/>
          <a:lstStyle/>
          <a:p>
            <a:r>
              <a:rPr lang="en-US" dirty="0"/>
              <a:t>Summative Assessments – Projects</a:t>
            </a:r>
          </a:p>
        </p:txBody>
      </p:sp>
      <p:pic>
        <p:nvPicPr>
          <p:cNvPr id="9" name="Content Placeholder 8" descr="A pyramid illustrating the level of learnings in the revised Bloom's taxonomy.">
            <a:extLst>
              <a:ext uri="{FF2B5EF4-FFF2-40B4-BE49-F238E27FC236}">
                <a16:creationId xmlns:a16="http://schemas.microsoft.com/office/drawing/2014/main" id="{943C9EFE-DECB-00B9-2262-C929E7D5A692}"/>
              </a:ext>
            </a:extLst>
          </p:cNvPr>
          <p:cNvPicPr>
            <a:picLocks noGrp="1" noChangeAspect="1"/>
          </p:cNvPicPr>
          <p:nvPr>
            <p:ph idx="13"/>
          </p:nvPr>
        </p:nvPicPr>
        <p:blipFill>
          <a:blip r:embed="rId3"/>
          <a:stretch>
            <a:fillRect/>
          </a:stretch>
        </p:blipFill>
        <p:spPr>
          <a:xfrm>
            <a:off x="149225" y="1629043"/>
            <a:ext cx="4379913" cy="2534702"/>
          </a:xfrm>
        </p:spPr>
      </p:pic>
      <p:sp>
        <p:nvSpPr>
          <p:cNvPr id="7" name="Content Placeholder 6">
            <a:extLst>
              <a:ext uri="{FF2B5EF4-FFF2-40B4-BE49-F238E27FC236}">
                <a16:creationId xmlns:a16="http://schemas.microsoft.com/office/drawing/2014/main" id="{2225AE91-FEB7-F751-3659-95A6F892FEBD}"/>
              </a:ext>
            </a:extLst>
          </p:cNvPr>
          <p:cNvSpPr>
            <a:spLocks noGrp="1"/>
          </p:cNvSpPr>
          <p:nvPr>
            <p:ph idx="12"/>
          </p:nvPr>
        </p:nvSpPr>
        <p:spPr>
          <a:xfrm>
            <a:off x="4615267" y="1074198"/>
            <a:ext cx="4376334" cy="3567075"/>
          </a:xfrm>
        </p:spPr>
        <p:txBody>
          <a:bodyPr>
            <a:normAutofit/>
          </a:bodyPr>
          <a:lstStyle/>
          <a:p>
            <a:r>
              <a:rPr lang="en-US" b="1" dirty="0"/>
              <a:t>Open-ended assessments</a:t>
            </a:r>
            <a:r>
              <a:rPr lang="en-US" dirty="0"/>
              <a:t>: research and other projects allow students to meet the highest level thinking skills, but can present resource challenges in large-enrollment classes. The following strategies can assist with successful implementation:</a:t>
            </a:r>
          </a:p>
          <a:p>
            <a:pPr lvl="1"/>
            <a:r>
              <a:rPr lang="en-US" dirty="0"/>
              <a:t>Scaffolding</a:t>
            </a:r>
          </a:p>
          <a:p>
            <a:pPr lvl="1"/>
            <a:r>
              <a:rPr lang="en-US" dirty="0"/>
              <a:t>Guidelines and timelines</a:t>
            </a:r>
          </a:p>
          <a:p>
            <a:pPr lvl="1"/>
            <a:r>
              <a:rPr lang="en-US" dirty="0"/>
              <a:t>Rubrics</a:t>
            </a:r>
          </a:p>
          <a:p>
            <a:pPr lvl="1"/>
            <a:r>
              <a:rPr lang="en-US" dirty="0"/>
              <a:t>Examples of good assessments</a:t>
            </a:r>
          </a:p>
          <a:p>
            <a:r>
              <a:rPr lang="en-US" b="1" dirty="0"/>
              <a:t>In preparation </a:t>
            </a:r>
            <a:r>
              <a:rPr lang="en-US" dirty="0"/>
              <a:t>for the assessment, hold a LiveTalk or session to explain pitfalls to avoid and address questions.</a:t>
            </a:r>
          </a:p>
        </p:txBody>
      </p:sp>
      <p:sp>
        <p:nvSpPr>
          <p:cNvPr id="5" name="Content Placeholder 4">
            <a:extLst>
              <a:ext uri="{FF2B5EF4-FFF2-40B4-BE49-F238E27FC236}">
                <a16:creationId xmlns:a16="http://schemas.microsoft.com/office/drawing/2014/main" id="{CD3E79E1-8FD1-D447-A76B-0424254B27DB}"/>
              </a:ext>
            </a:extLst>
          </p:cNvPr>
          <p:cNvSpPr>
            <a:spLocks noGrp="1"/>
          </p:cNvSpPr>
          <p:nvPr>
            <p:ph idx="15"/>
          </p:nvPr>
        </p:nvSpPr>
        <p:spPr>
          <a:xfrm>
            <a:off x="149225" y="4741545"/>
            <a:ext cx="8547349" cy="280036"/>
          </a:xfrm>
        </p:spPr>
        <p:txBody>
          <a:bodyPr>
            <a:normAutofit fontScale="92500" lnSpcReduction="20000"/>
          </a:bodyPr>
          <a:lstStyle/>
          <a:p>
            <a:r>
              <a:rPr lang="en-US" dirty="0"/>
              <a:t>Image based on Anderson, L. W. and Krathwohl, D. R., et al (Eds..) 2001 A Taxonomy for Learning, Teaching, and Assessing: A Revision of Bloom’s Taxonomy of Educational Objectives. Allyn &amp; Bacon. Boston, MA (Pearson Education Group). Source: “Office of Curriculum, Assessment and Teaching Transformation .” University of Buffalo., University at Buffalo, Accessed July 15, 2025. </a:t>
            </a:r>
            <a:r>
              <a:rPr lang="en-US" u="sng" dirty="0">
                <a:hlinkClick r:id="rId4"/>
              </a:rPr>
              <a:t>https://www.buffalo.edu/catt/teach/develop/evaluate/evaluating-course-design.html</a:t>
            </a:r>
            <a:endParaRPr lang="en-US" dirty="0"/>
          </a:p>
        </p:txBody>
      </p:sp>
      <p:sp>
        <p:nvSpPr>
          <p:cNvPr id="6" name="Slide Number Placeholder 5">
            <a:extLst>
              <a:ext uri="{FF2B5EF4-FFF2-40B4-BE49-F238E27FC236}">
                <a16:creationId xmlns:a16="http://schemas.microsoft.com/office/drawing/2014/main" id="{B7DB2CF7-6215-FBF0-BED8-7923C4E16DBA}"/>
              </a:ext>
            </a:extLst>
          </p:cNvPr>
          <p:cNvSpPr>
            <a:spLocks noGrp="1"/>
          </p:cNvSpPr>
          <p:nvPr>
            <p:ph type="sldNum" sz="quarter" idx="16"/>
          </p:nvPr>
        </p:nvSpPr>
        <p:spPr/>
        <p:txBody>
          <a:bodyPr/>
          <a:lstStyle/>
          <a:p>
            <a:fld id="{8ABDC324-684B-9C44-A484-D2B69E2467CF}" type="slidenum">
              <a:rPr lang="en-US" smtClean="0"/>
              <a:pPr/>
              <a:t>30</a:t>
            </a:fld>
            <a:endParaRPr lang="en-US" dirty="0"/>
          </a:p>
        </p:txBody>
      </p:sp>
    </p:spTree>
    <p:custDataLst>
      <p:tags r:id="rId1"/>
    </p:custDataLst>
    <p:extLst>
      <p:ext uri="{BB962C8B-B14F-4D97-AF65-F5344CB8AC3E}">
        <p14:creationId xmlns:p14="http://schemas.microsoft.com/office/powerpoint/2010/main" val="118830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8FAD-EF1B-6E23-89BC-DEC32126DA7A}"/>
              </a:ext>
            </a:extLst>
          </p:cNvPr>
          <p:cNvSpPr>
            <a:spLocks noGrp="1"/>
          </p:cNvSpPr>
          <p:nvPr>
            <p:ph type="ctrTitle"/>
          </p:nvPr>
        </p:nvSpPr>
        <p:spPr/>
        <p:txBody>
          <a:bodyPr/>
          <a:lstStyle/>
          <a:p>
            <a:br>
              <a:rPr lang="en-US" dirty="0"/>
            </a:br>
            <a:r>
              <a:rPr lang="en-US" dirty="0"/>
              <a:t>Grading and Offering Timely Feedback</a:t>
            </a:r>
            <a:br>
              <a:rPr lang="en-US" dirty="0"/>
            </a:br>
            <a:endParaRPr lang="en-US" dirty="0"/>
          </a:p>
        </p:txBody>
      </p:sp>
      <p:sp>
        <p:nvSpPr>
          <p:cNvPr id="3" name="Slide Number Placeholder 2">
            <a:extLst>
              <a:ext uri="{FF2B5EF4-FFF2-40B4-BE49-F238E27FC236}">
                <a16:creationId xmlns:a16="http://schemas.microsoft.com/office/drawing/2014/main" id="{B2EA3DE9-ACFA-88F4-6D30-2C309291D200}"/>
              </a:ext>
            </a:extLst>
          </p:cNvPr>
          <p:cNvSpPr>
            <a:spLocks noGrp="1"/>
          </p:cNvSpPr>
          <p:nvPr>
            <p:ph type="sldNum" sz="quarter" idx="10"/>
          </p:nvPr>
        </p:nvSpPr>
        <p:spPr/>
        <p:txBody>
          <a:bodyPr/>
          <a:lstStyle/>
          <a:p>
            <a:fld id="{8ABDC324-684B-9C44-A484-D2B69E2467CF}" type="slidenum">
              <a:rPr lang="en-US" smtClean="0"/>
              <a:pPr/>
              <a:t>31</a:t>
            </a:fld>
            <a:endParaRPr lang="en-US" dirty="0"/>
          </a:p>
        </p:txBody>
      </p:sp>
    </p:spTree>
    <p:custDataLst>
      <p:tags r:id="rId1"/>
    </p:custDataLst>
    <p:extLst>
      <p:ext uri="{BB962C8B-B14F-4D97-AF65-F5344CB8AC3E}">
        <p14:creationId xmlns:p14="http://schemas.microsoft.com/office/powerpoint/2010/main" val="95350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9F07-3960-D38B-378F-00D064F91210}"/>
              </a:ext>
            </a:extLst>
          </p:cNvPr>
          <p:cNvSpPr>
            <a:spLocks noGrp="1"/>
          </p:cNvSpPr>
          <p:nvPr>
            <p:ph type="title"/>
          </p:nvPr>
        </p:nvSpPr>
        <p:spPr/>
        <p:txBody>
          <a:bodyPr/>
          <a:lstStyle/>
          <a:p>
            <a:r>
              <a:rPr lang="en-US" dirty="0"/>
              <a:t>Grading and Feedback 1</a:t>
            </a:r>
          </a:p>
        </p:txBody>
      </p:sp>
      <p:sp>
        <p:nvSpPr>
          <p:cNvPr id="3" name="Content Placeholder 2">
            <a:extLst>
              <a:ext uri="{FF2B5EF4-FFF2-40B4-BE49-F238E27FC236}">
                <a16:creationId xmlns:a16="http://schemas.microsoft.com/office/drawing/2014/main" id="{1F11188A-80D0-F9A3-77E3-EA4B09BFDA67}"/>
              </a:ext>
            </a:extLst>
          </p:cNvPr>
          <p:cNvSpPr>
            <a:spLocks noGrp="1"/>
          </p:cNvSpPr>
          <p:nvPr>
            <p:ph idx="13"/>
          </p:nvPr>
        </p:nvSpPr>
        <p:spPr/>
        <p:txBody>
          <a:bodyPr/>
          <a:lstStyle/>
          <a:p>
            <a:r>
              <a:rPr lang="en-US" dirty="0"/>
              <a:t>For students to be successful, they need to receive </a:t>
            </a:r>
            <a:r>
              <a:rPr lang="en-US" b="1" dirty="0"/>
              <a:t>three key pieces of feedback</a:t>
            </a:r>
            <a:r>
              <a:rPr lang="en-US" dirty="0"/>
              <a:t>:</a:t>
            </a:r>
          </a:p>
          <a:p>
            <a:r>
              <a:rPr lang="en-US" dirty="0"/>
              <a:t>1. “What good performance is </a:t>
            </a:r>
          </a:p>
          <a:p>
            <a:r>
              <a:rPr lang="en-US" dirty="0"/>
              <a:t>2. How current performance relates to good performance </a:t>
            </a:r>
          </a:p>
          <a:p>
            <a:r>
              <a:rPr lang="en-US" dirty="0"/>
              <a:t>3. What to do to close the gap between current and good performance”</a:t>
            </a:r>
          </a:p>
          <a:p>
            <a:endParaRPr lang="en-US" dirty="0"/>
          </a:p>
          <a:p>
            <a:pPr marL="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BC54364-739C-0F94-ACDD-AF6309C851A6}"/>
              </a:ext>
            </a:extLst>
          </p:cNvPr>
          <p:cNvSpPr>
            <a:spLocks noGrp="1"/>
          </p:cNvSpPr>
          <p:nvPr>
            <p:ph idx="12"/>
          </p:nvPr>
        </p:nvSpPr>
        <p:spPr>
          <a:solidFill>
            <a:schemeClr val="accent3">
              <a:lumMod val="20000"/>
              <a:lumOff val="80000"/>
            </a:schemeClr>
          </a:solidFill>
        </p:spPr>
        <p:txBody>
          <a:bodyPr>
            <a:normAutofit/>
          </a:bodyPr>
          <a:lstStyle/>
          <a:p>
            <a:pPr lvl="1"/>
            <a:r>
              <a:rPr lang="en-US" b="1" dirty="0"/>
              <a:t>Grading rubrics </a:t>
            </a:r>
          </a:p>
          <a:p>
            <a:pPr lvl="2"/>
            <a:r>
              <a:rPr lang="en-US" dirty="0"/>
              <a:t>Shared with students prior to assessments, offer students a roadmap to success</a:t>
            </a:r>
          </a:p>
          <a:p>
            <a:pPr lvl="2"/>
            <a:r>
              <a:rPr lang="en-US" dirty="0"/>
              <a:t>Shared with students after assessments, identify a student’s performance in relation to good performance</a:t>
            </a:r>
          </a:p>
          <a:p>
            <a:pPr lvl="2"/>
            <a:r>
              <a:rPr lang="en-US" dirty="0"/>
              <a:t>Can empower students to “close the gap” as self-regulated learners</a:t>
            </a:r>
          </a:p>
          <a:p>
            <a:pPr lvl="2"/>
            <a:r>
              <a:rPr lang="en-US" dirty="0"/>
              <a:t>Streamline the grading process and render it more objective and consistent</a:t>
            </a:r>
          </a:p>
          <a:p>
            <a:pPr lvl="2"/>
            <a:endParaRPr lang="en-US" dirty="0"/>
          </a:p>
          <a:p>
            <a:endParaRPr lang="en-US" dirty="0"/>
          </a:p>
        </p:txBody>
      </p:sp>
      <p:sp>
        <p:nvSpPr>
          <p:cNvPr id="5" name="Content Placeholder 4">
            <a:extLst>
              <a:ext uri="{FF2B5EF4-FFF2-40B4-BE49-F238E27FC236}">
                <a16:creationId xmlns:a16="http://schemas.microsoft.com/office/drawing/2014/main" id="{7510E1A7-0959-C3FB-E149-AA96894E2AAB}"/>
              </a:ext>
            </a:extLst>
          </p:cNvPr>
          <p:cNvSpPr>
            <a:spLocks noGrp="1"/>
          </p:cNvSpPr>
          <p:nvPr>
            <p:ph idx="15"/>
          </p:nvPr>
        </p:nvSpPr>
        <p:spPr>
          <a:xfrm>
            <a:off x="211247" y="4742261"/>
            <a:ext cx="8131087" cy="280036"/>
          </a:xfrm>
        </p:spPr>
        <p:txBody>
          <a:bodyPr/>
          <a:lstStyle/>
          <a:p>
            <a:r>
              <a:rPr lang="en-US" dirty="0"/>
              <a:t>Sadler, 1989; Nicol , 2006.</a:t>
            </a:r>
          </a:p>
        </p:txBody>
      </p:sp>
      <p:sp>
        <p:nvSpPr>
          <p:cNvPr id="6" name="Slide Number Placeholder 5">
            <a:extLst>
              <a:ext uri="{FF2B5EF4-FFF2-40B4-BE49-F238E27FC236}">
                <a16:creationId xmlns:a16="http://schemas.microsoft.com/office/drawing/2014/main" id="{2827C1B6-78B4-30FB-DF86-7F5D9057DF8F}"/>
              </a:ext>
            </a:extLst>
          </p:cNvPr>
          <p:cNvSpPr>
            <a:spLocks noGrp="1"/>
          </p:cNvSpPr>
          <p:nvPr>
            <p:ph type="sldNum" sz="quarter" idx="16"/>
          </p:nvPr>
        </p:nvSpPr>
        <p:spPr/>
        <p:txBody>
          <a:bodyPr/>
          <a:lstStyle/>
          <a:p>
            <a:fld id="{8ABDC324-684B-9C44-A484-D2B69E2467CF}" type="slidenum">
              <a:rPr lang="en-US" smtClean="0"/>
              <a:pPr/>
              <a:t>32</a:t>
            </a:fld>
            <a:endParaRPr lang="en-US" dirty="0"/>
          </a:p>
        </p:txBody>
      </p:sp>
    </p:spTree>
    <p:custDataLst>
      <p:tags r:id="rId1"/>
    </p:custDataLst>
    <p:extLst>
      <p:ext uri="{BB962C8B-B14F-4D97-AF65-F5344CB8AC3E}">
        <p14:creationId xmlns:p14="http://schemas.microsoft.com/office/powerpoint/2010/main" val="293097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AB3F-1D4C-0D09-D81F-AC538D6CB07C}"/>
              </a:ext>
            </a:extLst>
          </p:cNvPr>
          <p:cNvSpPr>
            <a:spLocks noGrp="1"/>
          </p:cNvSpPr>
          <p:nvPr>
            <p:ph type="title"/>
          </p:nvPr>
        </p:nvSpPr>
        <p:spPr/>
        <p:txBody>
          <a:bodyPr/>
          <a:lstStyle/>
          <a:p>
            <a:r>
              <a:rPr lang="en-US" dirty="0"/>
              <a:t>Grading and Feedback 2</a:t>
            </a:r>
          </a:p>
        </p:txBody>
      </p:sp>
      <p:sp>
        <p:nvSpPr>
          <p:cNvPr id="6" name="Content Placeholder 5">
            <a:extLst>
              <a:ext uri="{FF2B5EF4-FFF2-40B4-BE49-F238E27FC236}">
                <a16:creationId xmlns:a16="http://schemas.microsoft.com/office/drawing/2014/main" id="{F6C955C7-1F8E-1AC8-912E-981E3D05906E}"/>
              </a:ext>
            </a:extLst>
          </p:cNvPr>
          <p:cNvSpPr>
            <a:spLocks noGrp="1"/>
          </p:cNvSpPr>
          <p:nvPr>
            <p:ph idx="13"/>
          </p:nvPr>
        </p:nvSpPr>
        <p:spPr/>
        <p:txBody>
          <a:bodyPr/>
          <a:lstStyle/>
          <a:p>
            <a:pPr marL="288925" marR="0" lvl="0" indent="-288925" algn="l" defTabSz="457200" rtl="0" eaLnBrk="1" fontAlgn="auto" latinLnBrk="0" hangingPunct="1">
              <a:lnSpc>
                <a:spcPct val="100000"/>
              </a:lnSpc>
              <a:spcBef>
                <a:spcPts val="2400"/>
              </a:spcBef>
              <a:spcAft>
                <a:spcPts val="0"/>
              </a:spcAft>
              <a:buClr>
                <a:srgbClr val="F98419"/>
              </a:buClr>
              <a:buSzPct val="80000"/>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Grading and grade norming</a:t>
            </a:r>
          </a:p>
          <a:p>
            <a:pPr lvl="1" indent="-288925">
              <a:spcBef>
                <a:spcPts val="2400"/>
              </a:spcBef>
              <a:defRPr/>
            </a:pPr>
            <a:r>
              <a:rPr lang="en-US" dirty="0">
                <a:solidFill>
                  <a:srgbClr val="000000"/>
                </a:solidFill>
                <a:latin typeface="Calibri"/>
              </a:rPr>
              <a:t>Two steps</a:t>
            </a:r>
          </a:p>
          <a:p>
            <a:pPr lvl="2" indent="-288925">
              <a:spcBef>
                <a:spcPts val="2400"/>
              </a:spcBef>
              <a:defRPr/>
            </a:pPr>
            <a:r>
              <a:rPr lang="en-US" dirty="0">
                <a:solidFill>
                  <a:srgbClr val="000000"/>
                </a:solidFill>
                <a:latin typeface="Calibri"/>
              </a:rPr>
              <a:t>Meeting one: to illustrate use of rubric and feedback</a:t>
            </a:r>
          </a:p>
          <a:p>
            <a:pPr lvl="2" indent="-288925">
              <a:spcBef>
                <a:spcPts val="2400"/>
              </a:spcBef>
              <a:defRPr/>
            </a:pPr>
            <a:r>
              <a:rPr lang="en-US" dirty="0">
                <a:solidFill>
                  <a:srgbClr val="000000"/>
                </a:solidFill>
                <a:latin typeface="Calibri"/>
              </a:rPr>
              <a:t>Meeting two: evaluate new teaching members’ implementation of rubric and feedback</a:t>
            </a:r>
          </a:p>
          <a:p>
            <a:pPr marL="279400" lvl="1" indent="0">
              <a:spcBef>
                <a:spcPts val="2400"/>
              </a:spcBef>
              <a:buNone/>
              <a:defRPr/>
            </a:pPr>
            <a:endParaRPr kumimoji="0" lang="en-US" i="0" u="none" strike="noStrike" kern="1200" cap="none" spc="0" normalizeH="0" baseline="0" noProof="0" dirty="0">
              <a:ln>
                <a:noFill/>
              </a:ln>
              <a:solidFill>
                <a:srgbClr val="000000"/>
              </a:solidFill>
              <a:effectLst/>
              <a:uLnTx/>
              <a:uFillTx/>
              <a:latin typeface="Calibri"/>
              <a:ea typeface="+mn-ea"/>
              <a:cs typeface="+mn-cs"/>
            </a:endParaRPr>
          </a:p>
          <a:p>
            <a:pPr marL="284162" lvl="1" indent="0">
              <a:buNone/>
            </a:pPr>
            <a:endParaRPr lang="en-US" dirty="0"/>
          </a:p>
        </p:txBody>
      </p:sp>
      <p:sp>
        <p:nvSpPr>
          <p:cNvPr id="3" name="Content Placeholder 2">
            <a:extLst>
              <a:ext uri="{FF2B5EF4-FFF2-40B4-BE49-F238E27FC236}">
                <a16:creationId xmlns:a16="http://schemas.microsoft.com/office/drawing/2014/main" id="{5BA56FEE-ABAA-3230-4BBB-7534EF84611F}"/>
              </a:ext>
            </a:extLst>
          </p:cNvPr>
          <p:cNvSpPr>
            <a:spLocks noGrp="1"/>
          </p:cNvSpPr>
          <p:nvPr>
            <p:ph idx="12"/>
          </p:nvPr>
        </p:nvSpPr>
        <p:spPr>
          <a:solidFill>
            <a:schemeClr val="accent3">
              <a:lumMod val="20000"/>
              <a:lumOff val="80000"/>
            </a:schemeClr>
          </a:solidFill>
        </p:spPr>
        <p:txBody>
          <a:bodyPr>
            <a:normAutofit/>
          </a:bodyPr>
          <a:lstStyle/>
          <a:p>
            <a:r>
              <a:rPr lang="en-US" b="1" dirty="0"/>
              <a:t>After the assessment</a:t>
            </a:r>
          </a:p>
          <a:p>
            <a:pPr lvl="1"/>
            <a:endParaRPr lang="en-US" dirty="0"/>
          </a:p>
          <a:p>
            <a:pPr lvl="1"/>
            <a:r>
              <a:rPr lang="en-US" dirty="0"/>
              <a:t>Timely turnaround of graded assessments</a:t>
            </a:r>
          </a:p>
          <a:p>
            <a:pPr lvl="1"/>
            <a:endParaRPr lang="en-US" dirty="0"/>
          </a:p>
          <a:p>
            <a:pPr lvl="1"/>
            <a:r>
              <a:rPr lang="en-US" dirty="0"/>
              <a:t>Give time to students to process the feedback before the next assessment</a:t>
            </a:r>
          </a:p>
          <a:p>
            <a:pPr lvl="1"/>
            <a:endParaRPr lang="en-US" dirty="0"/>
          </a:p>
          <a:p>
            <a:pPr lvl="1"/>
            <a:r>
              <a:rPr lang="en-US" dirty="0"/>
              <a:t>LiveTalk or session to review assessments </a:t>
            </a:r>
          </a:p>
          <a:p>
            <a:pPr lvl="1"/>
            <a:endParaRPr lang="en-US" dirty="0"/>
          </a:p>
          <a:p>
            <a:pPr lvl="1"/>
            <a:r>
              <a:rPr lang="en-US" dirty="0"/>
              <a:t>Share data on grade distribution </a:t>
            </a:r>
          </a:p>
          <a:p>
            <a:pPr lvl="1"/>
            <a:endParaRPr lang="en-US" dirty="0"/>
          </a:p>
          <a:p>
            <a:pPr lvl="1"/>
            <a:r>
              <a:rPr lang="en-US" dirty="0"/>
              <a:t>Offer 1 on 1 support (office hours)</a:t>
            </a:r>
          </a:p>
          <a:p>
            <a:pPr marL="284162" lvl="1" indent="0">
              <a:buNone/>
            </a:pPr>
            <a:endParaRPr lang="en-US" b="1" dirty="0"/>
          </a:p>
          <a:p>
            <a:endParaRPr lang="en-US" dirty="0"/>
          </a:p>
        </p:txBody>
      </p:sp>
      <p:sp>
        <p:nvSpPr>
          <p:cNvPr id="5" name="Slide Number Placeholder 4">
            <a:extLst>
              <a:ext uri="{FF2B5EF4-FFF2-40B4-BE49-F238E27FC236}">
                <a16:creationId xmlns:a16="http://schemas.microsoft.com/office/drawing/2014/main" id="{5C1EC9E5-F5F0-3DFD-C75A-67851A64B285}"/>
              </a:ext>
            </a:extLst>
          </p:cNvPr>
          <p:cNvSpPr>
            <a:spLocks noGrp="1"/>
          </p:cNvSpPr>
          <p:nvPr>
            <p:ph type="sldNum" sz="quarter" idx="16"/>
          </p:nvPr>
        </p:nvSpPr>
        <p:spPr/>
        <p:txBody>
          <a:bodyPr/>
          <a:lstStyle/>
          <a:p>
            <a:fld id="{8ABDC324-684B-9C44-A484-D2B69E2467CF}" type="slidenum">
              <a:rPr lang="en-US" smtClean="0"/>
              <a:pPr/>
              <a:t>33</a:t>
            </a:fld>
            <a:endParaRPr lang="en-US" dirty="0"/>
          </a:p>
        </p:txBody>
      </p:sp>
    </p:spTree>
    <p:custDataLst>
      <p:tags r:id="rId1"/>
    </p:custDataLst>
    <p:extLst>
      <p:ext uri="{BB962C8B-B14F-4D97-AF65-F5344CB8AC3E}">
        <p14:creationId xmlns:p14="http://schemas.microsoft.com/office/powerpoint/2010/main" val="284087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99AB-E371-353A-B9E2-0586F5B93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3DD4F-A6D9-E46F-C937-6CF47B89C70A}"/>
              </a:ext>
            </a:extLst>
          </p:cNvPr>
          <p:cNvSpPr>
            <a:spLocks noGrp="1"/>
          </p:cNvSpPr>
          <p:nvPr>
            <p:ph type="title"/>
          </p:nvPr>
        </p:nvSpPr>
        <p:spPr/>
        <p:txBody>
          <a:bodyPr/>
          <a:lstStyle/>
          <a:p>
            <a:r>
              <a:rPr lang="en-US" dirty="0"/>
              <a:t>References - 1</a:t>
            </a:r>
          </a:p>
        </p:txBody>
      </p:sp>
      <p:sp>
        <p:nvSpPr>
          <p:cNvPr id="3" name="Content Placeholder 2">
            <a:extLst>
              <a:ext uri="{FF2B5EF4-FFF2-40B4-BE49-F238E27FC236}">
                <a16:creationId xmlns:a16="http://schemas.microsoft.com/office/drawing/2014/main" id="{25AF83F0-E61B-33C7-14D3-01DDA4C4DEFB}"/>
              </a:ext>
            </a:extLst>
          </p:cNvPr>
          <p:cNvSpPr>
            <a:spLocks noGrp="1"/>
          </p:cNvSpPr>
          <p:nvPr>
            <p:ph idx="1"/>
          </p:nvPr>
        </p:nvSpPr>
        <p:spPr/>
        <p:txBody>
          <a:bodyPr>
            <a:normAutofit/>
          </a:bodyPr>
          <a:lstStyle/>
          <a:p>
            <a:r>
              <a:rPr lang="en-US" sz="1200" dirty="0"/>
              <a:t>Allen, Deborah and Kimberly Tanner. 2005. "Infusing Active Learning into the Large-Enrollment Biology Class: Seven Strategies, from the Simple to Complex." </a:t>
            </a:r>
            <a:r>
              <a:rPr lang="en-US" sz="1200" i="1" dirty="0"/>
              <a:t>Cell Biology Education</a:t>
            </a:r>
            <a:r>
              <a:rPr lang="en-US" sz="1200" dirty="0"/>
              <a:t> 4 (4): 262–268. doi:10.1187/cbe.05-08-0113.</a:t>
            </a:r>
          </a:p>
          <a:p>
            <a:r>
              <a:rPr lang="en-US" sz="1200" dirty="0"/>
              <a:t>Arshad, Naveed. 2009. "Teaching Programming and Problem Solving to CS2 Students using Think-Alouds."ACM, . doi:10.1145/1508865.1508998.</a:t>
            </a:r>
          </a:p>
          <a:p>
            <a:r>
              <a:rPr lang="en-US" sz="1200" dirty="0"/>
              <a:t>Beerepoot, Maarten T. P. 2023. "Formative and Summative Automated Assessment with Multiple-Choice Question Banks." </a:t>
            </a:r>
            <a:r>
              <a:rPr lang="en-US" sz="1200" i="1" dirty="0"/>
              <a:t>Journal of Chemical Education</a:t>
            </a:r>
            <a:r>
              <a:rPr lang="en-US" sz="1200" dirty="0"/>
              <a:t> 100 (8): 2947–2955. doi:10.1021/acs.jchemed.3c00120.</a:t>
            </a:r>
          </a:p>
          <a:p>
            <a:r>
              <a:rPr lang="en-US" sz="1200" dirty="0"/>
              <a:t>Bonwell, Charles C. and James A. Eison. 1991</a:t>
            </a:r>
            <a:r>
              <a:rPr lang="en-US" sz="1200" i="1" dirty="0"/>
              <a:t>. Active Learning: Creating Excitement in the Classroom. 1991 ASHE-ERIC Higher Education Reports</a:t>
            </a:r>
            <a:r>
              <a:rPr lang="en-US" sz="1200" dirty="0"/>
              <a:t>. </a:t>
            </a:r>
            <a:r>
              <a:rPr lang="en-US" sz="1200" u="sng" dirty="0">
                <a:hlinkClick r:id="rId3"/>
              </a:rPr>
              <a:t>https://eric.ed.gov/?id=ED336049</a:t>
            </a:r>
            <a:r>
              <a:rPr lang="en-US" sz="1200" dirty="0"/>
              <a:t>.</a:t>
            </a:r>
          </a:p>
          <a:p>
            <a:r>
              <a:rPr lang="en-US" sz="1200" dirty="0"/>
              <a:t>Butler, Andrew C. and Henry L. Roediger. 2008. "Feedback Enhances the Positive Effects and Reduces the Negative Effects of Multiple-Choice Testing." </a:t>
            </a:r>
            <a:r>
              <a:rPr lang="en-US" sz="1200" i="1" dirty="0"/>
              <a:t>Memory &amp; Cognition</a:t>
            </a:r>
            <a:r>
              <a:rPr lang="en-US" sz="1200" dirty="0"/>
              <a:t> 36 (3): 604–616. doi:10.3758/MC.36.3.604.</a:t>
            </a:r>
          </a:p>
        </p:txBody>
      </p:sp>
      <p:sp>
        <p:nvSpPr>
          <p:cNvPr id="5" name="Slide Number Placeholder 4">
            <a:extLst>
              <a:ext uri="{FF2B5EF4-FFF2-40B4-BE49-F238E27FC236}">
                <a16:creationId xmlns:a16="http://schemas.microsoft.com/office/drawing/2014/main" id="{EA0EE6DB-2DCB-3EAE-AFC3-4C7504BB1A34}"/>
              </a:ext>
            </a:extLst>
          </p:cNvPr>
          <p:cNvSpPr>
            <a:spLocks noGrp="1"/>
          </p:cNvSpPr>
          <p:nvPr>
            <p:ph type="sldNum" sz="quarter" idx="13"/>
          </p:nvPr>
        </p:nvSpPr>
        <p:spPr/>
        <p:txBody>
          <a:bodyPr/>
          <a:lstStyle/>
          <a:p>
            <a:fld id="{8ABDC324-684B-9C44-A484-D2B69E2467CF}" type="slidenum">
              <a:rPr lang="en-US" smtClean="0"/>
              <a:pPr/>
              <a:t>34</a:t>
            </a:fld>
            <a:endParaRPr lang="en-US" dirty="0"/>
          </a:p>
        </p:txBody>
      </p:sp>
    </p:spTree>
    <p:custDataLst>
      <p:tags r:id="rId1"/>
    </p:custDataLst>
    <p:extLst>
      <p:ext uri="{BB962C8B-B14F-4D97-AF65-F5344CB8AC3E}">
        <p14:creationId xmlns:p14="http://schemas.microsoft.com/office/powerpoint/2010/main" val="302844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BE9F-437E-A167-BDA0-F3716DE14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29642-F1FD-37B8-DDBB-03243B124398}"/>
              </a:ext>
            </a:extLst>
          </p:cNvPr>
          <p:cNvSpPr>
            <a:spLocks noGrp="1"/>
          </p:cNvSpPr>
          <p:nvPr>
            <p:ph type="title"/>
          </p:nvPr>
        </p:nvSpPr>
        <p:spPr/>
        <p:txBody>
          <a:bodyPr/>
          <a:lstStyle/>
          <a:p>
            <a:r>
              <a:rPr lang="en-US" dirty="0"/>
              <a:t>References - 2</a:t>
            </a:r>
          </a:p>
        </p:txBody>
      </p:sp>
      <p:sp>
        <p:nvSpPr>
          <p:cNvPr id="3" name="Content Placeholder 2">
            <a:extLst>
              <a:ext uri="{FF2B5EF4-FFF2-40B4-BE49-F238E27FC236}">
                <a16:creationId xmlns:a16="http://schemas.microsoft.com/office/drawing/2014/main" id="{80419D0A-DBA3-E27F-FAB6-B55D2581925D}"/>
              </a:ext>
            </a:extLst>
          </p:cNvPr>
          <p:cNvSpPr>
            <a:spLocks noGrp="1"/>
          </p:cNvSpPr>
          <p:nvPr>
            <p:ph idx="1"/>
          </p:nvPr>
        </p:nvSpPr>
        <p:spPr/>
        <p:txBody>
          <a:bodyPr>
            <a:normAutofit/>
          </a:bodyPr>
          <a:lstStyle/>
          <a:p>
            <a:r>
              <a:rPr lang="en-US" sz="1200" dirty="0"/>
              <a:t>Cooper, James L. and Pamela Robinson. 2000a. "The Argument for Making Large Classes seem Small." </a:t>
            </a:r>
            <a:r>
              <a:rPr lang="en-US" sz="1200" i="1" dirty="0"/>
              <a:t>New Directions for Teaching and Learning</a:t>
            </a:r>
            <a:r>
              <a:rPr lang="en-US" sz="1200" dirty="0"/>
              <a:t> 2000 (81): 5–16. doi:10.1002/tl.8101.</a:t>
            </a:r>
          </a:p>
          <a:p>
            <a:r>
              <a:rPr lang="en-US" sz="1200" dirty="0"/>
              <a:t>———. 2000b. "The Argument for Making Large Classes seem Small." </a:t>
            </a:r>
            <a:r>
              <a:rPr lang="en-US" sz="1200" i="1" dirty="0"/>
              <a:t>New Directions for Teaching and Learning</a:t>
            </a:r>
            <a:r>
              <a:rPr lang="en-US" sz="1200" dirty="0"/>
              <a:t> 2000 (81): 5–16. doi:10.1002/tl.8101.</a:t>
            </a:r>
          </a:p>
          <a:p>
            <a:r>
              <a:rPr lang="en-US" sz="1200" dirty="0"/>
              <a:t>Cooper, Katelyn M., Brian Haney, Anna Krieg, and Sara E. Brownell. 2017. "What’s in a Name? the Importance of Students Perceiving that an Instructor Knows their Names in a High-Enrollment Biology Classroom." </a:t>
            </a:r>
            <a:r>
              <a:rPr lang="en-US" sz="1200" i="1" dirty="0"/>
              <a:t>CBE Life Sciences Education</a:t>
            </a:r>
            <a:r>
              <a:rPr lang="en-US" sz="1200" dirty="0"/>
              <a:t> 16 (1): ar8. doi:10.1187/cbe.16-08-0265.</a:t>
            </a:r>
          </a:p>
          <a:p>
            <a:r>
              <a:rPr lang="en-US" sz="1200" dirty="0"/>
              <a:t>Dart, Sarah. 2022. "Evaluating the Impact of Worked Example Videos for Blended Learning in a Large-Enrolment Business Statistics Course." </a:t>
            </a:r>
            <a:r>
              <a:rPr lang="en-US" sz="1200" i="1" dirty="0"/>
              <a:t>Statistics Education Research Journal</a:t>
            </a:r>
            <a:r>
              <a:rPr lang="en-US" sz="1200" dirty="0"/>
              <a:t> 21 (1): 8. doi:10.52041/serj.v21i1.93.</a:t>
            </a:r>
          </a:p>
          <a:p>
            <a:r>
              <a:rPr lang="en-US" sz="1200" dirty="0"/>
              <a:t>Dean, Kathy Lund and Sarah Wright. 2017. "Embedding Engaged Learning in High Enrollment Lecture-Based Classes." </a:t>
            </a:r>
            <a:r>
              <a:rPr lang="en-US" sz="1200" i="1" dirty="0"/>
              <a:t>Higher Education</a:t>
            </a:r>
            <a:r>
              <a:rPr lang="en-US" sz="1200" dirty="0"/>
              <a:t> 74 (4): 651–668. doi:10.1007/s10734-016-0070-4.</a:t>
            </a:r>
          </a:p>
        </p:txBody>
      </p:sp>
      <p:sp>
        <p:nvSpPr>
          <p:cNvPr id="5" name="Slide Number Placeholder 4">
            <a:extLst>
              <a:ext uri="{FF2B5EF4-FFF2-40B4-BE49-F238E27FC236}">
                <a16:creationId xmlns:a16="http://schemas.microsoft.com/office/drawing/2014/main" id="{9EB2AF05-AA5F-9D65-721D-2F00A693B313}"/>
              </a:ext>
            </a:extLst>
          </p:cNvPr>
          <p:cNvSpPr>
            <a:spLocks noGrp="1"/>
          </p:cNvSpPr>
          <p:nvPr>
            <p:ph type="sldNum" sz="quarter" idx="13"/>
          </p:nvPr>
        </p:nvSpPr>
        <p:spPr/>
        <p:txBody>
          <a:bodyPr/>
          <a:lstStyle/>
          <a:p>
            <a:fld id="{8ABDC324-684B-9C44-A484-D2B69E2467CF}" type="slidenum">
              <a:rPr lang="en-US" smtClean="0"/>
              <a:pPr/>
              <a:t>35</a:t>
            </a:fld>
            <a:endParaRPr lang="en-US" dirty="0"/>
          </a:p>
        </p:txBody>
      </p:sp>
    </p:spTree>
    <p:custDataLst>
      <p:tags r:id="rId1"/>
    </p:custDataLst>
    <p:extLst>
      <p:ext uri="{BB962C8B-B14F-4D97-AF65-F5344CB8AC3E}">
        <p14:creationId xmlns:p14="http://schemas.microsoft.com/office/powerpoint/2010/main" val="49696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F718D-1F31-9214-E795-2C539AA16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872B9-9A3C-6DE6-94DE-D76003419D8C}"/>
              </a:ext>
            </a:extLst>
          </p:cNvPr>
          <p:cNvSpPr>
            <a:spLocks noGrp="1"/>
          </p:cNvSpPr>
          <p:nvPr>
            <p:ph type="title"/>
          </p:nvPr>
        </p:nvSpPr>
        <p:spPr/>
        <p:txBody>
          <a:bodyPr/>
          <a:lstStyle/>
          <a:p>
            <a:r>
              <a:rPr lang="en-US" dirty="0"/>
              <a:t>References - 3 </a:t>
            </a:r>
          </a:p>
        </p:txBody>
      </p:sp>
      <p:sp>
        <p:nvSpPr>
          <p:cNvPr id="3" name="Content Placeholder 2">
            <a:extLst>
              <a:ext uri="{FF2B5EF4-FFF2-40B4-BE49-F238E27FC236}">
                <a16:creationId xmlns:a16="http://schemas.microsoft.com/office/drawing/2014/main" id="{F1923646-B549-2142-E900-669DE8E8F262}"/>
              </a:ext>
            </a:extLst>
          </p:cNvPr>
          <p:cNvSpPr>
            <a:spLocks noGrp="1"/>
          </p:cNvSpPr>
          <p:nvPr>
            <p:ph idx="1"/>
          </p:nvPr>
        </p:nvSpPr>
        <p:spPr/>
        <p:txBody>
          <a:bodyPr>
            <a:noAutofit/>
          </a:bodyPr>
          <a:lstStyle/>
          <a:p>
            <a:r>
              <a:rPr lang="en-US" sz="1200" dirty="0"/>
              <a:t>Deslauriers, Louis, Ellen Schelew, and Carl Wieman. 2011. "Improved Learning in a Large-Enrollment Physics Class." </a:t>
            </a:r>
            <a:r>
              <a:rPr lang="en-US" sz="1200" i="1" dirty="0"/>
              <a:t>Science (American Association for the Advancement of Science)</a:t>
            </a:r>
            <a:r>
              <a:rPr lang="en-US" sz="1200" dirty="0"/>
              <a:t> 332 (6031): 862–864. doi:10.1126/science.1201783.</a:t>
            </a:r>
          </a:p>
          <a:p>
            <a:r>
              <a:rPr lang="en-US" sz="1200" dirty="0"/>
              <a:t>Freeman, Scott, Sarah L. Eddy, Miles McDonough, Michelle K. Smith, Nnadozie Okoroafor, Hannah Jordt, and Mary Pat Wenderoth. 2014. "Active Learning Increases Student Performance in Science, Engineering, and Mathematics." </a:t>
            </a:r>
            <a:r>
              <a:rPr lang="en-US" sz="1200" i="1" dirty="0"/>
              <a:t>Proceedings of the National Academy of Sciences - PNAS</a:t>
            </a:r>
            <a:r>
              <a:rPr lang="en-US" sz="1200" dirty="0"/>
              <a:t> 111 (23): 8410–8415. doi:10.1073/pnas.1319030111.</a:t>
            </a:r>
          </a:p>
          <a:p>
            <a:r>
              <a:rPr lang="en-US" sz="1200" dirty="0"/>
              <a:t>Gin, Logan E., Rachel A. Scott, Leilani D. Pfeiffer, Yi Zheng, Katelyn M. Cooper, and Sara E. Brownell. 2021. "It’s in the Syllabus … Or is it? how Biology Syllabi can Serve as Communication Tools for Creating Inclusive Classrooms at a Large-Enrollment Research Institution." </a:t>
            </a:r>
            <a:r>
              <a:rPr lang="en-US" sz="1200" i="1" dirty="0"/>
              <a:t>Advances in Physiology Education</a:t>
            </a:r>
            <a:r>
              <a:rPr lang="en-US" sz="1200" dirty="0"/>
              <a:t> 45 (2): 224–240. doi:10.1152/advan.00119.2020.</a:t>
            </a:r>
          </a:p>
          <a:p>
            <a:r>
              <a:rPr lang="en-US" sz="1200" dirty="0"/>
              <a:t>Gottlieb, Michael, John Bailitz, Megan Fix, Eric Shappell, and Mary Jo Wagner. 2023. "Educator's Blueprint: A How‐to Guide for Developing High‐quality Multiple‐choice Questions." </a:t>
            </a:r>
            <a:r>
              <a:rPr lang="en-US" sz="1200" i="1" dirty="0"/>
              <a:t>AEM Education and Training</a:t>
            </a:r>
            <a:r>
              <a:rPr lang="en-US" sz="1200" dirty="0"/>
              <a:t> 7 (1): e10836–n/a. doi:10.1002/aet2.10836.</a:t>
            </a:r>
          </a:p>
          <a:p>
            <a:r>
              <a:rPr lang="en-US" sz="1200" dirty="0"/>
              <a:t>Haladyna, Thomas M., Steven M. Downing, and Michael C. Rodriguez. 2002. "A Review of Multiple-Choice Item-Writing Guidelines for Classroom Assessment." </a:t>
            </a:r>
            <a:r>
              <a:rPr lang="en-US" sz="1200" i="1" dirty="0"/>
              <a:t>Applied Measurement in Education</a:t>
            </a:r>
            <a:r>
              <a:rPr lang="en-US" sz="1200" dirty="0"/>
              <a:t> 15 (3): 309–333. doi:10.1207/S15324818AME1503_5.</a:t>
            </a:r>
          </a:p>
        </p:txBody>
      </p:sp>
      <p:sp>
        <p:nvSpPr>
          <p:cNvPr id="5" name="Slide Number Placeholder 4">
            <a:extLst>
              <a:ext uri="{FF2B5EF4-FFF2-40B4-BE49-F238E27FC236}">
                <a16:creationId xmlns:a16="http://schemas.microsoft.com/office/drawing/2014/main" id="{3A0E967A-DAF9-712C-6988-59176998D768}"/>
              </a:ext>
            </a:extLst>
          </p:cNvPr>
          <p:cNvSpPr>
            <a:spLocks noGrp="1"/>
          </p:cNvSpPr>
          <p:nvPr>
            <p:ph type="sldNum" sz="quarter" idx="13"/>
          </p:nvPr>
        </p:nvSpPr>
        <p:spPr/>
        <p:txBody>
          <a:bodyPr/>
          <a:lstStyle/>
          <a:p>
            <a:fld id="{8ABDC324-684B-9C44-A484-D2B69E2467CF}" type="slidenum">
              <a:rPr lang="en-US" smtClean="0"/>
              <a:pPr/>
              <a:t>36</a:t>
            </a:fld>
            <a:endParaRPr lang="en-US" dirty="0"/>
          </a:p>
        </p:txBody>
      </p:sp>
    </p:spTree>
    <p:custDataLst>
      <p:tags r:id="rId1"/>
    </p:custDataLst>
    <p:extLst>
      <p:ext uri="{BB962C8B-B14F-4D97-AF65-F5344CB8AC3E}">
        <p14:creationId xmlns:p14="http://schemas.microsoft.com/office/powerpoint/2010/main" val="50593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E4C9-87B7-A1E5-DB98-A6D0DA5F3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54A47-DB4F-EF1A-8C90-5909068D2B70}"/>
              </a:ext>
            </a:extLst>
          </p:cNvPr>
          <p:cNvSpPr>
            <a:spLocks noGrp="1"/>
          </p:cNvSpPr>
          <p:nvPr>
            <p:ph type="title"/>
          </p:nvPr>
        </p:nvSpPr>
        <p:spPr/>
        <p:txBody>
          <a:bodyPr/>
          <a:lstStyle/>
          <a:p>
            <a:r>
              <a:rPr lang="en-US" dirty="0"/>
              <a:t>References - 4 </a:t>
            </a:r>
          </a:p>
        </p:txBody>
      </p:sp>
      <p:sp>
        <p:nvSpPr>
          <p:cNvPr id="3" name="Content Placeholder 2">
            <a:extLst>
              <a:ext uri="{FF2B5EF4-FFF2-40B4-BE49-F238E27FC236}">
                <a16:creationId xmlns:a16="http://schemas.microsoft.com/office/drawing/2014/main" id="{67BA5419-D925-6CBE-4EEF-C46E979D3B8D}"/>
              </a:ext>
            </a:extLst>
          </p:cNvPr>
          <p:cNvSpPr>
            <a:spLocks noGrp="1"/>
          </p:cNvSpPr>
          <p:nvPr>
            <p:ph idx="1"/>
          </p:nvPr>
        </p:nvSpPr>
        <p:spPr/>
        <p:txBody>
          <a:bodyPr>
            <a:normAutofit fontScale="92500" lnSpcReduction="20000"/>
          </a:bodyPr>
          <a:lstStyle/>
          <a:p>
            <a:r>
              <a:rPr lang="en-US" sz="1200" dirty="0"/>
              <a:t>Jacoby, Jennifer,C., Sheelagh Heugh, Christopher Bax, and Christopher Branford-White. 2014. "Enhancing Learning through Formative Assessment." </a:t>
            </a:r>
            <a:r>
              <a:rPr lang="en-US" sz="1200" i="1" dirty="0"/>
              <a:t>Innovations in Education and Teaching International</a:t>
            </a:r>
            <a:r>
              <a:rPr lang="en-US" sz="1200" dirty="0"/>
              <a:t> 51 (1): 72–83. doi:10.1080/14703297.2013.771970.</a:t>
            </a:r>
          </a:p>
          <a:p>
            <a:r>
              <a:rPr lang="en-US" sz="1200" dirty="0"/>
              <a:t>Kuh, George D., John H. Schuh, and Elizabeth J. Whitt. 1991. "Diversity &amp; Community: Some Good News about Campus Life: How "Involving Colleges" Promote Learning Outside the Classroom." </a:t>
            </a:r>
            <a:r>
              <a:rPr lang="en-US" sz="1200" i="1" dirty="0"/>
              <a:t>Change (New Rochelle, N.Y.)</a:t>
            </a:r>
            <a:r>
              <a:rPr lang="en-US" sz="1200" dirty="0"/>
              <a:t> 23 (5): 48–55.</a:t>
            </a:r>
          </a:p>
          <a:p>
            <a:r>
              <a:rPr lang="en-US" sz="1200" dirty="0"/>
              <a:t>Moss, Paul G. 2023. “Chunking as a Pedagogy.” Learning Design by Paul G. Moss. February 13, 2023. Accessed July 15, 2025. </a:t>
            </a:r>
            <a:r>
              <a:rPr lang="en-US" sz="1200" u="sng" dirty="0">
                <a:hlinkClick r:id="rId3"/>
              </a:rPr>
              <a:t>https://paulgmoss.com/2023/02/13/chunking-as-a-pedagogy/</a:t>
            </a:r>
            <a:endParaRPr lang="en-US" sz="1200" u="sng" dirty="0"/>
          </a:p>
          <a:p>
            <a:r>
              <a:rPr lang="en-US" sz="1200" dirty="0"/>
              <a:t>Nadile, Erika M., Emilie Alfonso, Briana Michelle Barreiros, William Bevan-Thomas, Sara E. Brownell, Megan R. Chin, Isabella Ferreira, et al. 2021. "Call on Me! Undergraduates’ Perceptions of Voluntarily Asking and Answering Questions in Front of Large-Enrollment Science Classes." </a:t>
            </a:r>
            <a:r>
              <a:rPr lang="en-US" sz="1200" i="1" dirty="0"/>
              <a:t>PloS One</a:t>
            </a:r>
            <a:r>
              <a:rPr lang="en-US" sz="1200" dirty="0"/>
              <a:t> 16 (1): e0243731. doi:10.1371/journal.pone.0243731.</a:t>
            </a:r>
          </a:p>
          <a:p>
            <a:r>
              <a:rPr lang="en-US" sz="1200" dirty="0"/>
              <a:t>Nicol, David J. and Debra Macfarlane-Dick. 2006. "Formative Assessment and Self-Regulated Learning: A Model and Seven Principles of Good Feedback Practice." </a:t>
            </a:r>
            <a:r>
              <a:rPr lang="en-US" sz="1200" i="1" dirty="0"/>
              <a:t>Studies in Higher Education (Dorchester-on-Thames)</a:t>
            </a:r>
            <a:r>
              <a:rPr lang="en-US" sz="1200" dirty="0"/>
              <a:t> 31 (2): 199–218. doi:10.1080/03075070600572090.</a:t>
            </a:r>
          </a:p>
          <a:p>
            <a:r>
              <a:rPr lang="en-US" sz="1200" dirty="0"/>
              <a:t>Oc, Yusuf and Hela Hassen. 2025. "Comparing the Effectiveness of Multiple-Answer and Single-Answer Multiple-Choice Questions in Assessing Student Learning." </a:t>
            </a:r>
            <a:r>
              <a:rPr lang="en-US" sz="1200" i="1" dirty="0"/>
              <a:t>Marketing Education Review</a:t>
            </a:r>
            <a:r>
              <a:rPr lang="en-US" sz="1200" dirty="0"/>
              <a:t> 35 (1): 44–57. doi:10.1080/10528008.2024.2417106.</a:t>
            </a:r>
          </a:p>
        </p:txBody>
      </p:sp>
      <p:sp>
        <p:nvSpPr>
          <p:cNvPr id="5" name="Slide Number Placeholder 4">
            <a:extLst>
              <a:ext uri="{FF2B5EF4-FFF2-40B4-BE49-F238E27FC236}">
                <a16:creationId xmlns:a16="http://schemas.microsoft.com/office/drawing/2014/main" id="{1642F357-7B22-32FB-0689-E72B9B862E04}"/>
              </a:ext>
            </a:extLst>
          </p:cNvPr>
          <p:cNvSpPr>
            <a:spLocks noGrp="1"/>
          </p:cNvSpPr>
          <p:nvPr>
            <p:ph type="sldNum" sz="quarter" idx="13"/>
          </p:nvPr>
        </p:nvSpPr>
        <p:spPr/>
        <p:txBody>
          <a:bodyPr/>
          <a:lstStyle/>
          <a:p>
            <a:fld id="{8ABDC324-684B-9C44-A484-D2B69E2467CF}" type="slidenum">
              <a:rPr lang="en-US" smtClean="0"/>
              <a:pPr/>
              <a:t>37</a:t>
            </a:fld>
            <a:endParaRPr lang="en-US" dirty="0"/>
          </a:p>
        </p:txBody>
      </p:sp>
    </p:spTree>
    <p:custDataLst>
      <p:tags r:id="rId1"/>
    </p:custDataLst>
    <p:extLst>
      <p:ext uri="{BB962C8B-B14F-4D97-AF65-F5344CB8AC3E}">
        <p14:creationId xmlns:p14="http://schemas.microsoft.com/office/powerpoint/2010/main" val="4182232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04920-A023-388D-F26D-12D6642AA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1D24B-AC8F-E7A7-BF02-A973EE2D75D1}"/>
              </a:ext>
            </a:extLst>
          </p:cNvPr>
          <p:cNvSpPr>
            <a:spLocks noGrp="1"/>
          </p:cNvSpPr>
          <p:nvPr>
            <p:ph type="title"/>
          </p:nvPr>
        </p:nvSpPr>
        <p:spPr/>
        <p:txBody>
          <a:bodyPr/>
          <a:lstStyle/>
          <a:p>
            <a:r>
              <a:rPr lang="en-US" dirty="0"/>
              <a:t>References - 5</a:t>
            </a:r>
          </a:p>
        </p:txBody>
      </p:sp>
      <p:sp>
        <p:nvSpPr>
          <p:cNvPr id="3" name="Content Placeholder 2">
            <a:extLst>
              <a:ext uri="{FF2B5EF4-FFF2-40B4-BE49-F238E27FC236}">
                <a16:creationId xmlns:a16="http://schemas.microsoft.com/office/drawing/2014/main" id="{71305D2C-934D-80F4-4479-BA7FA95E4969}"/>
              </a:ext>
            </a:extLst>
          </p:cNvPr>
          <p:cNvSpPr>
            <a:spLocks noGrp="1"/>
          </p:cNvSpPr>
          <p:nvPr>
            <p:ph idx="1"/>
          </p:nvPr>
        </p:nvSpPr>
        <p:spPr/>
        <p:txBody>
          <a:bodyPr>
            <a:normAutofit/>
          </a:bodyPr>
          <a:lstStyle/>
          <a:p>
            <a:r>
              <a:rPr lang="en-US" sz="1200" dirty="0"/>
              <a:t>Office of Curriculum, Assessment and Teaching Transformation .” University of Buffalo., University at Buffalo, Accessed July 15, 2025. </a:t>
            </a:r>
            <a:r>
              <a:rPr lang="en-US" sz="1200" u="sng" dirty="0">
                <a:hlinkClick r:id="rId3"/>
              </a:rPr>
              <a:t>https://www.buffalo.edu/catt/teach/develop/evaluate/evaluating-course-design.html</a:t>
            </a:r>
            <a:endParaRPr lang="en-US" sz="1200" dirty="0"/>
          </a:p>
          <a:p>
            <a:r>
              <a:rPr lang="en-US" sz="1200" dirty="0"/>
              <a:t>Pittman, Laura D. and Adeya Richmond. 2007. "Academic and Psychological Functioning in Late Adolescence: The Importance of School Belonging." </a:t>
            </a:r>
            <a:r>
              <a:rPr lang="en-US" sz="1200" i="1" dirty="0"/>
              <a:t>The Journal of Experimental Education</a:t>
            </a:r>
            <a:r>
              <a:rPr lang="en-US" sz="1200" dirty="0"/>
              <a:t> 75 (4): 270–290. doi:10.3200/JEXE.75.4.270-292.</a:t>
            </a:r>
          </a:p>
          <a:p>
            <a:r>
              <a:rPr lang="en-US" sz="1200" dirty="0"/>
              <a:t>Roediger, Henry L. and Jeffrey D. Karpicke. 2006. "The Power of Testing Memory: Basic Research and Implications for Educational Practice." </a:t>
            </a:r>
            <a:r>
              <a:rPr lang="en-US" sz="1200" i="1" dirty="0"/>
              <a:t>Perspectives on Psychological Science</a:t>
            </a:r>
            <a:r>
              <a:rPr lang="en-US" sz="1200" dirty="0"/>
              <a:t> 1 (3): 181–210. doi:10.1111/j.1745-6916.2006.00012.x.</a:t>
            </a:r>
          </a:p>
          <a:p>
            <a:r>
              <a:rPr lang="en-US" sz="1200" dirty="0"/>
              <a:t>Rosenshine, Barak and Carla Meister. 1992. "The use of Scaffolds for Teaching Higher-Level Cognitive Strategies." </a:t>
            </a:r>
            <a:r>
              <a:rPr lang="en-US" sz="1200" i="1" dirty="0"/>
              <a:t>Educational Leadership</a:t>
            </a:r>
            <a:r>
              <a:rPr lang="en-US" sz="1200" dirty="0"/>
              <a:t> 49 (7): 26.</a:t>
            </a:r>
          </a:p>
          <a:p>
            <a:r>
              <a:rPr lang="en-US" sz="1200" dirty="0"/>
              <a:t>Sadler, D. Royce. 1989. "Formative Assessment and the Design of Instructional Systems." </a:t>
            </a:r>
            <a:r>
              <a:rPr lang="en-US" sz="1200" i="1" dirty="0"/>
              <a:t>Instructional Science</a:t>
            </a:r>
            <a:r>
              <a:rPr lang="en-US" sz="1200" dirty="0"/>
              <a:t> 18 (2): 119–144. doi:10.1007/BF00117714.</a:t>
            </a:r>
          </a:p>
        </p:txBody>
      </p:sp>
      <p:sp>
        <p:nvSpPr>
          <p:cNvPr id="5" name="Slide Number Placeholder 4">
            <a:extLst>
              <a:ext uri="{FF2B5EF4-FFF2-40B4-BE49-F238E27FC236}">
                <a16:creationId xmlns:a16="http://schemas.microsoft.com/office/drawing/2014/main" id="{6F0CB4C7-C95D-26C5-A9CD-73355B7C92D0}"/>
              </a:ext>
            </a:extLst>
          </p:cNvPr>
          <p:cNvSpPr>
            <a:spLocks noGrp="1"/>
          </p:cNvSpPr>
          <p:nvPr>
            <p:ph type="sldNum" sz="quarter" idx="13"/>
          </p:nvPr>
        </p:nvSpPr>
        <p:spPr/>
        <p:txBody>
          <a:bodyPr/>
          <a:lstStyle/>
          <a:p>
            <a:fld id="{8ABDC324-684B-9C44-A484-D2B69E2467CF}" type="slidenum">
              <a:rPr lang="en-US" smtClean="0"/>
              <a:pPr/>
              <a:t>38</a:t>
            </a:fld>
            <a:endParaRPr lang="en-US" dirty="0"/>
          </a:p>
        </p:txBody>
      </p:sp>
    </p:spTree>
    <p:custDataLst>
      <p:tags r:id="rId1"/>
    </p:custDataLst>
    <p:extLst>
      <p:ext uri="{BB962C8B-B14F-4D97-AF65-F5344CB8AC3E}">
        <p14:creationId xmlns:p14="http://schemas.microsoft.com/office/powerpoint/2010/main" val="181604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6F2AE-CD5F-A945-358C-02ACDD671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DE1D0-D65D-1C3E-B9F0-F3AB2CDBE8C1}"/>
              </a:ext>
            </a:extLst>
          </p:cNvPr>
          <p:cNvSpPr>
            <a:spLocks noGrp="1"/>
          </p:cNvSpPr>
          <p:nvPr>
            <p:ph type="title"/>
          </p:nvPr>
        </p:nvSpPr>
        <p:spPr/>
        <p:txBody>
          <a:bodyPr/>
          <a:lstStyle/>
          <a:p>
            <a:r>
              <a:rPr lang="en-US" dirty="0"/>
              <a:t>References - 6</a:t>
            </a:r>
          </a:p>
        </p:txBody>
      </p:sp>
      <p:sp>
        <p:nvSpPr>
          <p:cNvPr id="3" name="Content Placeholder 2">
            <a:extLst>
              <a:ext uri="{FF2B5EF4-FFF2-40B4-BE49-F238E27FC236}">
                <a16:creationId xmlns:a16="http://schemas.microsoft.com/office/drawing/2014/main" id="{1E227CC6-FEB8-16B7-A56C-913F877B8F09}"/>
              </a:ext>
            </a:extLst>
          </p:cNvPr>
          <p:cNvSpPr>
            <a:spLocks noGrp="1"/>
          </p:cNvSpPr>
          <p:nvPr>
            <p:ph idx="1"/>
          </p:nvPr>
        </p:nvSpPr>
        <p:spPr/>
        <p:txBody>
          <a:bodyPr>
            <a:normAutofit/>
          </a:bodyPr>
          <a:lstStyle/>
          <a:p>
            <a:r>
              <a:rPr lang="en-US" sz="1200" dirty="0"/>
              <a:t>Smith, Karl A. 2000. "Going Deeper: Formal Small-Group Learning in Large Classes." </a:t>
            </a:r>
            <a:r>
              <a:rPr lang="en-US" sz="1200" i="1" dirty="0"/>
              <a:t>New Directions for Teaching and Learning</a:t>
            </a:r>
            <a:r>
              <a:rPr lang="en-US" sz="1200" dirty="0"/>
              <a:t> 2000 (81): 25–46. doi:10.1002/tl.8103.</a:t>
            </a:r>
          </a:p>
          <a:p>
            <a:r>
              <a:rPr lang="en-US" sz="1200" dirty="0"/>
              <a:t>Stevens, Scott P., Susan W. Palocsay, and Luis J. Novoa. 2023. "Practical Guidance for Writing Multiple-Choice Test Questions in Introductory Analytics Courses." </a:t>
            </a:r>
            <a:r>
              <a:rPr lang="en-US" sz="1200" i="1" dirty="0"/>
              <a:t>Transactions on Education</a:t>
            </a:r>
            <a:r>
              <a:rPr lang="en-US" sz="1200" dirty="0"/>
              <a:t> 24 (1): 51–69. doi:10.1287/ited.2022.0274.</a:t>
            </a:r>
          </a:p>
          <a:p>
            <a:r>
              <a:rPr lang="en-US" sz="1200" dirty="0"/>
              <a:t>Sweller, John. 1988. "Cognitive Load during Problem Solving: Effects on Learning." </a:t>
            </a:r>
            <a:r>
              <a:rPr lang="en-US" sz="1200" i="1" dirty="0"/>
              <a:t>Cognitive Science</a:t>
            </a:r>
            <a:r>
              <a:rPr lang="en-US" sz="1200" dirty="0"/>
              <a:t> 12 (2): 257–285. doi:10.1016/0364-0213(88)90023-7.</a:t>
            </a:r>
          </a:p>
          <a:p>
            <a:r>
              <a:rPr lang="en-US" sz="1200" dirty="0"/>
              <a:t>Towns, Marcy H. 2014. "Guide to Developing High-Quality, Reliable, and Valid Multiple-Choice Assessments." </a:t>
            </a:r>
            <a:r>
              <a:rPr lang="en-US" sz="1200" i="1" dirty="0"/>
              <a:t>Journal of Chemical Education</a:t>
            </a:r>
            <a:r>
              <a:rPr lang="en-US" sz="1200" dirty="0"/>
              <a:t> 91 (9): 1426–1431. doi:10.1021/ed500076x.</a:t>
            </a:r>
          </a:p>
          <a:p>
            <a:r>
              <a:rPr lang="en-US" sz="1200" dirty="0"/>
              <a:t>Wiggins, Grant P. and Jay McTighe. 2005.</a:t>
            </a:r>
            <a:r>
              <a:rPr lang="en-US" sz="1200" i="1" dirty="0"/>
              <a:t> Understanding by Design / Grant Wiggins and Jay McTighe</a:t>
            </a:r>
            <a:r>
              <a:rPr lang="en-US" sz="1200" dirty="0"/>
              <a:t>. 2nd ed. Alexandria, VA: Association for Supervision and Curriculum Development.</a:t>
            </a:r>
          </a:p>
          <a:p>
            <a:endParaRPr lang="en-US" dirty="0"/>
          </a:p>
        </p:txBody>
      </p:sp>
      <p:sp>
        <p:nvSpPr>
          <p:cNvPr id="5" name="Slide Number Placeholder 4">
            <a:extLst>
              <a:ext uri="{FF2B5EF4-FFF2-40B4-BE49-F238E27FC236}">
                <a16:creationId xmlns:a16="http://schemas.microsoft.com/office/drawing/2014/main" id="{CA0B7881-4E6B-8607-D83D-EAEC8A6EEA3B}"/>
              </a:ext>
            </a:extLst>
          </p:cNvPr>
          <p:cNvSpPr>
            <a:spLocks noGrp="1"/>
          </p:cNvSpPr>
          <p:nvPr>
            <p:ph type="sldNum" sz="quarter" idx="13"/>
          </p:nvPr>
        </p:nvSpPr>
        <p:spPr/>
        <p:txBody>
          <a:bodyPr/>
          <a:lstStyle/>
          <a:p>
            <a:fld id="{8ABDC324-684B-9C44-A484-D2B69E2467CF}" type="slidenum">
              <a:rPr lang="en-US" smtClean="0"/>
              <a:pPr/>
              <a:t>39</a:t>
            </a:fld>
            <a:endParaRPr lang="en-US" dirty="0"/>
          </a:p>
        </p:txBody>
      </p:sp>
    </p:spTree>
    <p:custDataLst>
      <p:tags r:id="rId1"/>
    </p:custDataLst>
    <p:extLst>
      <p:ext uri="{BB962C8B-B14F-4D97-AF65-F5344CB8AC3E}">
        <p14:creationId xmlns:p14="http://schemas.microsoft.com/office/powerpoint/2010/main" val="342507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7271-F587-E426-E521-6779E7AD7F27}"/>
              </a:ext>
            </a:extLst>
          </p:cNvPr>
          <p:cNvSpPr>
            <a:spLocks noGrp="1"/>
          </p:cNvSpPr>
          <p:nvPr>
            <p:ph type="title"/>
          </p:nvPr>
        </p:nvSpPr>
        <p:spPr/>
        <p:txBody>
          <a:bodyPr/>
          <a:lstStyle/>
          <a:p>
            <a:r>
              <a:rPr lang="en-US" dirty="0"/>
              <a:t>What Is The Most Challenging Aspect of Teaching a Large Enrollment Course? Please Select One Option</a:t>
            </a:r>
          </a:p>
        </p:txBody>
      </p:sp>
      <p:sp>
        <p:nvSpPr>
          <p:cNvPr id="6" name="Content Placeholder 5">
            <a:extLst>
              <a:ext uri="{FF2B5EF4-FFF2-40B4-BE49-F238E27FC236}">
                <a16:creationId xmlns:a16="http://schemas.microsoft.com/office/drawing/2014/main" id="{D6838754-47A2-BA1E-0482-7D4CD0C4F097}"/>
              </a:ext>
            </a:extLst>
          </p:cNvPr>
          <p:cNvSpPr>
            <a:spLocks noGrp="1"/>
          </p:cNvSpPr>
          <p:nvPr>
            <p:ph idx="13"/>
          </p:nvPr>
        </p:nvSpPr>
        <p:spPr/>
        <p:txBody>
          <a:bodyPr/>
          <a:lstStyle/>
          <a:p>
            <a:r>
              <a:rPr lang="en-US" dirty="0"/>
              <a:t>Designing and offering a large-enrollment course</a:t>
            </a:r>
          </a:p>
          <a:p>
            <a:r>
              <a:rPr lang="en-US" dirty="0"/>
              <a:t>Connecting with students</a:t>
            </a:r>
          </a:p>
          <a:p>
            <a:r>
              <a:rPr lang="en-US" dirty="0"/>
              <a:t>Engaging students</a:t>
            </a:r>
          </a:p>
          <a:p>
            <a:r>
              <a:rPr lang="en-US" dirty="0"/>
              <a:t>Creating assessments</a:t>
            </a:r>
          </a:p>
          <a:p>
            <a:r>
              <a:rPr lang="en-US" dirty="0"/>
              <a:t>Grading and offering timely feedback</a:t>
            </a:r>
          </a:p>
          <a:p>
            <a:endParaRPr lang="en-US" dirty="0"/>
          </a:p>
        </p:txBody>
      </p:sp>
      <p:sp>
        <p:nvSpPr>
          <p:cNvPr id="3" name="Content Placeholder 2">
            <a:extLst>
              <a:ext uri="{FF2B5EF4-FFF2-40B4-BE49-F238E27FC236}">
                <a16:creationId xmlns:a16="http://schemas.microsoft.com/office/drawing/2014/main" id="{05503362-AB41-2A1E-CB63-FDC3C859182F}"/>
              </a:ext>
            </a:extLst>
          </p:cNvPr>
          <p:cNvSpPr>
            <a:spLocks noGrp="1"/>
          </p:cNvSpPr>
          <p:nvPr>
            <p:ph idx="12"/>
          </p:nvPr>
        </p:nvSpPr>
        <p:spPr/>
        <p:txBody>
          <a:bodyPr/>
          <a:lstStyle/>
          <a:p>
            <a:r>
              <a:rPr lang="en-US" dirty="0"/>
              <a:t>You can answer in Poll Everywhere</a:t>
            </a:r>
          </a:p>
          <a:p>
            <a:endParaRPr lang="en-US" dirty="0"/>
          </a:p>
        </p:txBody>
      </p:sp>
      <p:sp>
        <p:nvSpPr>
          <p:cNvPr id="5" name="Slide Number Placeholder 4">
            <a:extLst>
              <a:ext uri="{FF2B5EF4-FFF2-40B4-BE49-F238E27FC236}">
                <a16:creationId xmlns:a16="http://schemas.microsoft.com/office/drawing/2014/main" id="{C13FC8D8-C5B7-7C83-A88E-795E1803A273}"/>
              </a:ext>
            </a:extLst>
          </p:cNvPr>
          <p:cNvSpPr>
            <a:spLocks noGrp="1"/>
          </p:cNvSpPr>
          <p:nvPr>
            <p:ph type="sldNum" sz="quarter" idx="16"/>
          </p:nvPr>
        </p:nvSpPr>
        <p:spPr/>
        <p:txBody>
          <a:bodyPr/>
          <a:lstStyle/>
          <a:p>
            <a:fld id="{8ABDC324-684B-9C44-A484-D2B69E2467CF}" type="slidenum">
              <a:rPr lang="en-US" smtClean="0"/>
              <a:pPr/>
              <a:t>4</a:t>
            </a:fld>
            <a:endParaRPr lang="en-US" dirty="0"/>
          </a:p>
        </p:txBody>
      </p:sp>
    </p:spTree>
    <p:custDataLst>
      <p:tags r:id="rId1"/>
    </p:custDataLst>
    <p:extLst>
      <p:ext uri="{BB962C8B-B14F-4D97-AF65-F5344CB8AC3E}">
        <p14:creationId xmlns:p14="http://schemas.microsoft.com/office/powerpoint/2010/main" val="3033607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7A594-CD67-7A10-3CDC-FB094D699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BE40A-B0C5-64F8-93AE-579F7A68E279}"/>
              </a:ext>
            </a:extLst>
          </p:cNvPr>
          <p:cNvSpPr>
            <a:spLocks noGrp="1"/>
          </p:cNvSpPr>
          <p:nvPr>
            <p:ph type="title"/>
          </p:nvPr>
        </p:nvSpPr>
        <p:spPr/>
        <p:txBody>
          <a:bodyPr/>
          <a:lstStyle/>
          <a:p>
            <a:r>
              <a:rPr lang="en-US" dirty="0"/>
              <a:t>CTL Resources</a:t>
            </a:r>
          </a:p>
        </p:txBody>
      </p:sp>
      <p:sp>
        <p:nvSpPr>
          <p:cNvPr id="3" name="Content Placeholder 2">
            <a:extLst>
              <a:ext uri="{FF2B5EF4-FFF2-40B4-BE49-F238E27FC236}">
                <a16:creationId xmlns:a16="http://schemas.microsoft.com/office/drawing/2014/main" id="{57988C50-0200-96FE-E7BB-31A44C81A2B9}"/>
              </a:ext>
            </a:extLst>
          </p:cNvPr>
          <p:cNvSpPr>
            <a:spLocks noGrp="1"/>
          </p:cNvSpPr>
          <p:nvPr>
            <p:ph idx="1"/>
          </p:nvPr>
        </p:nvSpPr>
        <p:spPr/>
        <p:txBody>
          <a:bodyPr>
            <a:normAutofit/>
          </a:bodyPr>
          <a:lstStyle/>
          <a:p>
            <a:r>
              <a:rPr lang="en-US" dirty="0">
                <a:hlinkClick r:id="rId3"/>
              </a:rPr>
              <a:t>BSPH Syllabus Guidance</a:t>
            </a:r>
            <a:r>
              <a:rPr lang="en-US" dirty="0"/>
              <a:t> [PDF]</a:t>
            </a:r>
            <a:endParaRPr lang="en-US" dirty="0">
              <a:hlinkClick r:id="rId4"/>
            </a:endParaRPr>
          </a:p>
          <a:p>
            <a:r>
              <a:rPr lang="en-US" dirty="0">
                <a:hlinkClick r:id="rId4"/>
              </a:rPr>
              <a:t>The Developing Learner: Using Formative Assessment to Facilitate Learning and Connection</a:t>
            </a:r>
            <a:r>
              <a:rPr lang="en-US" dirty="0"/>
              <a:t> [Workshop]</a:t>
            </a:r>
            <a:endParaRPr lang="en-US" dirty="0">
              <a:hlinkClick r:id="rId5"/>
            </a:endParaRPr>
          </a:p>
          <a:p>
            <a:r>
              <a:rPr lang="en-US" dirty="0">
                <a:hlinkClick r:id="rId5"/>
              </a:rPr>
              <a:t>The Fundamentals of Multiple Choice Question Writing for Better Learning</a:t>
            </a:r>
            <a:r>
              <a:rPr lang="en-US" dirty="0"/>
              <a:t> [Workshop]</a:t>
            </a:r>
          </a:p>
          <a:p>
            <a:r>
              <a:rPr lang="en-US" u="sng" dirty="0">
                <a:hlinkClick r:id="rId6" tooltip="https://ctlmore.s3.amazonaws.com/toolkit/Strategies_for_Writing_Multiple_Choice_Items.pdf"/>
              </a:rPr>
              <a:t>Strategies for Writing Multiple Choice Items</a:t>
            </a:r>
            <a:r>
              <a:rPr lang="en-US" dirty="0"/>
              <a:t> [PDF]</a:t>
            </a:r>
          </a:p>
          <a:p>
            <a:r>
              <a:rPr lang="en-US" dirty="0">
                <a:hlinkClick r:id="rId7"/>
              </a:rPr>
              <a:t>Rubrics: Benefits and Grading Strategies</a:t>
            </a:r>
            <a:r>
              <a:rPr lang="en-US" dirty="0"/>
              <a:t> [Workshop]</a:t>
            </a:r>
          </a:p>
          <a:p>
            <a:r>
              <a:rPr lang="en-US" dirty="0">
                <a:hlinkClick r:id="rId8"/>
              </a:rPr>
              <a:t>Rubrics: Benefits for Faculty and Students </a:t>
            </a:r>
            <a:r>
              <a:rPr lang="en-US" dirty="0"/>
              <a:t>[Blogpost]</a:t>
            </a:r>
          </a:p>
          <a:p>
            <a:endParaRPr lang="en-US" dirty="0"/>
          </a:p>
          <a:p>
            <a:endParaRPr lang="en-US" dirty="0"/>
          </a:p>
        </p:txBody>
      </p:sp>
      <p:sp>
        <p:nvSpPr>
          <p:cNvPr id="5" name="Slide Number Placeholder 4">
            <a:extLst>
              <a:ext uri="{FF2B5EF4-FFF2-40B4-BE49-F238E27FC236}">
                <a16:creationId xmlns:a16="http://schemas.microsoft.com/office/drawing/2014/main" id="{CD32BB9D-9B76-FBDB-EDF1-58681F69104B}"/>
              </a:ext>
            </a:extLst>
          </p:cNvPr>
          <p:cNvSpPr>
            <a:spLocks noGrp="1"/>
          </p:cNvSpPr>
          <p:nvPr>
            <p:ph type="sldNum" sz="quarter" idx="13"/>
          </p:nvPr>
        </p:nvSpPr>
        <p:spPr/>
        <p:txBody>
          <a:bodyPr/>
          <a:lstStyle/>
          <a:p>
            <a:fld id="{8ABDC324-684B-9C44-A484-D2B69E2467CF}" type="slidenum">
              <a:rPr lang="en-US" smtClean="0"/>
              <a:pPr/>
              <a:t>40</a:t>
            </a:fld>
            <a:endParaRPr lang="en-US" dirty="0"/>
          </a:p>
        </p:txBody>
      </p:sp>
    </p:spTree>
    <p:custDataLst>
      <p:tags r:id="rId1"/>
    </p:custDataLst>
    <p:extLst>
      <p:ext uri="{BB962C8B-B14F-4D97-AF65-F5344CB8AC3E}">
        <p14:creationId xmlns:p14="http://schemas.microsoft.com/office/powerpoint/2010/main" val="9094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70FA72-B311-24C1-21B9-8380A8CD1014}"/>
              </a:ext>
            </a:extLst>
          </p:cNvPr>
          <p:cNvSpPr>
            <a:spLocks noGrp="1"/>
          </p:cNvSpPr>
          <p:nvPr>
            <p:ph type="title"/>
          </p:nvPr>
        </p:nvSpPr>
        <p:spPr/>
        <p:txBody>
          <a:bodyPr/>
          <a:lstStyle/>
          <a:p>
            <a:pPr algn="ctr"/>
            <a:r>
              <a:rPr lang="en-US" dirty="0"/>
              <a:t>Continuing Professional Development with CTL</a:t>
            </a:r>
          </a:p>
        </p:txBody>
      </p:sp>
      <p:sp>
        <p:nvSpPr>
          <p:cNvPr id="10" name="Content Placeholder 9">
            <a:extLst>
              <a:ext uri="{FF2B5EF4-FFF2-40B4-BE49-F238E27FC236}">
                <a16:creationId xmlns:a16="http://schemas.microsoft.com/office/drawing/2014/main" id="{F6BAE3E2-2DE2-4348-F00D-C4E35F4E6134}"/>
              </a:ext>
            </a:extLst>
          </p:cNvPr>
          <p:cNvSpPr>
            <a:spLocks noGrp="1"/>
          </p:cNvSpPr>
          <p:nvPr>
            <p:ph idx="13"/>
          </p:nvPr>
        </p:nvSpPr>
        <p:spPr>
          <a:xfrm>
            <a:off x="1658159" y="1200151"/>
            <a:ext cx="2832014" cy="3394472"/>
          </a:xfrm>
          <a:solidFill>
            <a:srgbClr val="A5D7BA"/>
          </a:solidFill>
        </p:spPr>
        <p:txBody>
          <a:bodyPr anchor="ctr">
            <a:normAutofit/>
          </a:bodyPr>
          <a:lstStyle/>
          <a:p>
            <a:pPr marL="0" indent="0" algn="ctr">
              <a:buNone/>
            </a:pPr>
            <a:r>
              <a:rPr lang="en-US" sz="2400" b="0" i="0" u="none" strike="noStrike" dirty="0">
                <a:solidFill>
                  <a:srgbClr val="000000"/>
                </a:solidFill>
                <a:effectLst/>
                <a:latin typeface="Calibri" panose="020F0502020204030204" pitchFamily="34" charset="0"/>
              </a:rPr>
              <a:t>Teaching Assistantship Training</a:t>
            </a:r>
            <a:r>
              <a:rPr lang="en-US" sz="2400" b="0" i="0" dirty="0">
                <a:solidFill>
                  <a:srgbClr val="000000"/>
                </a:solidFill>
                <a:effectLst/>
                <a:latin typeface="Calibri" panose="020F0502020204030204" pitchFamily="34" charset="0"/>
              </a:rPr>
              <a:t>​</a:t>
            </a:r>
            <a:endParaRPr lang="en-US" sz="2400" dirty="0"/>
          </a:p>
        </p:txBody>
      </p:sp>
      <p:sp>
        <p:nvSpPr>
          <p:cNvPr id="9" name="Content Placeholder 8">
            <a:extLst>
              <a:ext uri="{FF2B5EF4-FFF2-40B4-BE49-F238E27FC236}">
                <a16:creationId xmlns:a16="http://schemas.microsoft.com/office/drawing/2014/main" id="{FDA8A86D-64CE-24DF-275E-44432785995D}"/>
              </a:ext>
            </a:extLst>
          </p:cNvPr>
          <p:cNvSpPr>
            <a:spLocks noGrp="1"/>
          </p:cNvSpPr>
          <p:nvPr>
            <p:ph idx="12"/>
          </p:nvPr>
        </p:nvSpPr>
        <p:spPr>
          <a:xfrm>
            <a:off x="4663296" y="1200151"/>
            <a:ext cx="2832014" cy="3394472"/>
          </a:xfrm>
          <a:solidFill>
            <a:srgbClr val="F5CDB9"/>
          </a:solidFill>
        </p:spPr>
        <p:txBody>
          <a:bodyPr anchor="ctr">
            <a:normAutofit/>
          </a:bodyPr>
          <a:lstStyle/>
          <a:p>
            <a:pPr marL="0" indent="0" algn="ctr">
              <a:buNone/>
            </a:pPr>
            <a:r>
              <a:rPr lang="en-US" sz="2400" b="0" i="0" u="none" strike="noStrike" dirty="0">
                <a:solidFill>
                  <a:srgbClr val="000000"/>
                </a:solidFill>
                <a:effectLst/>
                <a:latin typeface="Calibri" panose="020F0502020204030204" pitchFamily="34" charset="0"/>
              </a:rPr>
              <a:t>Workshops, On-demand Videos, and Blog</a:t>
            </a:r>
            <a:r>
              <a:rPr lang="en-US" sz="2400" b="0" i="0" dirty="0">
                <a:solidFill>
                  <a:srgbClr val="000000"/>
                </a:solidFill>
                <a:effectLst/>
                <a:latin typeface="Calibri" panose="020F0502020204030204" pitchFamily="34" charset="0"/>
              </a:rPr>
              <a:t>​</a:t>
            </a:r>
            <a:endParaRPr lang="en-US" sz="2400" dirty="0"/>
          </a:p>
        </p:txBody>
      </p:sp>
      <p:sp>
        <p:nvSpPr>
          <p:cNvPr id="6" name="Slide Number Placeholder 5">
            <a:extLst>
              <a:ext uri="{FF2B5EF4-FFF2-40B4-BE49-F238E27FC236}">
                <a16:creationId xmlns:a16="http://schemas.microsoft.com/office/drawing/2014/main" id="{A4B31633-F42C-B863-DEA7-02AF8AC95D63}"/>
              </a:ext>
            </a:extLst>
          </p:cNvPr>
          <p:cNvSpPr>
            <a:spLocks noGrp="1"/>
          </p:cNvSpPr>
          <p:nvPr>
            <p:ph type="sldNum" sz="quarter" idx="16"/>
          </p:nvPr>
        </p:nvSpPr>
        <p:spPr/>
        <p:txBody>
          <a:bodyPr/>
          <a:lstStyle/>
          <a:p>
            <a:fld id="{8ABDC324-684B-9C44-A484-D2B69E2467CF}" type="slidenum">
              <a:rPr lang="en-US" smtClean="0"/>
              <a:pPr/>
              <a:t>41</a:t>
            </a:fld>
            <a:endParaRPr lang="en-US" dirty="0"/>
          </a:p>
        </p:txBody>
      </p:sp>
    </p:spTree>
    <p:custDataLst>
      <p:tags r:id="rId1"/>
    </p:custDataLst>
    <p:extLst>
      <p:ext uri="{BB962C8B-B14F-4D97-AF65-F5344CB8AC3E}">
        <p14:creationId xmlns:p14="http://schemas.microsoft.com/office/powerpoint/2010/main" val="220186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2C5F6F-B3A1-DFFB-7E11-962651EAF53F}"/>
              </a:ext>
            </a:extLst>
          </p:cNvPr>
          <p:cNvSpPr>
            <a:spLocks noGrp="1"/>
          </p:cNvSpPr>
          <p:nvPr>
            <p:ph type="title"/>
          </p:nvPr>
        </p:nvSpPr>
        <p:spPr/>
        <p:txBody>
          <a:bodyPr/>
          <a:lstStyle/>
          <a:p>
            <a:pPr algn="ctr"/>
            <a:r>
              <a:rPr lang="en-US" dirty="0"/>
              <a:t>Anonymous, 2- Minute Workshop Evaluation </a:t>
            </a:r>
          </a:p>
        </p:txBody>
      </p:sp>
      <p:sp>
        <p:nvSpPr>
          <p:cNvPr id="11" name="Text Placeholder 10">
            <a:extLst>
              <a:ext uri="{FF2B5EF4-FFF2-40B4-BE49-F238E27FC236}">
                <a16:creationId xmlns:a16="http://schemas.microsoft.com/office/drawing/2014/main" id="{5DCEBC72-4AED-0310-135E-CA3901E2D740}"/>
              </a:ext>
            </a:extLst>
          </p:cNvPr>
          <p:cNvSpPr>
            <a:spLocks noGrp="1"/>
          </p:cNvSpPr>
          <p:nvPr>
            <p:ph type="body" sz="quarter" idx="17"/>
          </p:nvPr>
        </p:nvSpPr>
        <p:spPr/>
        <p:txBody>
          <a:bodyPr/>
          <a:lstStyle/>
          <a:p>
            <a:r>
              <a:rPr lang="en-US" sz="1800" b="0" i="0" u="none" strike="noStrike" dirty="0">
                <a:solidFill>
                  <a:srgbClr val="000000"/>
                </a:solidFill>
                <a:effectLst/>
                <a:latin typeface="Calibri" panose="020F0502020204030204" pitchFamily="34" charset="0"/>
              </a:rPr>
              <a:t>2025 Workshop Evaluation Form: </a:t>
            </a:r>
            <a:r>
              <a:rPr lang="en-US" sz="1800" b="0" i="0" u="sng" strike="noStrike" dirty="0">
                <a:solidFill>
                  <a:srgbClr val="000000"/>
                </a:solidFill>
                <a:effectLst/>
                <a:latin typeface="Calibri" panose="020F0502020204030204" pitchFamily="34" charset="0"/>
                <a:hlinkClick r:id="rId3"/>
              </a:rPr>
              <a:t>https://forms.office.com/r/YmXFUqRCAd</a:t>
            </a:r>
            <a:r>
              <a:rPr lang="en-US" sz="1800" b="0" i="0" dirty="0">
                <a:solidFill>
                  <a:srgbClr val="000000"/>
                </a:solidFill>
                <a:effectLst/>
                <a:latin typeface="Calibri" panose="020F0502020204030204" pitchFamily="34" charset="0"/>
              </a:rPr>
              <a:t>​</a:t>
            </a:r>
            <a:endParaRPr lang="en-US" dirty="0"/>
          </a:p>
        </p:txBody>
      </p:sp>
      <p:pic>
        <p:nvPicPr>
          <p:cNvPr id="1028" name="Picture 4">
            <a:extLst>
              <a:ext uri="{FF2B5EF4-FFF2-40B4-BE49-F238E27FC236}">
                <a16:creationId xmlns:a16="http://schemas.microsoft.com/office/drawing/2014/main" id="{131CCFE8-6F25-9977-1B07-06E638974937}"/>
              </a:ext>
              <a:ext uri="{C183D7F6-B498-43B3-948B-1728B52AA6E4}">
                <adec:decorative xmlns:adec="http://schemas.microsoft.com/office/drawing/2017/decorative" val="1"/>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3313112" y="1976438"/>
            <a:ext cx="2514600" cy="237172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F36C4E7-82A9-DAB2-081D-7F5445A53540}"/>
              </a:ext>
            </a:extLst>
          </p:cNvPr>
          <p:cNvSpPr>
            <a:spLocks noGrp="1"/>
          </p:cNvSpPr>
          <p:nvPr>
            <p:ph type="sldNum" sz="quarter" idx="15"/>
          </p:nvPr>
        </p:nvSpPr>
        <p:spPr/>
        <p:txBody>
          <a:bodyPr/>
          <a:lstStyle/>
          <a:p>
            <a:fld id="{8ABDC324-684B-9C44-A484-D2B69E2467CF}" type="slidenum">
              <a:rPr lang="en-US" smtClean="0"/>
              <a:pPr/>
              <a:t>42</a:t>
            </a:fld>
            <a:endParaRPr lang="en-US" dirty="0"/>
          </a:p>
        </p:txBody>
      </p:sp>
    </p:spTree>
    <p:custDataLst>
      <p:tags r:id="rId1"/>
    </p:custDataLst>
    <p:extLst>
      <p:ext uri="{BB962C8B-B14F-4D97-AF65-F5344CB8AC3E}">
        <p14:creationId xmlns:p14="http://schemas.microsoft.com/office/powerpoint/2010/main" val="124970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29BD-DAED-D7CE-ED7F-4639AF870F20}"/>
              </a:ext>
            </a:extLst>
          </p:cNvPr>
          <p:cNvSpPr>
            <a:spLocks noGrp="1"/>
          </p:cNvSpPr>
          <p:nvPr>
            <p:ph type="title"/>
          </p:nvPr>
        </p:nvSpPr>
        <p:spPr>
          <a:xfrm>
            <a:off x="149315" y="66526"/>
            <a:ext cx="2191563" cy="1243172"/>
          </a:xfrm>
        </p:spPr>
        <p:txBody>
          <a:bodyPr anchor="t">
            <a:normAutofit/>
          </a:bodyPr>
          <a:lstStyle/>
          <a:p>
            <a:r>
              <a:rPr lang="en-US" dirty="0"/>
              <a:t>What To Do?</a:t>
            </a:r>
          </a:p>
        </p:txBody>
      </p:sp>
      <p:pic>
        <p:nvPicPr>
          <p:cNvPr id="9" name="Picture Placeholder 8">
            <a:extLst>
              <a:ext uri="{FF2B5EF4-FFF2-40B4-BE49-F238E27FC236}">
                <a16:creationId xmlns:a16="http://schemas.microsoft.com/office/drawing/2014/main" id="{4F2D2EF6-CD6C-2BB3-D6AF-5BEAF94B2E4F}"/>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8165" b="18165"/>
          <a:stretch/>
        </p:blipFill>
        <p:spPr>
          <a:xfrm>
            <a:off x="2539648" y="0"/>
            <a:ext cx="6604067" cy="5143500"/>
          </a:xfrm>
          <a:noFill/>
        </p:spPr>
      </p:pic>
      <p:sp>
        <p:nvSpPr>
          <p:cNvPr id="16" name="Content Placeholder 4">
            <a:extLst>
              <a:ext uri="{FF2B5EF4-FFF2-40B4-BE49-F238E27FC236}">
                <a16:creationId xmlns:a16="http://schemas.microsoft.com/office/drawing/2014/main" id="{060B545C-9FFB-E0C7-6DA2-7F4E52A21099}"/>
              </a:ext>
            </a:extLst>
          </p:cNvPr>
          <p:cNvSpPr>
            <a:spLocks noGrp="1"/>
          </p:cNvSpPr>
          <p:nvPr>
            <p:ph idx="12"/>
          </p:nvPr>
        </p:nvSpPr>
        <p:spPr>
          <a:xfrm>
            <a:off x="2656330" y="4768214"/>
            <a:ext cx="5613729" cy="280036"/>
          </a:xfrm>
        </p:spPr>
        <p:txBody>
          <a:bodyPr/>
          <a:lstStyle/>
          <a:p>
            <a:r>
              <a:rPr lang="en-US" dirty="0"/>
              <a:t>Edvard Munch: The Scream. Wikimedia Commons, accessed July 15, 2025. </a:t>
            </a:r>
            <a:r>
              <a:rPr lang="en-US" dirty="0">
                <a:hlinkClick r:id="rId4"/>
              </a:rPr>
              <a:t>https://commons.wikimedia.org/wiki/File:Skrik_Nasjonalgalleriet_Oslo_10_2018_3930.jpg</a:t>
            </a:r>
            <a:endParaRPr lang="en-US" dirty="0"/>
          </a:p>
        </p:txBody>
      </p:sp>
    </p:spTree>
    <p:custDataLst>
      <p:tags r:id="rId1"/>
    </p:custDataLst>
    <p:extLst>
      <p:ext uri="{BB962C8B-B14F-4D97-AF65-F5344CB8AC3E}">
        <p14:creationId xmlns:p14="http://schemas.microsoft.com/office/powerpoint/2010/main" val="53069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4199-FA8C-9A24-FC53-F5E8DF9E6CAE}"/>
              </a:ext>
            </a:extLst>
          </p:cNvPr>
          <p:cNvSpPr>
            <a:spLocks noGrp="1"/>
          </p:cNvSpPr>
          <p:nvPr>
            <p:ph type="title"/>
          </p:nvPr>
        </p:nvSpPr>
        <p:spPr/>
        <p:txBody>
          <a:bodyPr/>
          <a:lstStyle/>
          <a:p>
            <a:r>
              <a:rPr lang="en-US" dirty="0"/>
              <a:t>Presentation Overview</a:t>
            </a:r>
          </a:p>
        </p:txBody>
      </p:sp>
      <p:sp>
        <p:nvSpPr>
          <p:cNvPr id="4" name="Content Placeholder 3">
            <a:extLst>
              <a:ext uri="{FF2B5EF4-FFF2-40B4-BE49-F238E27FC236}">
                <a16:creationId xmlns:a16="http://schemas.microsoft.com/office/drawing/2014/main" id="{9E1BE4DB-685F-E2D7-F168-D9F5C699D528}"/>
              </a:ext>
            </a:extLst>
          </p:cNvPr>
          <p:cNvSpPr>
            <a:spLocks noGrp="1"/>
          </p:cNvSpPr>
          <p:nvPr>
            <p:ph idx="4294967295"/>
          </p:nvPr>
        </p:nvSpPr>
        <p:spPr>
          <a:xfrm>
            <a:off x="861134" y="1200150"/>
            <a:ext cx="7830104" cy="3394075"/>
          </a:xfrm>
        </p:spPr>
        <p:txBody>
          <a:bodyPr>
            <a:normAutofit/>
          </a:bodyPr>
          <a:lstStyle/>
          <a:p>
            <a:r>
              <a:rPr lang="en-US" dirty="0"/>
              <a:t>Designing and offering a large-enrollment course</a:t>
            </a:r>
          </a:p>
          <a:p>
            <a:r>
              <a:rPr lang="en-US" dirty="0"/>
              <a:t>Connecting with students</a:t>
            </a:r>
          </a:p>
          <a:p>
            <a:r>
              <a:rPr lang="en-US" dirty="0"/>
              <a:t>Engaging students</a:t>
            </a:r>
          </a:p>
          <a:p>
            <a:r>
              <a:rPr lang="en-US" dirty="0"/>
              <a:t>Creating assessments</a:t>
            </a:r>
          </a:p>
          <a:p>
            <a:r>
              <a:rPr lang="en-US" dirty="0"/>
              <a:t>Grading and offering timely feedback</a:t>
            </a:r>
          </a:p>
        </p:txBody>
      </p:sp>
      <p:sp>
        <p:nvSpPr>
          <p:cNvPr id="7" name="Slide Number Placeholder 6">
            <a:extLst>
              <a:ext uri="{FF2B5EF4-FFF2-40B4-BE49-F238E27FC236}">
                <a16:creationId xmlns:a16="http://schemas.microsoft.com/office/drawing/2014/main" id="{86A2C707-5303-CB71-6A26-FC38A3B91679}"/>
              </a:ext>
            </a:extLst>
          </p:cNvPr>
          <p:cNvSpPr>
            <a:spLocks noGrp="1"/>
          </p:cNvSpPr>
          <p:nvPr>
            <p:ph type="sldNum" sz="quarter" idx="13"/>
          </p:nvPr>
        </p:nvSpPr>
        <p:spPr/>
        <p:txBody>
          <a:bodyPr/>
          <a:lstStyle/>
          <a:p>
            <a:fld id="{8ABDC324-684B-9C44-A484-D2B69E2467CF}" type="slidenum">
              <a:rPr lang="en-US" smtClean="0"/>
              <a:pPr/>
              <a:t>6</a:t>
            </a:fld>
            <a:endParaRPr lang="en-US" dirty="0"/>
          </a:p>
        </p:txBody>
      </p:sp>
    </p:spTree>
    <p:custDataLst>
      <p:tags r:id="rId1"/>
    </p:custDataLst>
    <p:extLst>
      <p:ext uri="{BB962C8B-B14F-4D97-AF65-F5344CB8AC3E}">
        <p14:creationId xmlns:p14="http://schemas.microsoft.com/office/powerpoint/2010/main" val="339955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8D89-AAA4-0DA2-BD2A-6F6499246CED}"/>
              </a:ext>
            </a:extLst>
          </p:cNvPr>
          <p:cNvSpPr>
            <a:spLocks noGrp="1"/>
          </p:cNvSpPr>
          <p:nvPr>
            <p:ph type="ctrTitle"/>
          </p:nvPr>
        </p:nvSpPr>
        <p:spPr/>
        <p:txBody>
          <a:bodyPr/>
          <a:lstStyle/>
          <a:p>
            <a:r>
              <a:rPr lang="en-US" dirty="0"/>
              <a:t>Designing and Offering a Large Enrollment Class</a:t>
            </a:r>
          </a:p>
        </p:txBody>
      </p:sp>
      <p:sp>
        <p:nvSpPr>
          <p:cNvPr id="3" name="Slide Number Placeholder 2">
            <a:extLst>
              <a:ext uri="{FF2B5EF4-FFF2-40B4-BE49-F238E27FC236}">
                <a16:creationId xmlns:a16="http://schemas.microsoft.com/office/drawing/2014/main" id="{8130A964-1064-829F-7511-0A41A14D8B49}"/>
              </a:ext>
            </a:extLst>
          </p:cNvPr>
          <p:cNvSpPr>
            <a:spLocks noGrp="1"/>
          </p:cNvSpPr>
          <p:nvPr>
            <p:ph type="sldNum" sz="quarter" idx="10"/>
          </p:nvPr>
        </p:nvSpPr>
        <p:spPr/>
        <p:txBody>
          <a:bodyPr/>
          <a:lstStyle/>
          <a:p>
            <a:fld id="{8ABDC324-684B-9C44-A484-D2B69E2467CF}" type="slidenum">
              <a:rPr lang="en-US" smtClean="0"/>
              <a:pPr/>
              <a:t>7</a:t>
            </a:fld>
            <a:endParaRPr lang="en-US" dirty="0"/>
          </a:p>
        </p:txBody>
      </p:sp>
    </p:spTree>
    <p:custDataLst>
      <p:tags r:id="rId1"/>
    </p:custDataLst>
    <p:extLst>
      <p:ext uri="{BB962C8B-B14F-4D97-AF65-F5344CB8AC3E}">
        <p14:creationId xmlns:p14="http://schemas.microsoft.com/office/powerpoint/2010/main" val="412646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D8FF-CB7C-DE8C-F774-C3F6C51E00B4}"/>
              </a:ext>
            </a:extLst>
          </p:cNvPr>
          <p:cNvSpPr>
            <a:spLocks noGrp="1"/>
          </p:cNvSpPr>
          <p:nvPr>
            <p:ph type="title"/>
          </p:nvPr>
        </p:nvSpPr>
        <p:spPr>
          <a:xfrm>
            <a:off x="149313" y="53975"/>
            <a:ext cx="8858161" cy="857250"/>
          </a:xfrm>
        </p:spPr>
        <p:txBody>
          <a:bodyPr anchor="ctr">
            <a:normAutofit/>
          </a:bodyPr>
          <a:lstStyle/>
          <a:p>
            <a:r>
              <a:rPr lang="en-US" dirty="0"/>
              <a:t>Course Design - Three Stages of Backward Design</a:t>
            </a:r>
          </a:p>
        </p:txBody>
      </p:sp>
      <p:sp>
        <p:nvSpPr>
          <p:cNvPr id="3" name="Content Placeholder 2">
            <a:extLst>
              <a:ext uri="{FF2B5EF4-FFF2-40B4-BE49-F238E27FC236}">
                <a16:creationId xmlns:a16="http://schemas.microsoft.com/office/drawing/2014/main" id="{833B084D-2E99-2F7E-6BCC-8A3439CC69EC}"/>
              </a:ext>
            </a:extLst>
          </p:cNvPr>
          <p:cNvSpPr>
            <a:spLocks noGrp="1"/>
          </p:cNvSpPr>
          <p:nvPr>
            <p:ph idx="13"/>
          </p:nvPr>
        </p:nvSpPr>
        <p:spPr>
          <a:xfrm>
            <a:off x="149314" y="1200152"/>
            <a:ext cx="4379420" cy="3393200"/>
          </a:xfrm>
        </p:spPr>
        <p:txBody>
          <a:bodyPr>
            <a:normAutofit/>
          </a:bodyPr>
          <a:lstStyle/>
          <a:p>
            <a:r>
              <a:rPr lang="en-US" b="1" dirty="0"/>
              <a:t>1. Identify desired results</a:t>
            </a:r>
          </a:p>
          <a:p>
            <a:pPr lvl="1"/>
            <a:r>
              <a:rPr lang="en-US" dirty="0"/>
              <a:t>Course learning outcomes</a:t>
            </a:r>
          </a:p>
          <a:p>
            <a:r>
              <a:rPr lang="en-US" b="1" dirty="0"/>
              <a:t>2. Determine acceptable evidence</a:t>
            </a:r>
          </a:p>
          <a:p>
            <a:pPr lvl="1"/>
            <a:r>
              <a:rPr lang="en-US" dirty="0"/>
              <a:t>Summative assessments</a:t>
            </a:r>
          </a:p>
          <a:p>
            <a:r>
              <a:rPr lang="en-US" b="1" dirty="0"/>
              <a:t>3. Plan learning experiences and instruction</a:t>
            </a:r>
          </a:p>
          <a:p>
            <a:pPr lvl="1"/>
            <a:r>
              <a:rPr lang="en-US" dirty="0"/>
              <a:t>Modules/lectures/sessions /LiveTalks</a:t>
            </a:r>
          </a:p>
          <a:p>
            <a:pPr lvl="2"/>
            <a:r>
              <a:rPr lang="en-US" dirty="0"/>
              <a:t>Module/lecture learning outcomes</a:t>
            </a:r>
          </a:p>
          <a:p>
            <a:pPr lvl="1"/>
            <a:r>
              <a:rPr lang="en-US" dirty="0"/>
              <a:t>Readings, labs, other materials</a:t>
            </a:r>
          </a:p>
          <a:p>
            <a:pPr lvl="1"/>
            <a:r>
              <a:rPr lang="en-US" dirty="0"/>
              <a:t>Formative assessments</a:t>
            </a:r>
          </a:p>
          <a:p>
            <a:endParaRPr lang="en-US" dirty="0"/>
          </a:p>
        </p:txBody>
      </p:sp>
      <p:pic>
        <p:nvPicPr>
          <p:cNvPr id="8" name="Content Placeholder 7" descr="A flow chart of the three Stages of Backward Design.&#10;">
            <a:extLst>
              <a:ext uri="{FF2B5EF4-FFF2-40B4-BE49-F238E27FC236}">
                <a16:creationId xmlns:a16="http://schemas.microsoft.com/office/drawing/2014/main" id="{EB14F06F-F3CF-473C-74FF-9C388F1CFF08}"/>
              </a:ext>
            </a:extLst>
          </p:cNvPr>
          <p:cNvPicPr>
            <a:picLocks noGrp="1" noChangeAspect="1"/>
          </p:cNvPicPr>
          <p:nvPr>
            <p:ph idx="12"/>
          </p:nvPr>
        </p:nvPicPr>
        <p:blipFill>
          <a:blip r:embed="rId3"/>
          <a:stretch>
            <a:fillRect/>
          </a:stretch>
        </p:blipFill>
        <p:spPr>
          <a:xfrm>
            <a:off x="4615267" y="1382081"/>
            <a:ext cx="4376334" cy="3030611"/>
          </a:xfrm>
          <a:noFill/>
        </p:spPr>
      </p:pic>
      <p:sp>
        <p:nvSpPr>
          <p:cNvPr id="13" name="Content Placeholder 4">
            <a:extLst>
              <a:ext uri="{FF2B5EF4-FFF2-40B4-BE49-F238E27FC236}">
                <a16:creationId xmlns:a16="http://schemas.microsoft.com/office/drawing/2014/main" id="{6682A269-33D9-2DC2-A8DB-4BCEAF3439CC}"/>
              </a:ext>
            </a:extLst>
          </p:cNvPr>
          <p:cNvSpPr>
            <a:spLocks noGrp="1"/>
          </p:cNvSpPr>
          <p:nvPr>
            <p:ph idx="15"/>
          </p:nvPr>
        </p:nvSpPr>
        <p:spPr>
          <a:xfrm>
            <a:off x="149313" y="4768214"/>
            <a:ext cx="8131087" cy="280036"/>
          </a:xfrm>
        </p:spPr>
        <p:txBody>
          <a:bodyPr/>
          <a:lstStyle/>
          <a:p>
            <a:r>
              <a:rPr lang="en-US" dirty="0"/>
              <a:t>G. Wiggins and J. McTighe, 2001.</a:t>
            </a:r>
          </a:p>
        </p:txBody>
      </p:sp>
      <p:sp>
        <p:nvSpPr>
          <p:cNvPr id="6" name="Slide Number Placeholder 5">
            <a:extLst>
              <a:ext uri="{FF2B5EF4-FFF2-40B4-BE49-F238E27FC236}">
                <a16:creationId xmlns:a16="http://schemas.microsoft.com/office/drawing/2014/main" id="{D781ED04-0513-13BD-E832-7182C30C14E6}"/>
              </a:ext>
            </a:extLst>
          </p:cNvPr>
          <p:cNvSpPr>
            <a:spLocks noGrp="1"/>
          </p:cNvSpPr>
          <p:nvPr>
            <p:ph type="sldNum" sz="quarter" idx="16"/>
          </p:nvPr>
        </p:nvSpPr>
        <p:spPr>
          <a:xfrm>
            <a:off x="8342334" y="4773613"/>
            <a:ext cx="649266" cy="274637"/>
          </a:xfrm>
        </p:spPr>
        <p:txBody>
          <a:bodyPr anchor="b">
            <a:normAutofit/>
          </a:bodyPr>
          <a:lstStyle/>
          <a:p>
            <a:pPr>
              <a:spcAft>
                <a:spcPts val="600"/>
              </a:spcAft>
            </a:pPr>
            <a:fld id="{8ABDC324-684B-9C44-A484-D2B69E2467CF}" type="slidenum">
              <a:rPr lang="en-US" smtClean="0"/>
              <a:pPr>
                <a:spcAft>
                  <a:spcPts val="600"/>
                </a:spcAft>
              </a:pPr>
              <a:t>8</a:t>
            </a:fld>
            <a:endParaRPr lang="en-US" dirty="0"/>
          </a:p>
        </p:txBody>
      </p:sp>
    </p:spTree>
    <p:custDataLst>
      <p:tags r:id="rId1"/>
    </p:custDataLst>
    <p:extLst>
      <p:ext uri="{BB962C8B-B14F-4D97-AF65-F5344CB8AC3E}">
        <p14:creationId xmlns:p14="http://schemas.microsoft.com/office/powerpoint/2010/main" val="424969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BE09-6DA2-6C12-C57A-F30063F8FEB8}"/>
              </a:ext>
            </a:extLst>
          </p:cNvPr>
          <p:cNvSpPr>
            <a:spLocks noGrp="1"/>
          </p:cNvSpPr>
          <p:nvPr>
            <p:ph type="title"/>
          </p:nvPr>
        </p:nvSpPr>
        <p:spPr/>
        <p:txBody>
          <a:bodyPr/>
          <a:lstStyle/>
          <a:p>
            <a:r>
              <a:rPr lang="en-US" dirty="0"/>
              <a:t>Syllabus and Schedule</a:t>
            </a:r>
          </a:p>
        </p:txBody>
      </p:sp>
      <p:sp>
        <p:nvSpPr>
          <p:cNvPr id="3" name="Content Placeholder 2">
            <a:extLst>
              <a:ext uri="{FF2B5EF4-FFF2-40B4-BE49-F238E27FC236}">
                <a16:creationId xmlns:a16="http://schemas.microsoft.com/office/drawing/2014/main" id="{A8DE48DB-1DC8-9842-E463-5C1023B8962F}"/>
              </a:ext>
            </a:extLst>
          </p:cNvPr>
          <p:cNvSpPr>
            <a:spLocks noGrp="1"/>
          </p:cNvSpPr>
          <p:nvPr>
            <p:ph idx="13"/>
          </p:nvPr>
        </p:nvSpPr>
        <p:spPr/>
        <p:txBody>
          <a:bodyPr/>
          <a:lstStyle/>
          <a:p>
            <a:r>
              <a:rPr lang="en-US" b="1" dirty="0"/>
              <a:t>CoursePlus Syllabus</a:t>
            </a:r>
          </a:p>
          <a:p>
            <a:pPr lvl="1"/>
            <a:r>
              <a:rPr lang="en-US" dirty="0"/>
              <a:t>Operational roadmap</a:t>
            </a:r>
          </a:p>
          <a:p>
            <a:pPr lvl="1"/>
            <a:r>
              <a:rPr lang="en-US" dirty="0"/>
              <a:t>“Source of cultural capital” that serves to equalize the information that students from different backgrounds have access to</a:t>
            </a:r>
          </a:p>
          <a:p>
            <a:pPr lvl="2"/>
            <a:r>
              <a:rPr lang="en-US" dirty="0"/>
              <a:t>Course resources</a:t>
            </a:r>
          </a:p>
          <a:p>
            <a:pPr lvl="2"/>
            <a:r>
              <a:rPr lang="en-US" dirty="0"/>
              <a:t>Support services (Students health and well being; Accommodations and Accessibility; Tutoring; Office Hours)</a:t>
            </a:r>
          </a:p>
          <a:p>
            <a:r>
              <a:rPr lang="en-US" dirty="0"/>
              <a:t>Low stake quiz or survey to encourage students to get familiar with key aspects of the syllabus</a:t>
            </a:r>
            <a:endParaRPr lang="en-US" dirty="0">
              <a:highlight>
                <a:srgbClr val="FFFF00"/>
              </a:highlight>
            </a:endParaRPr>
          </a:p>
          <a:p>
            <a:endParaRPr lang="en-US" dirty="0"/>
          </a:p>
        </p:txBody>
      </p:sp>
      <p:sp>
        <p:nvSpPr>
          <p:cNvPr id="4" name="Content Placeholder 3">
            <a:extLst>
              <a:ext uri="{FF2B5EF4-FFF2-40B4-BE49-F238E27FC236}">
                <a16:creationId xmlns:a16="http://schemas.microsoft.com/office/drawing/2014/main" id="{E2BAC14F-D968-1C4F-F01A-0641E59D9F67}"/>
              </a:ext>
            </a:extLst>
          </p:cNvPr>
          <p:cNvSpPr>
            <a:spLocks noGrp="1"/>
          </p:cNvSpPr>
          <p:nvPr>
            <p:ph idx="12"/>
          </p:nvPr>
        </p:nvSpPr>
        <p:spPr>
          <a:solidFill>
            <a:schemeClr val="accent3">
              <a:lumMod val="20000"/>
              <a:lumOff val="80000"/>
            </a:schemeClr>
          </a:solidFill>
        </p:spPr>
        <p:txBody>
          <a:bodyPr>
            <a:normAutofit/>
          </a:bodyPr>
          <a:lstStyle/>
          <a:p>
            <a:r>
              <a:rPr lang="en-US" b="1" dirty="0"/>
              <a:t>CoursePlus Schedule</a:t>
            </a:r>
          </a:p>
          <a:p>
            <a:pPr lvl="1"/>
            <a:r>
              <a:rPr lang="en-US" dirty="0"/>
              <a:t>Complete schedule before start of class</a:t>
            </a:r>
          </a:p>
          <a:p>
            <a:pPr lvl="1"/>
            <a:r>
              <a:rPr lang="en-US" dirty="0"/>
              <a:t>By week or module</a:t>
            </a:r>
          </a:p>
          <a:p>
            <a:pPr lvl="1"/>
            <a:r>
              <a:rPr lang="en-US" dirty="0"/>
              <a:t>Consistent titles</a:t>
            </a:r>
          </a:p>
          <a:p>
            <a:pPr lvl="1"/>
            <a:r>
              <a:rPr lang="en-US" dirty="0"/>
              <a:t>Practice quizzes and exams</a:t>
            </a:r>
          </a:p>
          <a:p>
            <a:pPr lvl="1"/>
            <a:r>
              <a:rPr lang="en-US" dirty="0"/>
              <a:t>High stake assessments</a:t>
            </a:r>
          </a:p>
          <a:p>
            <a:pPr lvl="1"/>
            <a:r>
              <a:rPr lang="en-US" dirty="0"/>
              <a:t>Labs</a:t>
            </a:r>
          </a:p>
          <a:p>
            <a:pPr lvl="1"/>
            <a:r>
              <a:rPr lang="en-US" dirty="0"/>
              <a:t>Due dates</a:t>
            </a:r>
          </a:p>
          <a:p>
            <a:pPr marL="0" indent="0">
              <a:buNone/>
            </a:pPr>
            <a:endParaRPr lang="en-US" dirty="0"/>
          </a:p>
        </p:txBody>
      </p:sp>
      <p:sp>
        <p:nvSpPr>
          <p:cNvPr id="5" name="Content Placeholder 4">
            <a:extLst>
              <a:ext uri="{FF2B5EF4-FFF2-40B4-BE49-F238E27FC236}">
                <a16:creationId xmlns:a16="http://schemas.microsoft.com/office/drawing/2014/main" id="{01CEE897-99B4-6666-D74B-9EEF3E544ADE}"/>
              </a:ext>
            </a:extLst>
          </p:cNvPr>
          <p:cNvSpPr>
            <a:spLocks noGrp="1"/>
          </p:cNvSpPr>
          <p:nvPr>
            <p:ph idx="15"/>
          </p:nvPr>
        </p:nvSpPr>
        <p:spPr/>
        <p:txBody>
          <a:bodyPr/>
          <a:lstStyle/>
          <a:p>
            <a:r>
              <a:rPr lang="en-US" dirty="0"/>
              <a:t>Dean, K. L. and S. Wright 2017; Gin et al. 2021.</a:t>
            </a:r>
          </a:p>
        </p:txBody>
      </p:sp>
      <p:sp>
        <p:nvSpPr>
          <p:cNvPr id="6" name="Slide Number Placeholder 5">
            <a:extLst>
              <a:ext uri="{FF2B5EF4-FFF2-40B4-BE49-F238E27FC236}">
                <a16:creationId xmlns:a16="http://schemas.microsoft.com/office/drawing/2014/main" id="{E0204619-1DF7-F9B1-CA68-E36CA5D413F4}"/>
              </a:ext>
            </a:extLst>
          </p:cNvPr>
          <p:cNvSpPr>
            <a:spLocks noGrp="1"/>
          </p:cNvSpPr>
          <p:nvPr>
            <p:ph type="sldNum" sz="quarter" idx="16"/>
          </p:nvPr>
        </p:nvSpPr>
        <p:spPr/>
        <p:txBody>
          <a:bodyPr/>
          <a:lstStyle/>
          <a:p>
            <a:fld id="{8ABDC324-684B-9C44-A484-D2B69E2467CF}" type="slidenum">
              <a:rPr lang="en-US" smtClean="0"/>
              <a:pPr/>
              <a:t>9</a:t>
            </a:fld>
            <a:endParaRPr lang="en-US" dirty="0"/>
          </a:p>
        </p:txBody>
      </p:sp>
    </p:spTree>
    <p:custDataLst>
      <p:tags r:id="rId1"/>
    </p:custDataLst>
    <p:extLst>
      <p:ext uri="{BB962C8B-B14F-4D97-AF65-F5344CB8AC3E}">
        <p14:creationId xmlns:p14="http://schemas.microsoft.com/office/powerpoint/2010/main" val="1046636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5_TITLES, SECTIONS, ONE-LINERS" val="Zvx12Im6"/>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TITLES, SECTIONS, ONE-LINERS">
  <a:themeElements>
    <a:clrScheme name="Custom 1">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10-12-21" id="{F7022A37-4CEB-8444-AF38-DFD6546B0B8F}" vid="{F067482D-1A98-D449-9138-F51962B30A31}"/>
    </a:ext>
  </a:extLst>
</a:theme>
</file>

<file path=ppt/theme/theme2.xml><?xml version="1.0" encoding="utf-8"?>
<a:theme xmlns:a="http://schemas.openxmlformats.org/drawingml/2006/main" name="jhsph-logo-bullets">
  <a:themeElements>
    <a:clrScheme name="Custom 2">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10-12-21" id="{F7022A37-4CEB-8444-AF38-DFD6546B0B8F}" vid="{D4479797-45CB-1741-BC03-75D066DEC344}"/>
    </a:ext>
  </a:extLst>
</a:theme>
</file>

<file path=ppt/theme/theme3.xml><?xml version="1.0" encoding="utf-8"?>
<a:theme xmlns:a="http://schemas.openxmlformats.org/drawingml/2006/main" name="2_jhsph-vertical">
  <a:themeElements>
    <a:clrScheme name="Custom 1">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10-12-21" id="{F7022A37-4CEB-8444-AF38-DFD6546B0B8F}" vid="{2378BEF0-26D5-2247-A316-AAA04633AC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458B74C065040AE0FE7D9322FC1F6" ma:contentTypeVersion="21" ma:contentTypeDescription="Create a new document." ma:contentTypeScope="" ma:versionID="c53f179641dc3ac74c6a24bd494e15cf">
  <xsd:schema xmlns:xsd="http://www.w3.org/2001/XMLSchema" xmlns:xs="http://www.w3.org/2001/XMLSchema" xmlns:p="http://schemas.microsoft.com/office/2006/metadata/properties" xmlns:ns2="ba7e7998-2861-4ca0-9013-05f19c923713" xmlns:ns3="968aeb27-7e1f-4a64-aea0-68e2c5511d17" targetNamespace="http://schemas.microsoft.com/office/2006/metadata/properties" ma:root="true" ma:fieldsID="97867bef5dbe932ca5e43cc4ad22aa1b" ns2:_="" ns3:_="">
    <xsd:import namespace="ba7e7998-2861-4ca0-9013-05f19c923713"/>
    <xsd:import namespace="968aeb27-7e1f-4a64-aea0-68e2c5511d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Date" minOccurs="0"/>
                <xsd:element ref="ns2:MediaServiceObjectDetectorVersions" minOccurs="0"/>
                <xsd:element ref="ns2:Numbe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e7998-2861-4ca0-9013-05f19c923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Number" ma:index="26" nillable="true" ma:displayName="Number" ma:format="Dropdown" ma:internalName="Number" ma:percentage="FALSE">
      <xsd:simpleType>
        <xsd:restriction base="dms:Number"/>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8aeb27-7e1f-4a64-aea0-68e2c5511d1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e38877-842f-43a5-b126-1a41855bd332}" ma:internalName="TaxCatchAll" ma:showField="CatchAllData" ma:web="968aeb27-7e1f-4a64-aea0-68e2c5511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8aeb27-7e1f-4a64-aea0-68e2c5511d17" xsi:nil="true"/>
    <lcf76f155ced4ddcb4097134ff3c332f xmlns="ba7e7998-2861-4ca0-9013-05f19c923713">
      <Terms xmlns="http://schemas.microsoft.com/office/infopath/2007/PartnerControls"/>
    </lcf76f155ced4ddcb4097134ff3c332f>
    <Number xmlns="ba7e7998-2861-4ca0-9013-05f19c923713" xsi:nil="true"/>
    <Date xmlns="ba7e7998-2861-4ca0-9013-05f19c923713" xsi:nil="true"/>
  </documentManagement>
</p:properties>
</file>

<file path=customXml/itemProps1.xml><?xml version="1.0" encoding="utf-8"?>
<ds:datastoreItem xmlns:ds="http://schemas.openxmlformats.org/officeDocument/2006/customXml" ds:itemID="{41F0F696-421E-449B-BE8A-984590A3E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e7998-2861-4ca0-9013-05f19c923713"/>
    <ds:schemaRef ds:uri="968aeb27-7e1f-4a64-aea0-68e2c5511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8E719F-8E65-45CB-84FF-98812459BAB9}">
  <ds:schemaRefs>
    <ds:schemaRef ds:uri="http://schemas.microsoft.com/sharepoint/v3/contenttype/forms"/>
  </ds:schemaRefs>
</ds:datastoreItem>
</file>

<file path=customXml/itemProps3.xml><?xml version="1.0" encoding="utf-8"?>
<ds:datastoreItem xmlns:ds="http://schemas.openxmlformats.org/officeDocument/2006/customXml" ds:itemID="{0E2FB7FC-F9D0-47BB-8B1A-715675CAC0DD}">
  <ds:schemaRefs>
    <ds:schemaRef ds:uri="http://purl.org/dc/elements/1.1/"/>
    <ds:schemaRef ds:uri="http://schemas.microsoft.com/office/2006/documentManagement/types"/>
    <ds:schemaRef ds:uri="ba7e7998-2861-4ca0-9013-05f19c923713"/>
    <ds:schemaRef ds:uri="http://schemas.openxmlformats.org/package/2006/metadata/core-properties"/>
    <ds:schemaRef ds:uri="http://schemas.microsoft.com/office/2006/metadata/properties"/>
    <ds:schemaRef ds:uri="968aeb27-7e1f-4a64-aea0-68e2c5511d17"/>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JHSPH-10-13-21</Template>
  <TotalTime>1235</TotalTime>
  <Words>4307</Words>
  <Application>Microsoft Office PowerPoint</Application>
  <PresentationFormat>On-screen Show (16:9)</PresentationFormat>
  <Paragraphs>429</Paragraphs>
  <Slides>42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Georgia</vt:lpstr>
      <vt:lpstr>Lucida Grande</vt:lpstr>
      <vt:lpstr>Wingdings</vt:lpstr>
      <vt:lpstr>5_TITLES, SECTIONS, ONE-LINERS</vt:lpstr>
      <vt:lpstr>jhsph-logo-bullets</vt:lpstr>
      <vt:lpstr>2_jhsph-vertical</vt:lpstr>
      <vt:lpstr>The Large Enrollment Course Learner: How to Create a Clear Consistent Student Experience in Complex Large Enrollment Courses</vt:lpstr>
      <vt:lpstr>Large-Enrollment Course Definition and Examples at BSPH</vt:lpstr>
      <vt:lpstr>How Comfortable Would You Be Teaching a Course With 100 or More Students? Please Select One Option</vt:lpstr>
      <vt:lpstr>What Is The Most Challenging Aspect of Teaching a Large Enrollment Course? Please Select One Option</vt:lpstr>
      <vt:lpstr>What To Do?</vt:lpstr>
      <vt:lpstr>Presentation Overview</vt:lpstr>
      <vt:lpstr>Designing and Offering a Large Enrollment Class</vt:lpstr>
      <vt:lpstr>Course Design - Three Stages of Backward Design</vt:lpstr>
      <vt:lpstr>Syllabus and Schedule</vt:lpstr>
      <vt:lpstr>CoursePlus Course Pages</vt:lpstr>
      <vt:lpstr>Teaching Team Communication and Coordination</vt:lpstr>
      <vt:lpstr>Connecting with Students</vt:lpstr>
      <vt:lpstr>Impersonal Atmosphere</vt:lpstr>
      <vt:lpstr>Get to Know Your Students</vt:lpstr>
      <vt:lpstr>Communicate Often</vt:lpstr>
      <vt:lpstr> Engaging students </vt:lpstr>
      <vt:lpstr>Traditional Lecturing and Passive Learning </vt:lpstr>
      <vt:lpstr>Active Learning Makes a Difference</vt:lpstr>
      <vt:lpstr>Engaging Students: Synchronous Sessions and LiveTalks</vt:lpstr>
      <vt:lpstr>Engaging Students: Asynchronous Online Lectures</vt:lpstr>
      <vt:lpstr>Small Groups - Labs</vt:lpstr>
      <vt:lpstr> Creating Assessments </vt:lpstr>
      <vt:lpstr>Formative and Summative Assessment Comparison</vt:lpstr>
      <vt:lpstr>Formative Assessment Examples</vt:lpstr>
      <vt:lpstr>Formative Assessments – Quizzes &amp; Practice Exams 1</vt:lpstr>
      <vt:lpstr>Formative Assessments – Quizzes &amp; Practice Exams 2</vt:lpstr>
      <vt:lpstr>Summative Assessments – Examples</vt:lpstr>
      <vt:lpstr>Summative Assessments – Exams</vt:lpstr>
      <vt:lpstr>Summative Assessments – Additional Considerations</vt:lpstr>
      <vt:lpstr>Summative Assessments – Projects</vt:lpstr>
      <vt:lpstr> Grading and Offering Timely Feedback </vt:lpstr>
      <vt:lpstr>Grading and Feedback 1</vt:lpstr>
      <vt:lpstr>Grading and Feedback 2</vt:lpstr>
      <vt:lpstr>References - 1</vt:lpstr>
      <vt:lpstr>References - 2</vt:lpstr>
      <vt:lpstr>References - 3 </vt:lpstr>
      <vt:lpstr>References - 4 </vt:lpstr>
      <vt:lpstr>References - 5</vt:lpstr>
      <vt:lpstr>References - 6</vt:lpstr>
      <vt:lpstr>CTL Resources</vt:lpstr>
      <vt:lpstr>Continuing Professional Development with CTL</vt:lpstr>
      <vt:lpstr>Anonymous, 2- Minute Workshop Evaluation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Large Enrollment Course Learner: How to Create a Clear Consistent Student Experience in Complex Large Enrollment Courses</dc:title>
  <dc:subject/>
  <dc:creator>Amy Pinkerton</dc:creator>
  <cp:keywords>CTL; Picnic PD; 2025</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October 13, 2021.</dc:description>
  <cp:lastModifiedBy>Amy Pinkerton</cp:lastModifiedBy>
  <cp:revision>1</cp:revision>
  <cp:lastPrinted>2015-12-30T15:17:52Z</cp:lastPrinted>
  <dcterms:created xsi:type="dcterms:W3CDTF">2024-04-04T18:53:30Z</dcterms:created>
  <dcterms:modified xsi:type="dcterms:W3CDTF">2025-07-16T15:14:15Z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0x0101006FA458B74C065040AE0FE7D9322FC1F6</vt:lpwstr>
  </property>
  <property fmtid="{D5CDD505-2E9C-101B-9397-08002B2CF9AE}" pid="3" name="MediaServiceImageTags">
    <vt:lpwstr/>
  </property>
  <property fmtid="{D5CDD505-2E9C-101B-9397-08002B2CF9AE}" pid="4" name="ArticulateGUID">
    <vt:lpwstr>1A9106B2-9F9B-4269-B60A-DB5E926CD65C</vt:lpwstr>
  </property>
  <property fmtid="{D5CDD505-2E9C-101B-9397-08002B2CF9AE}" pid="5" name="ArticulatePath">
    <vt:lpwstr>Picnic PD PPT Template 2025-Green</vt:lpwstr>
  </property>
</Properties>
</file>