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6.xml" ContentType="application/vnd.openxmlformats-officedocument.theme+xml"/>
  <Override PartName="/ppt/tags/tag1.xml" ContentType="application/vnd.openxmlformats-officedocument.presentationml.tags+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7.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8.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9.xml" ContentType="application/vnd.openxmlformats-officedocument.theme+xml"/>
  <Override PartName="/ppt/tags/tag2.xml" ContentType="application/vnd.openxmlformats-officedocument.presentationml.tags+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330" r:id="rId1"/>
    <p:sldMasterId id="2147484590" r:id="rId2"/>
    <p:sldMasterId id="2147484320" r:id="rId3"/>
    <p:sldMasterId id="2147484585" r:id="rId4"/>
    <p:sldMasterId id="2147484591" r:id="rId5"/>
    <p:sldMasterId id="2147483879" r:id="rId6"/>
    <p:sldMasterId id="2147484335" r:id="rId7"/>
    <p:sldMasterId id="2147484413" r:id="rId8"/>
    <p:sldMasterId id="2147484547" r:id="rId9"/>
    <p:sldMasterId id="2147484603" r:id="rId10"/>
  </p:sldMasterIdLst>
  <p:notesMasterIdLst>
    <p:notesMasterId r:id="rId25"/>
  </p:notesMasterIdLst>
  <p:handoutMasterIdLst>
    <p:handoutMasterId r:id="rId26"/>
  </p:handoutMasterIdLst>
  <p:sldIdLst>
    <p:sldId id="3701" r:id="rId11"/>
    <p:sldId id="3702" r:id="rId12"/>
    <p:sldId id="3703" r:id="rId13"/>
    <p:sldId id="3704" r:id="rId14"/>
    <p:sldId id="3705" r:id="rId15"/>
    <p:sldId id="3706" r:id="rId16"/>
    <p:sldId id="3707" r:id="rId17"/>
    <p:sldId id="3708" r:id="rId18"/>
    <p:sldId id="3709" r:id="rId19"/>
    <p:sldId id="3710" r:id="rId20"/>
    <p:sldId id="3711" r:id="rId21"/>
    <p:sldId id="3712" r:id="rId22"/>
    <p:sldId id="3713" r:id="rId23"/>
    <p:sldId id="3700" r:id="rId2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1620">
          <p15:clr>
            <a:srgbClr val="A4A3A4"/>
          </p15:clr>
        </p15:guide>
        <p15:guide id="4" orient="horz" pos="613">
          <p15:clr>
            <a:srgbClr val="A4A3A4"/>
          </p15:clr>
        </p15:guide>
        <p15:guide id="5" orient="horz" pos="756" userDrawn="1">
          <p15:clr>
            <a:srgbClr val="A4A3A4"/>
          </p15:clr>
        </p15:guide>
        <p15:guide id="7" pos="5760" userDrawn="1">
          <p15:clr>
            <a:srgbClr val="A4A3A4"/>
          </p15:clr>
        </p15:guide>
        <p15:guide id="8" pos="3663">
          <p15:clr>
            <a:srgbClr val="A4A3A4"/>
          </p15:clr>
        </p15:guide>
        <p15:guide id="10" pos="230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8FDE"/>
    <a:srgbClr val="CF4520"/>
    <a:srgbClr val="D66D50"/>
    <a:srgbClr val="000000"/>
    <a:srgbClr val="9E8FB0"/>
    <a:srgbClr val="708549"/>
    <a:srgbClr val="A45C98"/>
    <a:srgbClr val="0072CB"/>
    <a:srgbClr val="0077D8"/>
    <a:srgbClr val="F1C4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27" autoAdjust="0"/>
    <p:restoredTop sz="96027" autoAdjust="0"/>
  </p:normalViewPr>
  <p:slideViewPr>
    <p:cSldViewPr snapToGrid="0" snapToObjects="1">
      <p:cViewPr varScale="1">
        <p:scale>
          <a:sx n="157" d="100"/>
          <a:sy n="157" d="100"/>
        </p:scale>
        <p:origin x="1080" y="160"/>
      </p:cViewPr>
      <p:guideLst>
        <p:guide orient="horz" pos="1620"/>
        <p:guide orient="horz" pos="613"/>
        <p:guide orient="horz" pos="756"/>
        <p:guide pos="5760"/>
        <p:guide pos="3663"/>
        <p:guide pos="2304"/>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snapToObjects="1">
      <p:cViewPr varScale="1">
        <p:scale>
          <a:sx n="96" d="100"/>
          <a:sy n="96" d="100"/>
        </p:scale>
        <p:origin x="4328"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customXml" Target="../customXml/item3.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notesMaster" Target="notesMasters/notesMaster1.xml"/><Relationship Id="rId33"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customXml" Target="../customXml/item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microsoft.com/office/2016/11/relationships/changesInfo" Target="changesInfos/changesInfo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Master" Target="slideMasters/slideMaster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y Munoz" userId="48875815-e256-4fab-95ec-75150e97ab30" providerId="ADAL" clId="{6B66D18F-E737-E242-9E77-C6E2D98DA03F}"/>
    <pc:docChg chg="custSel modSld">
      <pc:chgData name="Mary Munoz" userId="48875815-e256-4fab-95ec-75150e97ab30" providerId="ADAL" clId="{6B66D18F-E737-E242-9E77-C6E2D98DA03F}" dt="2025-04-23T15:39:46.322" v="1"/>
      <pc:docMkLst>
        <pc:docMk/>
      </pc:docMkLst>
      <pc:sldChg chg="addSp delSp modSp mod modClrScheme chgLayout">
        <pc:chgData name="Mary Munoz" userId="48875815-e256-4fab-95ec-75150e97ab30" providerId="ADAL" clId="{6B66D18F-E737-E242-9E77-C6E2D98DA03F}" dt="2025-04-23T15:39:46.322" v="1"/>
        <pc:sldMkLst>
          <pc:docMk/>
          <pc:sldMk cId="3786640655" sldId="3701"/>
        </pc:sldMkLst>
        <pc:spChg chg="add mod ord">
          <ac:chgData name="Mary Munoz" userId="48875815-e256-4fab-95ec-75150e97ab30" providerId="ADAL" clId="{6B66D18F-E737-E242-9E77-C6E2D98DA03F}" dt="2025-04-23T15:33:09.419" v="0" actId="700"/>
          <ac:spMkLst>
            <pc:docMk/>
            <pc:sldMk cId="3786640655" sldId="3701"/>
            <ac:spMk id="2" creationId="{8ED094DF-6647-AC38-A8F2-CD47704DFDCC}"/>
          </ac:spMkLst>
        </pc:spChg>
        <pc:spChg chg="add mod ord">
          <ac:chgData name="Mary Munoz" userId="48875815-e256-4fab-95ec-75150e97ab30" providerId="ADAL" clId="{6B66D18F-E737-E242-9E77-C6E2D98DA03F}" dt="2025-04-23T15:33:09.419" v="0" actId="700"/>
          <ac:spMkLst>
            <pc:docMk/>
            <pc:sldMk cId="3786640655" sldId="3701"/>
            <ac:spMk id="3" creationId="{082BD1DA-204A-2EA7-E5B8-72729CDF8283}"/>
          </ac:spMkLst>
        </pc:spChg>
        <pc:spChg chg="add mod ord">
          <ac:chgData name="Mary Munoz" userId="48875815-e256-4fab-95ec-75150e97ab30" providerId="ADAL" clId="{6B66D18F-E737-E242-9E77-C6E2D98DA03F}" dt="2025-04-23T15:33:09.419" v="0" actId="700"/>
          <ac:spMkLst>
            <pc:docMk/>
            <pc:sldMk cId="3786640655" sldId="3701"/>
            <ac:spMk id="4" creationId="{692E90BC-F68A-B74B-4CEB-6CB9B7FF38FF}"/>
          </ac:spMkLst>
        </pc:spChg>
        <pc:spChg chg="add mod ord">
          <ac:chgData name="Mary Munoz" userId="48875815-e256-4fab-95ec-75150e97ab30" providerId="ADAL" clId="{6B66D18F-E737-E242-9E77-C6E2D98DA03F}" dt="2025-04-23T15:33:09.419" v="0" actId="700"/>
          <ac:spMkLst>
            <pc:docMk/>
            <pc:sldMk cId="3786640655" sldId="3701"/>
            <ac:spMk id="5" creationId="{DEC54040-98B0-14C4-3F2C-832980C4FF5C}"/>
          </ac:spMkLst>
        </pc:spChg>
        <pc:spChg chg="del mod ord">
          <ac:chgData name="Mary Munoz" userId="48875815-e256-4fab-95ec-75150e97ab30" providerId="ADAL" clId="{6B66D18F-E737-E242-9E77-C6E2D98DA03F}" dt="2025-04-23T15:33:09.419" v="0" actId="700"/>
          <ac:spMkLst>
            <pc:docMk/>
            <pc:sldMk cId="3786640655" sldId="3701"/>
            <ac:spMk id="6" creationId="{A7287540-07E5-7D41-B9A3-E45496E76C3C}"/>
          </ac:spMkLst>
        </pc:spChg>
        <pc:spChg chg="add mod">
          <ac:chgData name="Mary Munoz" userId="48875815-e256-4fab-95ec-75150e97ab30" providerId="ADAL" clId="{6B66D18F-E737-E242-9E77-C6E2D98DA03F}" dt="2025-04-23T15:39:46.322" v="1"/>
          <ac:spMkLst>
            <pc:docMk/>
            <pc:sldMk cId="3786640655" sldId="3701"/>
            <ac:spMk id="6" creationId="{B24BCF32-44F3-6AAA-7F24-E17D00FD0CC9}"/>
          </ac:spMkLst>
        </pc:spChg>
        <pc:spChg chg="del mod ord">
          <ac:chgData name="Mary Munoz" userId="48875815-e256-4fab-95ec-75150e97ab30" providerId="ADAL" clId="{6B66D18F-E737-E242-9E77-C6E2D98DA03F}" dt="2025-04-23T15:33:09.419" v="0" actId="700"/>
          <ac:spMkLst>
            <pc:docMk/>
            <pc:sldMk cId="3786640655" sldId="3701"/>
            <ac:spMk id="7" creationId="{F7D5B2C1-93B0-F82E-30D1-136CF91AF308}"/>
          </ac:spMkLst>
        </pc:spChg>
        <pc:spChg chg="del mod ord">
          <ac:chgData name="Mary Munoz" userId="48875815-e256-4fab-95ec-75150e97ab30" providerId="ADAL" clId="{6B66D18F-E737-E242-9E77-C6E2D98DA03F}" dt="2025-04-23T15:33:09.419" v="0" actId="700"/>
          <ac:spMkLst>
            <pc:docMk/>
            <pc:sldMk cId="3786640655" sldId="3701"/>
            <ac:spMk id="8" creationId="{152EFFAF-4118-463C-2CAF-4706C8B65251}"/>
          </ac:spMkLst>
        </pc:spChg>
        <pc:spChg chg="del mod ord">
          <ac:chgData name="Mary Munoz" userId="48875815-e256-4fab-95ec-75150e97ab30" providerId="ADAL" clId="{6B66D18F-E737-E242-9E77-C6E2D98DA03F}" dt="2025-04-23T15:33:09.419" v="0" actId="700"/>
          <ac:spMkLst>
            <pc:docMk/>
            <pc:sldMk cId="3786640655" sldId="3701"/>
            <ac:spMk id="9" creationId="{03645C1C-3918-01B5-CFCA-244B71878EC2}"/>
          </ac:spMkLst>
        </pc:spChg>
        <pc:spChg chg="del">
          <ac:chgData name="Mary Munoz" userId="48875815-e256-4fab-95ec-75150e97ab30" providerId="ADAL" clId="{6B66D18F-E737-E242-9E77-C6E2D98DA03F}" dt="2025-04-23T15:33:09.419" v="0" actId="700"/>
          <ac:spMkLst>
            <pc:docMk/>
            <pc:sldMk cId="3786640655" sldId="3701"/>
            <ac:spMk id="10" creationId="{8D10F900-D85E-CB6C-3540-0FF63854A8C4}"/>
          </ac:spMkLst>
        </pc:spChg>
      </pc:sldChg>
      <pc:sldChg chg="addSp modSp">
        <pc:chgData name="Mary Munoz" userId="48875815-e256-4fab-95ec-75150e97ab30" providerId="ADAL" clId="{6B66D18F-E737-E242-9E77-C6E2D98DA03F}" dt="2025-04-23T15:39:46.322" v="1"/>
        <pc:sldMkLst>
          <pc:docMk/>
          <pc:sldMk cId="1819428373" sldId="3703"/>
        </pc:sldMkLst>
        <pc:spChg chg="add mod">
          <ac:chgData name="Mary Munoz" userId="48875815-e256-4fab-95ec-75150e97ab30" providerId="ADAL" clId="{6B66D18F-E737-E242-9E77-C6E2D98DA03F}" dt="2025-04-23T15:39:46.322" v="1"/>
          <ac:spMkLst>
            <pc:docMk/>
            <pc:sldMk cId="1819428373" sldId="3703"/>
            <ac:spMk id="2" creationId="{AB5B458F-97F2-44AC-D5A8-99A8AA3AC0E6}"/>
          </ac:spMkLst>
        </pc:spChg>
      </pc:sldChg>
      <pc:sldChg chg="addSp modSp">
        <pc:chgData name="Mary Munoz" userId="48875815-e256-4fab-95ec-75150e97ab30" providerId="ADAL" clId="{6B66D18F-E737-E242-9E77-C6E2D98DA03F}" dt="2025-04-23T15:39:46.322" v="1"/>
        <pc:sldMkLst>
          <pc:docMk/>
          <pc:sldMk cId="2057186685" sldId="3704"/>
        </pc:sldMkLst>
        <pc:spChg chg="add mod">
          <ac:chgData name="Mary Munoz" userId="48875815-e256-4fab-95ec-75150e97ab30" providerId="ADAL" clId="{6B66D18F-E737-E242-9E77-C6E2D98DA03F}" dt="2025-04-23T15:39:46.322" v="1"/>
          <ac:spMkLst>
            <pc:docMk/>
            <pc:sldMk cId="2057186685" sldId="3704"/>
            <ac:spMk id="2" creationId="{491BDE68-9C9D-13A2-C008-667A75FB5549}"/>
          </ac:spMkLst>
        </pc:spChg>
      </pc:sldChg>
      <pc:sldChg chg="addSp modSp">
        <pc:chgData name="Mary Munoz" userId="48875815-e256-4fab-95ec-75150e97ab30" providerId="ADAL" clId="{6B66D18F-E737-E242-9E77-C6E2D98DA03F}" dt="2025-04-23T15:39:46.322" v="1"/>
        <pc:sldMkLst>
          <pc:docMk/>
          <pc:sldMk cId="1141566132" sldId="3705"/>
        </pc:sldMkLst>
        <pc:spChg chg="add mod">
          <ac:chgData name="Mary Munoz" userId="48875815-e256-4fab-95ec-75150e97ab30" providerId="ADAL" clId="{6B66D18F-E737-E242-9E77-C6E2D98DA03F}" dt="2025-04-23T15:39:46.322" v="1"/>
          <ac:spMkLst>
            <pc:docMk/>
            <pc:sldMk cId="1141566132" sldId="3705"/>
            <ac:spMk id="2" creationId="{7ECB8EAC-619B-15D2-AC11-F7784860AB9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CD7D3A2-31E4-8E42-BFE4-E1D5C718E739}" type="datetimeFigureOut">
              <a:rPr lang="en-US" smtClean="0"/>
              <a:pPr/>
              <a:t>4/23/25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598F7A4-CE3D-804B-A1DB-4079A629C97B}" type="slidenum">
              <a:rPr lang="en-US" smtClean="0"/>
              <a:pPr/>
              <a:t>‹#›</a:t>
            </a:fld>
            <a:endParaRPr lang="en-US" dirty="0"/>
          </a:p>
        </p:txBody>
      </p:sp>
    </p:spTree>
    <p:extLst>
      <p:ext uri="{BB962C8B-B14F-4D97-AF65-F5344CB8AC3E}">
        <p14:creationId xmlns:p14="http://schemas.microsoft.com/office/powerpoint/2010/main" val="3295679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0E2176-2878-124F-9D1F-E150291074BD}" type="datetimeFigureOut">
              <a:rPr lang="en-US" smtClean="0"/>
              <a:pPr/>
              <a:t>4/23/25</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D3DDD1-A2AC-0143-A10E-767D06A6F773}" type="slidenum">
              <a:rPr lang="en-US" smtClean="0"/>
              <a:pPr/>
              <a:t>‹#›</a:t>
            </a:fld>
            <a:endParaRPr lang="en-US" dirty="0"/>
          </a:p>
        </p:txBody>
      </p:sp>
    </p:spTree>
    <p:extLst>
      <p:ext uri="{BB962C8B-B14F-4D97-AF65-F5344CB8AC3E}">
        <p14:creationId xmlns:p14="http://schemas.microsoft.com/office/powerpoint/2010/main" val="383555749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D3DDD1-A2AC-0143-A10E-767D06A6F773}" type="slidenum">
              <a:rPr lang="en-US" smtClean="0"/>
              <a:pPr/>
              <a:t>14</a:t>
            </a:fld>
            <a:endParaRPr lang="en-US" dirty="0"/>
          </a:p>
        </p:txBody>
      </p:sp>
    </p:spTree>
    <p:extLst>
      <p:ext uri="{BB962C8B-B14F-4D97-AF65-F5344CB8AC3E}">
        <p14:creationId xmlns:p14="http://schemas.microsoft.com/office/powerpoint/2010/main" val="4268843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hyperlink" Target="https://cnn.com/" TargetMode="External"/><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section, 1 speaker">
    <p:spTree>
      <p:nvGrpSpPr>
        <p:cNvPr id="1" name=""/>
        <p:cNvGrpSpPr/>
        <p:nvPr/>
      </p:nvGrpSpPr>
      <p:grpSpPr>
        <a:xfrm>
          <a:off x="0" y="0"/>
          <a:ext cx="0" cy="0"/>
          <a:chOff x="0" y="0"/>
          <a:chExt cx="0" cy="0"/>
        </a:xfrm>
      </p:grpSpPr>
      <p:cxnSp>
        <p:nvCxnSpPr>
          <p:cNvPr id="2" name="Decorative line">
            <a:extLst>
              <a:ext uri="{FF2B5EF4-FFF2-40B4-BE49-F238E27FC236}">
                <a16:creationId xmlns:a16="http://schemas.microsoft.com/office/drawing/2014/main" id="{C0CFC2F1-F3BE-B5EA-F36C-685EF5C8E633}"/>
              </a:ext>
              <a:ext uri="{C183D7F6-B498-43B3-948B-1728B52AA6E4}">
                <adec:decorative xmlns:adec="http://schemas.microsoft.com/office/drawing/2017/decorative" val="1"/>
              </a:ext>
            </a:extLst>
          </p:cNvPr>
          <p:cNvCxnSpPr>
            <a:cxnSpLocks/>
          </p:cNvCxnSpPr>
          <p:nvPr userDrawn="1"/>
        </p:nvCxnSpPr>
        <p:spPr>
          <a:xfrm>
            <a:off x="4453466" y="1664284"/>
            <a:ext cx="3793066" cy="0"/>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sp>
        <p:nvSpPr>
          <p:cNvPr id="6" name="Lecture title">
            <a:extLst>
              <a:ext uri="{FF2B5EF4-FFF2-40B4-BE49-F238E27FC236}">
                <a16:creationId xmlns:a16="http://schemas.microsoft.com/office/drawing/2014/main" id="{DB77F41B-4D98-4F86-4DB7-23762F03A054}"/>
              </a:ext>
            </a:extLst>
          </p:cNvPr>
          <p:cNvSpPr>
            <a:spLocks noGrp="1"/>
          </p:cNvSpPr>
          <p:nvPr>
            <p:ph type="title"/>
          </p:nvPr>
        </p:nvSpPr>
        <p:spPr/>
        <p:txBody>
          <a:bodyPr anchor="b"/>
          <a:lstStyle/>
          <a:p>
            <a:r>
              <a:rPr lang="en-US"/>
              <a:t>Click to edit Master title style</a:t>
            </a:r>
            <a:endParaRPr lang="en-US" dirty="0"/>
          </a:p>
        </p:txBody>
      </p:sp>
      <p:sp>
        <p:nvSpPr>
          <p:cNvPr id="5" name="Section title">
            <a:extLst>
              <a:ext uri="{FF2B5EF4-FFF2-40B4-BE49-F238E27FC236}">
                <a16:creationId xmlns:a16="http://schemas.microsoft.com/office/drawing/2014/main" id="{9464CDC4-C1F5-EDFE-3B07-182F279DC8D4}"/>
              </a:ext>
            </a:extLst>
          </p:cNvPr>
          <p:cNvSpPr>
            <a:spLocks noGrp="1"/>
          </p:cNvSpPr>
          <p:nvPr>
            <p:ph type="body" sz="quarter" idx="11" hasCustomPrompt="1"/>
          </p:nvPr>
        </p:nvSpPr>
        <p:spPr>
          <a:xfrm>
            <a:off x="3708399" y="1782152"/>
            <a:ext cx="5283201" cy="966788"/>
          </a:xfrm>
          <a:prstGeom prst="rect">
            <a:avLst/>
          </a:prstGeom>
          <a:effectLst/>
        </p:spPr>
        <p:txBody>
          <a:bodyPr/>
          <a:lstStyle>
            <a:lvl1pPr marL="0" indent="0" algn="ctr">
              <a:buNone/>
              <a:defRPr sz="20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Master section title</a:t>
            </a:r>
          </a:p>
        </p:txBody>
      </p:sp>
      <p:sp>
        <p:nvSpPr>
          <p:cNvPr id="8" name="Faculty name">
            <a:extLst>
              <a:ext uri="{FF2B5EF4-FFF2-40B4-BE49-F238E27FC236}">
                <a16:creationId xmlns:a16="http://schemas.microsoft.com/office/drawing/2014/main" id="{CB31E7BD-37F7-F32D-F921-8C34BCDEEC2E}"/>
              </a:ext>
            </a:extLst>
          </p:cNvPr>
          <p:cNvSpPr>
            <a:spLocks noGrp="1"/>
          </p:cNvSpPr>
          <p:nvPr>
            <p:ph type="body" sz="quarter" idx="12"/>
          </p:nvPr>
        </p:nvSpPr>
        <p:spPr>
          <a:xfrm>
            <a:off x="3581872" y="3597674"/>
            <a:ext cx="3433652" cy="966788"/>
          </a:xfrm>
          <a:prstGeom prst="rect">
            <a:avLst/>
          </a:prstGeom>
          <a:noFill/>
        </p:spPr>
        <p:txBody>
          <a:bodyPr anchor="ctr"/>
          <a:lstStyle>
            <a:lvl1pPr marL="0" indent="0" algn="ctr">
              <a:spcBef>
                <a:spcPts val="0"/>
              </a:spcBef>
              <a:buFontTx/>
              <a:buNone/>
              <a:defRPr sz="1600" i="0">
                <a:solidFill>
                  <a:schemeClr val="bg1"/>
                </a:solidFill>
                <a:latin typeface="Georgia" panose="02040502050405020303" pitchFamily="18" charset="0"/>
              </a:defRPr>
            </a:lvl1pPr>
            <a:lvl2pPr marL="282765" indent="0">
              <a:buFontTx/>
              <a:buNone/>
              <a:defRPr>
                <a:solidFill>
                  <a:schemeClr val="bg1"/>
                </a:solidFill>
              </a:defRPr>
            </a:lvl2pPr>
            <a:lvl3pPr marL="566928"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styles</a:t>
            </a:r>
          </a:p>
        </p:txBody>
      </p:sp>
      <p:sp>
        <p:nvSpPr>
          <p:cNvPr id="11" name="Faculty photo">
            <a:extLst>
              <a:ext uri="{FF2B5EF4-FFF2-40B4-BE49-F238E27FC236}">
                <a16:creationId xmlns:a16="http://schemas.microsoft.com/office/drawing/2014/main" id="{A8AF65C3-DE39-8A53-8060-E312EE754B40}"/>
              </a:ext>
            </a:extLst>
          </p:cNvPr>
          <p:cNvSpPr>
            <a:spLocks noGrp="1"/>
          </p:cNvSpPr>
          <p:nvPr>
            <p:ph type="pic" sz="quarter" idx="13"/>
          </p:nvPr>
        </p:nvSpPr>
        <p:spPr>
          <a:xfrm>
            <a:off x="7075070" y="3263708"/>
            <a:ext cx="1630642" cy="1628858"/>
          </a:xfrm>
          <a:prstGeom prst="rect">
            <a:avLst/>
          </a:prstGeom>
          <a:ln w="25400">
            <a:solidFill>
              <a:schemeClr val="accent2"/>
            </a:solidFill>
          </a:ln>
        </p:spPr>
        <p:txBody>
          <a:bodyPr anchor="t"/>
          <a:lstStyle>
            <a:lvl1pPr marL="0" indent="0" algn="ctr">
              <a:buNone/>
              <a:defRPr>
                <a:solidFill>
                  <a:schemeClr val="bg1"/>
                </a:solidFill>
              </a:defRPr>
            </a:lvl1pPr>
          </a:lstStyle>
          <a:p>
            <a:r>
              <a:rPr lang="en-US"/>
              <a:t>Click icon to add picture</a:t>
            </a:r>
            <a:endParaRPr lang="en-US" dirty="0"/>
          </a:p>
        </p:txBody>
      </p:sp>
      <p:sp>
        <p:nvSpPr>
          <p:cNvPr id="7" name="Credit">
            <a:extLst>
              <a:ext uri="{FF2B5EF4-FFF2-40B4-BE49-F238E27FC236}">
                <a16:creationId xmlns:a16="http://schemas.microsoft.com/office/drawing/2014/main" id="{EA0D684B-9C07-1C02-43A0-5689A04D52D8}"/>
              </a:ext>
            </a:extLst>
          </p:cNvPr>
          <p:cNvSpPr>
            <a:spLocks noGrp="1"/>
          </p:cNvSpPr>
          <p:nvPr>
            <p:ph type="body" sz="quarter" idx="14" hasCustomPrompt="1"/>
          </p:nvPr>
        </p:nvSpPr>
        <p:spPr>
          <a:xfrm>
            <a:off x="3625025" y="4827074"/>
            <a:ext cx="3347346"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nchor="b"/>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9334346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with headshot">
    <p:spTree>
      <p:nvGrpSpPr>
        <p:cNvPr id="1" name=""/>
        <p:cNvGrpSpPr/>
        <p:nvPr/>
      </p:nvGrpSpPr>
      <p:grpSpPr>
        <a:xfrm>
          <a:off x="0" y="0"/>
          <a:ext cx="0" cy="0"/>
          <a:chOff x="0" y="0"/>
          <a:chExt cx="0" cy="0"/>
        </a:xfrm>
      </p:grpSpPr>
      <p:sp>
        <p:nvSpPr>
          <p:cNvPr id="4" name="Decorative bar">
            <a:extLst>
              <a:ext uri="{FF2B5EF4-FFF2-40B4-BE49-F238E27FC236}">
                <a16:creationId xmlns:a16="http://schemas.microsoft.com/office/drawing/2014/main" id="{BD132701-7BD1-BB69-31C5-E14DAE63E8D0}"/>
              </a:ext>
              <a:ext uri="{C183D7F6-B498-43B3-948B-1728B52AA6E4}">
                <adec:decorative xmlns:adec="http://schemas.microsoft.com/office/drawing/2017/decorative" val="1"/>
              </a:ext>
            </a:extLst>
          </p:cNvPr>
          <p:cNvSpPr/>
          <p:nvPr userDrawn="1"/>
        </p:nvSpPr>
        <p:spPr>
          <a:xfrm>
            <a:off x="1828800" y="1472513"/>
            <a:ext cx="7315200" cy="914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5" name="Decorative line">
            <a:extLst>
              <a:ext uri="{FF2B5EF4-FFF2-40B4-BE49-F238E27FC236}">
                <a16:creationId xmlns:a16="http://schemas.microsoft.com/office/drawing/2014/main" id="{9E5811FD-A6C6-FABD-43C2-4A80A5E9E2B2}"/>
              </a:ext>
            </a:extLst>
          </p:cNvPr>
          <p:cNvSpPr/>
          <p:nvPr userDrawn="1"/>
        </p:nvSpPr>
        <p:spPr>
          <a:xfrm>
            <a:off x="1826735" y="2313761"/>
            <a:ext cx="7315200" cy="73152"/>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F36C248-7ED8-B083-7A2D-55F99407809E}"/>
              </a:ext>
            </a:extLst>
          </p:cNvPr>
          <p:cNvSpPr>
            <a:spLocks noGrp="1"/>
          </p:cNvSpPr>
          <p:nvPr>
            <p:ph type="title"/>
          </p:nvPr>
        </p:nvSpPr>
        <p:spPr>
          <a:xfrm>
            <a:off x="1824670" y="1472513"/>
            <a:ext cx="4498848" cy="914400"/>
          </a:xfrm>
          <a:prstGeom prst="rect">
            <a:avLst/>
          </a:prstGeom>
        </p:spPr>
        <p:txBody>
          <a:bodyPr anchor="ctr"/>
          <a:lstStyle>
            <a:lvl1pPr algn="ctr">
              <a:defRPr sz="2400">
                <a:solidFill>
                  <a:schemeClr val="bg1"/>
                </a:solidFill>
                <a:latin typeface="Georgia" panose="02040502050405020303" pitchFamily="18" charset="0"/>
              </a:defRPr>
            </a:lvl1pPr>
          </a:lstStyle>
          <a:p>
            <a:r>
              <a:rPr lang="en-US" dirty="0"/>
              <a:t>Click to edit Master title style</a:t>
            </a:r>
          </a:p>
        </p:txBody>
      </p:sp>
      <p:sp>
        <p:nvSpPr>
          <p:cNvPr id="3" name="Slide number">
            <a:extLst>
              <a:ext uri="{FF2B5EF4-FFF2-40B4-BE49-F238E27FC236}">
                <a16:creationId xmlns:a16="http://schemas.microsoft.com/office/drawing/2014/main" id="{D3675BD1-A728-F6D0-FEB5-91D58A2A0D2F}"/>
              </a:ext>
            </a:extLst>
          </p:cNvPr>
          <p:cNvSpPr>
            <a:spLocks noGrp="1"/>
          </p:cNvSpPr>
          <p:nvPr>
            <p:ph type="sldNum" sz="quarter" idx="10"/>
          </p:nvPr>
        </p:nvSpPr>
        <p:spPr/>
        <p:txBody>
          <a:bodyPr/>
          <a:lstStyle/>
          <a:p>
            <a:fld id="{8ABDC324-684B-9C44-A484-D2B69E2467CF}" type="slidenum">
              <a:rPr lang="en-US" smtClean="0"/>
              <a:pPr/>
              <a:t>‹#›</a:t>
            </a:fld>
            <a:endParaRPr lang="en-US" dirty="0"/>
          </a:p>
        </p:txBody>
      </p:sp>
      <p:sp>
        <p:nvSpPr>
          <p:cNvPr id="6" name="Faculty photo">
            <a:extLst>
              <a:ext uri="{FF2B5EF4-FFF2-40B4-BE49-F238E27FC236}">
                <a16:creationId xmlns:a16="http://schemas.microsoft.com/office/drawing/2014/main" id="{CCEDD7B8-D540-A839-6B34-DEC9AD13791A}"/>
              </a:ext>
            </a:extLst>
          </p:cNvPr>
          <p:cNvSpPr>
            <a:spLocks noGrp="1"/>
          </p:cNvSpPr>
          <p:nvPr>
            <p:ph type="pic" sz="quarter" idx="11"/>
          </p:nvPr>
        </p:nvSpPr>
        <p:spPr>
          <a:xfrm>
            <a:off x="6310927" y="939248"/>
            <a:ext cx="2275134" cy="2005430"/>
          </a:xfrm>
          <a:prstGeom prst="rect">
            <a:avLst/>
          </a:prstGeom>
          <a:ln w="38100">
            <a:solidFill>
              <a:schemeClr val="accent2"/>
            </a:solidFill>
            <a:miter lim="800000"/>
          </a:ln>
        </p:spPr>
        <p:txBody>
          <a:bodyPr/>
          <a:lstStyle>
            <a:lvl1pPr marL="0" indent="0">
              <a:buFontTx/>
              <a:buNone/>
              <a:defRPr sz="1800">
                <a:solidFill>
                  <a:schemeClr val="bg1"/>
                </a:solidFill>
                <a:latin typeface="Calibri" panose="020F0502020204030204" pitchFamily="34" charset="0"/>
                <a:cs typeface="Calibri" panose="020F0502020204030204" pitchFamily="34" charset="0"/>
              </a:defRPr>
            </a:lvl1pPr>
          </a:lstStyle>
          <a:p>
            <a:r>
              <a:rPr lang="en-US" dirty="0"/>
              <a:t>Click icon to add picture</a:t>
            </a:r>
          </a:p>
        </p:txBody>
      </p:sp>
      <p:sp>
        <p:nvSpPr>
          <p:cNvPr id="7" name="Faculty name">
            <a:extLst>
              <a:ext uri="{FF2B5EF4-FFF2-40B4-BE49-F238E27FC236}">
                <a16:creationId xmlns:a16="http://schemas.microsoft.com/office/drawing/2014/main" id="{14892DC7-87BF-693A-8DA8-545D4D0ECBDC}"/>
              </a:ext>
            </a:extLst>
          </p:cNvPr>
          <p:cNvSpPr>
            <a:spLocks noGrp="1"/>
          </p:cNvSpPr>
          <p:nvPr>
            <p:ph idx="12" hasCustomPrompt="1"/>
          </p:nvPr>
        </p:nvSpPr>
        <p:spPr>
          <a:xfrm>
            <a:off x="5932776" y="3043437"/>
            <a:ext cx="3031435" cy="280036"/>
          </a:xfrm>
          <a:prstGeom prst="rect">
            <a:avLst/>
          </a:prstGeom>
          <a:noFill/>
          <a:ln w="9525" cap="flat" cmpd="sng" algn="ctr">
            <a:noFill/>
            <a:prstDash val="solid"/>
            <a:miter lim="800000"/>
            <a:headEnd type="none" w="med" len="med"/>
            <a:tailEnd type="none" w="med" len="med"/>
          </a:ln>
        </p:spPr>
        <p:txBody>
          <a:bodyPr lIns="0" tIns="0" rIns="0" bIns="0" anchor="t">
            <a:normAutofit/>
          </a:bodyPr>
          <a:lstStyle>
            <a:lvl1pPr marL="0" marR="0" indent="0" algn="ctr"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1000" baseline="0">
                <a:solidFill>
                  <a:schemeClr val="bg1"/>
                </a:solidFill>
                <a:latin typeface="Georgia" panose="02040502050405020303" pitchFamily="18" charset="0"/>
                <a:cs typeface="Calibri"/>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faculty name</a:t>
            </a:r>
          </a:p>
        </p:txBody>
      </p:sp>
      <p:sp>
        <p:nvSpPr>
          <p:cNvPr id="8" name="Source">
            <a:extLst>
              <a:ext uri="{FF2B5EF4-FFF2-40B4-BE49-F238E27FC236}">
                <a16:creationId xmlns:a16="http://schemas.microsoft.com/office/drawing/2014/main" id="{087F9B04-6EC3-3417-BB1B-8A4E87429F31}"/>
              </a:ext>
            </a:extLst>
          </p:cNvPr>
          <p:cNvSpPr>
            <a:spLocks noGrp="1"/>
          </p:cNvSpPr>
          <p:nvPr>
            <p:ph type="body" sz="quarter" idx="14"/>
          </p:nvPr>
        </p:nvSpPr>
        <p:spPr>
          <a:xfrm>
            <a:off x="149223" y="4795065"/>
            <a:ext cx="5257800" cy="274320"/>
          </a:xfrm>
          <a:prstGeom prst="rect">
            <a:avLst/>
          </a:prstGeom>
        </p:spPr>
        <p:txBody>
          <a:bodyPr lIns="0" tIns="0" rIns="0" bIns="0" anchor="b"/>
          <a:lstStyle>
            <a:lvl1pPr marL="0" indent="0">
              <a:buFontTx/>
              <a:buNone/>
              <a:defRPr sz="8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pPr lvl="0"/>
            <a:r>
              <a:rPr lang="en-US" dirty="0"/>
              <a:t>Click to edit Master text styles</a:t>
            </a:r>
          </a:p>
        </p:txBody>
      </p:sp>
    </p:spTree>
    <p:extLst>
      <p:ext uri="{BB962C8B-B14F-4D97-AF65-F5344CB8AC3E}">
        <p14:creationId xmlns:p14="http://schemas.microsoft.com/office/powerpoint/2010/main" val="4218899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with photo">
    <p:spTree>
      <p:nvGrpSpPr>
        <p:cNvPr id="1" name=""/>
        <p:cNvGrpSpPr/>
        <p:nvPr/>
      </p:nvGrpSpPr>
      <p:grpSpPr>
        <a:xfrm>
          <a:off x="0" y="0"/>
          <a:ext cx="0" cy="0"/>
          <a:chOff x="0" y="0"/>
          <a:chExt cx="0" cy="0"/>
        </a:xfrm>
      </p:grpSpPr>
      <p:sp>
        <p:nvSpPr>
          <p:cNvPr id="11" name="Decorative bar">
            <a:extLst>
              <a:ext uri="{FF2B5EF4-FFF2-40B4-BE49-F238E27FC236}">
                <a16:creationId xmlns:a16="http://schemas.microsoft.com/office/drawing/2014/main" id="{F6E1FD1C-40BD-41CA-AA2E-A49D45AF9BD7}"/>
              </a:ext>
              <a:ext uri="{C183D7F6-B498-43B3-948B-1728B52AA6E4}">
                <adec:decorative xmlns:adec="http://schemas.microsoft.com/office/drawing/2017/decorative" val="1"/>
              </a:ext>
            </a:extLst>
          </p:cNvPr>
          <p:cNvSpPr/>
          <p:nvPr userDrawn="1"/>
        </p:nvSpPr>
        <p:spPr>
          <a:xfrm>
            <a:off x="5846" y="2578605"/>
            <a:ext cx="4572000" cy="914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2" name="Decorative line">
            <a:extLst>
              <a:ext uri="{FF2B5EF4-FFF2-40B4-BE49-F238E27FC236}">
                <a16:creationId xmlns:a16="http://schemas.microsoft.com/office/drawing/2014/main" id="{35903B21-2708-73ED-FF55-B196BDD1077B}"/>
              </a:ext>
            </a:extLst>
          </p:cNvPr>
          <p:cNvSpPr/>
          <p:nvPr userDrawn="1"/>
        </p:nvSpPr>
        <p:spPr>
          <a:xfrm>
            <a:off x="0" y="3419853"/>
            <a:ext cx="4572000" cy="73152"/>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F36C248-7ED8-B083-7A2D-55F99407809E}"/>
              </a:ext>
            </a:extLst>
          </p:cNvPr>
          <p:cNvSpPr>
            <a:spLocks noGrp="1"/>
          </p:cNvSpPr>
          <p:nvPr>
            <p:ph type="title"/>
          </p:nvPr>
        </p:nvSpPr>
        <p:spPr>
          <a:xfrm>
            <a:off x="42422" y="2578605"/>
            <a:ext cx="4498848" cy="914400"/>
          </a:xfrm>
          <a:prstGeom prst="rect">
            <a:avLst/>
          </a:prstGeom>
        </p:spPr>
        <p:txBody>
          <a:bodyPr anchor="ctr"/>
          <a:lstStyle>
            <a:lvl1pPr algn="ctr">
              <a:defRPr sz="2400">
                <a:solidFill>
                  <a:schemeClr val="bg1"/>
                </a:solidFill>
                <a:latin typeface="Georgia" panose="02040502050405020303" pitchFamily="18" charset="0"/>
              </a:defRPr>
            </a:lvl1pPr>
          </a:lstStyle>
          <a:p>
            <a:r>
              <a:rPr lang="en-US" dirty="0"/>
              <a:t>Click to edit Master title style</a:t>
            </a:r>
          </a:p>
        </p:txBody>
      </p:sp>
      <p:sp>
        <p:nvSpPr>
          <p:cNvPr id="10" name="Photo">
            <a:extLst>
              <a:ext uri="{FF2B5EF4-FFF2-40B4-BE49-F238E27FC236}">
                <a16:creationId xmlns:a16="http://schemas.microsoft.com/office/drawing/2014/main" id="{ED71E68A-F656-4CCB-9FFC-4FF07A7FF218}"/>
              </a:ext>
            </a:extLst>
          </p:cNvPr>
          <p:cNvSpPr>
            <a:spLocks noGrp="1"/>
          </p:cNvSpPr>
          <p:nvPr>
            <p:ph type="pic" sz="quarter" idx="11"/>
          </p:nvPr>
        </p:nvSpPr>
        <p:spPr>
          <a:xfrm>
            <a:off x="4572000" y="17221"/>
            <a:ext cx="4572000" cy="5148072"/>
          </a:xfrm>
          <a:prstGeom prst="rect">
            <a:avLst/>
          </a:prstGeom>
          <a:ln w="38100">
            <a:noFill/>
            <a:miter lim="800000"/>
          </a:ln>
        </p:spPr>
        <p:txBody>
          <a:bodyPr/>
          <a:lstStyle>
            <a:lvl1pPr marL="0" indent="0">
              <a:buFontTx/>
              <a:buNone/>
              <a:defRPr>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r>
              <a:rPr lang="en-US" dirty="0"/>
              <a:t>Click icon to add picture</a:t>
            </a:r>
          </a:p>
        </p:txBody>
      </p:sp>
      <p:sp>
        <p:nvSpPr>
          <p:cNvPr id="8" name="Source">
            <a:extLst>
              <a:ext uri="{FF2B5EF4-FFF2-40B4-BE49-F238E27FC236}">
                <a16:creationId xmlns:a16="http://schemas.microsoft.com/office/drawing/2014/main" id="{087F9B04-6EC3-3417-BB1B-8A4E87429F31}"/>
              </a:ext>
            </a:extLst>
          </p:cNvPr>
          <p:cNvSpPr>
            <a:spLocks noGrp="1"/>
          </p:cNvSpPr>
          <p:nvPr>
            <p:ph type="body" sz="quarter" idx="14"/>
          </p:nvPr>
        </p:nvSpPr>
        <p:spPr>
          <a:xfrm>
            <a:off x="149223" y="4795065"/>
            <a:ext cx="5257800" cy="274320"/>
          </a:xfrm>
          <a:prstGeom prst="rect">
            <a:avLst/>
          </a:prstGeom>
        </p:spPr>
        <p:txBody>
          <a:bodyPr lIns="0" tIns="0" rIns="0" bIns="0" anchor="b"/>
          <a:lstStyle>
            <a:lvl1pPr marL="0" indent="0">
              <a:buFontTx/>
              <a:buNone/>
              <a:defRPr sz="8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pPr lvl="0"/>
            <a:r>
              <a:rPr lang="en-US" dirty="0"/>
              <a:t>Click to edit Master text styles</a:t>
            </a:r>
          </a:p>
        </p:txBody>
      </p:sp>
      <p:sp>
        <p:nvSpPr>
          <p:cNvPr id="3" name="Slide number">
            <a:extLst>
              <a:ext uri="{FF2B5EF4-FFF2-40B4-BE49-F238E27FC236}">
                <a16:creationId xmlns:a16="http://schemas.microsoft.com/office/drawing/2014/main" id="{D3675BD1-A728-F6D0-FEB5-91D58A2A0D2F}"/>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99262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ne-liner">
    <p:bg>
      <p:bgPr>
        <a:solidFill>
          <a:schemeClr val="accent2">
            <a:alpha val="85000"/>
          </a:schemeClr>
        </a:solidFill>
        <a:effectLst/>
      </p:bgPr>
    </p:bg>
    <p:spTree>
      <p:nvGrpSpPr>
        <p:cNvPr id="1" name=""/>
        <p:cNvGrpSpPr/>
        <p:nvPr/>
      </p:nvGrpSpPr>
      <p:grpSpPr>
        <a:xfrm>
          <a:off x="0" y="0"/>
          <a:ext cx="0" cy="0"/>
          <a:chOff x="0" y="0"/>
          <a:chExt cx="0" cy="0"/>
        </a:xfrm>
      </p:grpSpPr>
      <p:sp>
        <p:nvSpPr>
          <p:cNvPr id="8" name="Decorative bar">
            <a:extLst>
              <a:ext uri="{FF2B5EF4-FFF2-40B4-BE49-F238E27FC236}">
                <a16:creationId xmlns:a16="http://schemas.microsoft.com/office/drawing/2014/main" id="{B68C9810-CECA-C2C7-5169-6BDDE9F6BD7D}"/>
              </a:ext>
              <a:ext uri="{C183D7F6-B498-43B3-948B-1728B52AA6E4}">
                <adec:decorative xmlns:adec="http://schemas.microsoft.com/office/drawing/2017/decorative" val="1"/>
              </a:ext>
            </a:extLst>
          </p:cNvPr>
          <p:cNvSpPr/>
          <p:nvPr userDrawn="1"/>
        </p:nvSpPr>
        <p:spPr>
          <a:xfrm>
            <a:off x="0" y="2113178"/>
            <a:ext cx="9144000" cy="914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0" name="Decorative line">
            <a:extLst>
              <a:ext uri="{FF2B5EF4-FFF2-40B4-BE49-F238E27FC236}">
                <a16:creationId xmlns:a16="http://schemas.microsoft.com/office/drawing/2014/main" id="{FA715414-CBB5-3BDD-F2EE-623944218DD8}"/>
              </a:ext>
            </a:extLst>
          </p:cNvPr>
          <p:cNvSpPr/>
          <p:nvPr userDrawn="1"/>
        </p:nvSpPr>
        <p:spPr>
          <a:xfrm>
            <a:off x="0" y="3028950"/>
            <a:ext cx="9144000" cy="73152"/>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itle">
            <a:extLst>
              <a:ext uri="{FF2B5EF4-FFF2-40B4-BE49-F238E27FC236}">
                <a16:creationId xmlns:a16="http://schemas.microsoft.com/office/drawing/2014/main" id="{1106AA7A-561F-0085-4C9C-12CC94DDFA6A}"/>
              </a:ext>
            </a:extLst>
          </p:cNvPr>
          <p:cNvSpPr>
            <a:spLocks noGrp="1"/>
          </p:cNvSpPr>
          <p:nvPr>
            <p:ph type="title"/>
          </p:nvPr>
        </p:nvSpPr>
        <p:spPr>
          <a:xfrm>
            <a:off x="628650" y="2157984"/>
            <a:ext cx="7886700" cy="914400"/>
          </a:xfrm>
          <a:prstGeom prst="rect">
            <a:avLst/>
          </a:prstGeom>
        </p:spPr>
        <p:txBody>
          <a:bodyPr anchor="ctr"/>
          <a:lstStyle>
            <a:lvl1pPr algn="ctr">
              <a:defRPr sz="2400"/>
            </a:lvl1pPr>
          </a:lstStyle>
          <a:p>
            <a:r>
              <a:rPr lang="en-US" dirty="0"/>
              <a:t>Click to edit Master title style</a:t>
            </a:r>
          </a:p>
        </p:txBody>
      </p:sp>
      <p:sp>
        <p:nvSpPr>
          <p:cNvPr id="2" name="Slide number">
            <a:extLst>
              <a:ext uri="{FF2B5EF4-FFF2-40B4-BE49-F238E27FC236}">
                <a16:creationId xmlns:a16="http://schemas.microsoft.com/office/drawing/2014/main" id="{61047688-A1EA-13C0-BAEE-CDA57665234C}"/>
              </a:ext>
            </a:extLst>
          </p:cNvPr>
          <p:cNvSpPr>
            <a:spLocks noGrp="1"/>
          </p:cNvSpPr>
          <p:nvPr>
            <p:ph type="sldNum" sz="quarter" idx="10"/>
          </p:nvPr>
        </p:nvSpPr>
        <p:spPr>
          <a:xfrm>
            <a:off x="8339328" y="4810518"/>
            <a:ext cx="649224" cy="274637"/>
          </a:xfrm>
          <a:prstGeom prst="rect">
            <a:avLst/>
          </a:prstGeom>
        </p:spPr>
        <p:txBody>
          <a:bodyPr/>
          <a:lstStyle/>
          <a:p>
            <a:fld id="{FA8F3C7B-73FF-204A-9C8F-90D4B6613D28}" type="slidenum">
              <a:rPr lang="en-US" smtClean="0"/>
              <a:pPr/>
              <a:t>‹#›</a:t>
            </a:fld>
            <a:endParaRPr lang="en-US" dirty="0"/>
          </a:p>
        </p:txBody>
      </p:sp>
    </p:spTree>
    <p:extLst>
      <p:ext uri="{BB962C8B-B14F-4D97-AF65-F5344CB8AC3E}">
        <p14:creationId xmlns:p14="http://schemas.microsoft.com/office/powerpoint/2010/main" val="409099621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liner blue">
    <p:bg>
      <p:bgPr>
        <a:solidFill>
          <a:srgbClr val="062D72"/>
        </a:solidFill>
        <a:effectLst/>
      </p:bgPr>
    </p:bg>
    <p:spTree>
      <p:nvGrpSpPr>
        <p:cNvPr id="1" name=""/>
        <p:cNvGrpSpPr/>
        <p:nvPr/>
      </p:nvGrpSpPr>
      <p:grpSpPr>
        <a:xfrm>
          <a:off x="0" y="0"/>
          <a:ext cx="0" cy="0"/>
          <a:chOff x="0" y="0"/>
          <a:chExt cx="0" cy="0"/>
        </a:xfrm>
      </p:grpSpPr>
      <p:sp>
        <p:nvSpPr>
          <p:cNvPr id="8" name="Decorative bar">
            <a:extLst>
              <a:ext uri="{FF2B5EF4-FFF2-40B4-BE49-F238E27FC236}">
                <a16:creationId xmlns:a16="http://schemas.microsoft.com/office/drawing/2014/main" id="{B68C9810-CECA-C2C7-5169-6BDDE9F6BD7D}"/>
              </a:ext>
              <a:ext uri="{C183D7F6-B498-43B3-948B-1728B52AA6E4}">
                <adec:decorative xmlns:adec="http://schemas.microsoft.com/office/drawing/2017/decorative" val="1"/>
              </a:ext>
            </a:extLst>
          </p:cNvPr>
          <p:cNvSpPr/>
          <p:nvPr userDrawn="1"/>
        </p:nvSpPr>
        <p:spPr>
          <a:xfrm>
            <a:off x="0" y="2113178"/>
            <a:ext cx="9144000" cy="914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0" name="Decorative line">
            <a:extLst>
              <a:ext uri="{FF2B5EF4-FFF2-40B4-BE49-F238E27FC236}">
                <a16:creationId xmlns:a16="http://schemas.microsoft.com/office/drawing/2014/main" id="{FA715414-CBB5-3BDD-F2EE-623944218DD8}"/>
              </a:ext>
            </a:extLst>
          </p:cNvPr>
          <p:cNvSpPr/>
          <p:nvPr userDrawn="1"/>
        </p:nvSpPr>
        <p:spPr>
          <a:xfrm>
            <a:off x="0" y="3028950"/>
            <a:ext cx="9144000" cy="73152"/>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itle">
            <a:extLst>
              <a:ext uri="{FF2B5EF4-FFF2-40B4-BE49-F238E27FC236}">
                <a16:creationId xmlns:a16="http://schemas.microsoft.com/office/drawing/2014/main" id="{1106AA7A-561F-0085-4C9C-12CC94DDFA6A}"/>
              </a:ext>
            </a:extLst>
          </p:cNvPr>
          <p:cNvSpPr>
            <a:spLocks noGrp="1"/>
          </p:cNvSpPr>
          <p:nvPr>
            <p:ph type="title"/>
          </p:nvPr>
        </p:nvSpPr>
        <p:spPr>
          <a:xfrm>
            <a:off x="628650" y="2158617"/>
            <a:ext cx="7886700" cy="914400"/>
          </a:xfrm>
          <a:prstGeom prst="rect">
            <a:avLst/>
          </a:prstGeom>
        </p:spPr>
        <p:txBody>
          <a:bodyPr anchor="ctr"/>
          <a:lstStyle>
            <a:lvl1pPr algn="ctr">
              <a:defRPr sz="2400"/>
            </a:lvl1pPr>
          </a:lstStyle>
          <a:p>
            <a:r>
              <a:rPr lang="en-US" dirty="0"/>
              <a:t>Click to edit Master title style</a:t>
            </a:r>
          </a:p>
        </p:txBody>
      </p:sp>
      <p:sp>
        <p:nvSpPr>
          <p:cNvPr id="2" name="Slide number">
            <a:extLst>
              <a:ext uri="{FF2B5EF4-FFF2-40B4-BE49-F238E27FC236}">
                <a16:creationId xmlns:a16="http://schemas.microsoft.com/office/drawing/2014/main" id="{61047688-A1EA-13C0-BAEE-CDA57665234C}"/>
              </a:ext>
            </a:extLst>
          </p:cNvPr>
          <p:cNvSpPr>
            <a:spLocks noGrp="1"/>
          </p:cNvSpPr>
          <p:nvPr>
            <p:ph type="sldNum" sz="quarter" idx="10"/>
          </p:nvPr>
        </p:nvSpPr>
        <p:spPr>
          <a:xfrm>
            <a:off x="8339328" y="4810518"/>
            <a:ext cx="649224" cy="274637"/>
          </a:xfrm>
          <a:prstGeom prst="rect">
            <a:avLst/>
          </a:prstGeom>
        </p:spPr>
        <p:txBody>
          <a:bodyPr/>
          <a:lstStyle/>
          <a:p>
            <a:fld id="{FA8F3C7B-73FF-204A-9C8F-90D4B6613D28}" type="slidenum">
              <a:rPr lang="en-US" smtClean="0"/>
              <a:pPr/>
              <a:t>‹#›</a:t>
            </a:fld>
            <a:endParaRPr lang="en-US" dirty="0"/>
          </a:p>
        </p:txBody>
      </p:sp>
    </p:spTree>
    <p:extLst>
      <p:ext uri="{BB962C8B-B14F-4D97-AF65-F5344CB8AC3E}">
        <p14:creationId xmlns:p14="http://schemas.microsoft.com/office/powerpoint/2010/main" val="2655109229"/>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pyright">
    <p:bg>
      <p:bgPr>
        <a:solidFill>
          <a:srgbClr val="062D72"/>
        </a:solidFill>
        <a:effectLst/>
      </p:bgPr>
    </p:bg>
    <p:spTree>
      <p:nvGrpSpPr>
        <p:cNvPr id="1" name=""/>
        <p:cNvGrpSpPr/>
        <p:nvPr/>
      </p:nvGrpSpPr>
      <p:grpSpPr>
        <a:xfrm>
          <a:off x="0" y="0"/>
          <a:ext cx="0" cy="0"/>
          <a:chOff x="0" y="0"/>
          <a:chExt cx="0" cy="0"/>
        </a:xfrm>
      </p:grpSpPr>
      <p:sp>
        <p:nvSpPr>
          <p:cNvPr id="2" name="Gradient">
            <a:extLst>
              <a:ext uri="{FF2B5EF4-FFF2-40B4-BE49-F238E27FC236}">
                <a16:creationId xmlns:a16="http://schemas.microsoft.com/office/drawing/2014/main" id="{61FB3B3B-C504-7792-9802-33C49D4A0D13}"/>
              </a:ext>
              <a:ext uri="{C183D7F6-B498-43B3-948B-1728B52AA6E4}">
                <adec:decorative xmlns:adec="http://schemas.microsoft.com/office/drawing/2017/decorative" val="1"/>
              </a:ext>
            </a:extLst>
          </p:cNvPr>
          <p:cNvSpPr/>
          <p:nvPr userDrawn="1"/>
        </p:nvSpPr>
        <p:spPr>
          <a:xfrm>
            <a:off x="-1" y="11430"/>
            <a:ext cx="9144001" cy="5120640"/>
          </a:xfrm>
          <a:prstGeom prst="rect">
            <a:avLst/>
          </a:prstGeom>
          <a:gradFill>
            <a:gsLst>
              <a:gs pos="0">
                <a:srgbClr val="062D72">
                  <a:alpha val="0"/>
                </a:srgbClr>
              </a:gs>
              <a:gs pos="99000">
                <a:srgbClr val="062D72"/>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Decorative line">
            <a:extLst>
              <a:ext uri="{FF2B5EF4-FFF2-40B4-BE49-F238E27FC236}">
                <a16:creationId xmlns:a16="http://schemas.microsoft.com/office/drawing/2014/main" id="{F1E59BA6-6F16-6AFF-5650-E866514680DB}"/>
              </a:ext>
              <a:ext uri="{C183D7F6-B498-43B3-948B-1728B52AA6E4}">
                <adec:decorative xmlns:adec="http://schemas.microsoft.com/office/drawing/2017/decorative" val="1"/>
              </a:ext>
            </a:extLst>
          </p:cNvPr>
          <p:cNvSpPr/>
          <p:nvPr userDrawn="1"/>
        </p:nvSpPr>
        <p:spPr>
          <a:xfrm>
            <a:off x="0" y="969264"/>
            <a:ext cx="5047488" cy="54864"/>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itle">
            <a:extLst>
              <a:ext uri="{FF2B5EF4-FFF2-40B4-BE49-F238E27FC236}">
                <a16:creationId xmlns:a16="http://schemas.microsoft.com/office/drawing/2014/main" id="{00E46CCA-6825-CBED-25F6-BD790A9CFAE7}"/>
              </a:ext>
            </a:extLst>
          </p:cNvPr>
          <p:cNvSpPr>
            <a:spLocks noGrp="1"/>
          </p:cNvSpPr>
          <p:nvPr>
            <p:ph type="title"/>
          </p:nvPr>
        </p:nvSpPr>
        <p:spPr>
          <a:xfrm>
            <a:off x="149224" y="53975"/>
            <a:ext cx="5257800" cy="857250"/>
          </a:xfrm>
          <a:prstGeom prst="rect">
            <a:avLst/>
          </a:prstGeom>
        </p:spPr>
        <p:txBody>
          <a:bodyPr vert="horz" lIns="91440" tIns="45720" rIns="91440" bIns="45720" rtlCol="0" anchor="ctr">
            <a:noAutofit/>
          </a:bodyPr>
          <a:lstStyle>
            <a:lvl1pPr>
              <a:lnSpc>
                <a:spcPct val="100000"/>
              </a:lnSpc>
              <a:defRPr sz="2400"/>
            </a:lvl1pPr>
          </a:lstStyle>
          <a:p>
            <a:r>
              <a:rPr lang="en-US" dirty="0"/>
              <a:t>Click to edit Master title style</a:t>
            </a:r>
          </a:p>
        </p:txBody>
      </p:sp>
      <p:sp>
        <p:nvSpPr>
          <p:cNvPr id="6" name="Copyright statement">
            <a:extLst>
              <a:ext uri="{FF2B5EF4-FFF2-40B4-BE49-F238E27FC236}">
                <a16:creationId xmlns:a16="http://schemas.microsoft.com/office/drawing/2014/main" id="{39BCC64F-DC05-DFCD-6622-73EDB35C1916}"/>
              </a:ext>
            </a:extLst>
          </p:cNvPr>
          <p:cNvSpPr>
            <a:spLocks noGrp="1"/>
          </p:cNvSpPr>
          <p:nvPr>
            <p:ph type="body" sz="quarter" idx="11"/>
          </p:nvPr>
        </p:nvSpPr>
        <p:spPr>
          <a:xfrm>
            <a:off x="149223" y="1285197"/>
            <a:ext cx="5257800" cy="389658"/>
          </a:xfrm>
          <a:prstGeom prst="rect">
            <a:avLst/>
          </a:prstGeom>
        </p:spPr>
        <p:txBody>
          <a:bodyPr anchor="ctr"/>
          <a:lstStyle>
            <a:lvl1pPr>
              <a:defRPr sz="1600" b="1"/>
            </a:lvl1pPr>
          </a:lstStyle>
          <a:p>
            <a:pPr lvl="0"/>
            <a:r>
              <a:rPr lang="en-US" dirty="0"/>
              <a:t>Click to edit Master text styles</a:t>
            </a:r>
          </a:p>
        </p:txBody>
      </p:sp>
      <p:sp>
        <p:nvSpPr>
          <p:cNvPr id="7" name="About">
            <a:extLst>
              <a:ext uri="{FF2B5EF4-FFF2-40B4-BE49-F238E27FC236}">
                <a16:creationId xmlns:a16="http://schemas.microsoft.com/office/drawing/2014/main" id="{5A96EE13-CFD8-7B9E-3120-5BEA5FA70190}"/>
              </a:ext>
            </a:extLst>
          </p:cNvPr>
          <p:cNvSpPr>
            <a:spLocks noGrp="1"/>
          </p:cNvSpPr>
          <p:nvPr>
            <p:ph type="body" sz="quarter" idx="12"/>
          </p:nvPr>
        </p:nvSpPr>
        <p:spPr>
          <a:xfrm>
            <a:off x="149223" y="1802808"/>
            <a:ext cx="5257800" cy="2523086"/>
          </a:xfrm>
          <a:prstGeom prst="rect">
            <a:avLst/>
          </a:prstGeom>
          <a:noFill/>
        </p:spPr>
        <p:txBody>
          <a:bodyPr anchor="ctr"/>
          <a:lstStyle>
            <a:lvl1pPr>
              <a:lnSpc>
                <a:spcPct val="100000"/>
              </a:lnSpc>
              <a:spcBef>
                <a:spcPts val="0"/>
              </a:spcBef>
              <a:defRPr sz="1600"/>
            </a:lvl1pPr>
          </a:lstStyle>
          <a:p>
            <a:pPr lvl="0"/>
            <a:r>
              <a:rPr lang="en-US" dirty="0"/>
              <a:t>Click to edit Master text styles</a:t>
            </a:r>
          </a:p>
        </p:txBody>
      </p:sp>
      <p:sp>
        <p:nvSpPr>
          <p:cNvPr id="8" name="Date key">
            <a:extLst>
              <a:ext uri="{FF2B5EF4-FFF2-40B4-BE49-F238E27FC236}">
                <a16:creationId xmlns:a16="http://schemas.microsoft.com/office/drawing/2014/main" id="{D9CB18D6-4558-969B-524A-AB34413B44AC}"/>
              </a:ext>
            </a:extLst>
          </p:cNvPr>
          <p:cNvSpPr>
            <a:spLocks noGrp="1"/>
          </p:cNvSpPr>
          <p:nvPr>
            <p:ph type="body" sz="quarter" idx="14"/>
          </p:nvPr>
        </p:nvSpPr>
        <p:spPr>
          <a:xfrm>
            <a:off x="149223" y="4792204"/>
            <a:ext cx="5257800" cy="274320"/>
          </a:xfrm>
          <a:prstGeom prst="rect">
            <a:avLst/>
          </a:prstGeom>
        </p:spPr>
        <p:txBody>
          <a:bodyPr lIns="0" tIns="0" rIns="0" bIns="0" anchor="b"/>
          <a:lstStyle>
            <a:lvl1pPr>
              <a:defRPr sz="800">
                <a:latin typeface="Calibri" panose="020F0502020204030204" pitchFamily="34" charset="0"/>
                <a:ea typeface="Tahoma" panose="020B0604030504040204" pitchFamily="34" charset="0"/>
                <a:cs typeface="Calibri" panose="020F0502020204030204" pitchFamily="34" charset="0"/>
              </a:defRPr>
            </a:lvl1pPr>
          </a:lstStyle>
          <a:p>
            <a:pPr lvl="0"/>
            <a:r>
              <a:rPr lang="en-US" dirty="0"/>
              <a:t>Click to edit Master text styles</a:t>
            </a:r>
          </a:p>
        </p:txBody>
      </p:sp>
      <p:sp>
        <p:nvSpPr>
          <p:cNvPr id="3" name="Slide number">
            <a:extLst>
              <a:ext uri="{FF2B5EF4-FFF2-40B4-BE49-F238E27FC236}">
                <a16:creationId xmlns:a16="http://schemas.microsoft.com/office/drawing/2014/main" id="{C0D32215-85E7-AD7C-3B37-D4A23F88A2CF}"/>
              </a:ext>
            </a:extLst>
          </p:cNvPr>
          <p:cNvSpPr>
            <a:spLocks noGrp="1"/>
          </p:cNvSpPr>
          <p:nvPr>
            <p:ph type="sldNum" sz="quarter" idx="10"/>
          </p:nvPr>
        </p:nvSpPr>
        <p:spPr>
          <a:xfrm>
            <a:off x="8339328" y="4810518"/>
            <a:ext cx="649224" cy="274637"/>
          </a:xfrm>
        </p:spPr>
        <p:txBody>
          <a:bodyPr/>
          <a:lstStyle/>
          <a:p>
            <a:fld id="{4F3F24AA-65AD-4E46-94D4-95CB0FA293CB}" type="slidenum">
              <a:rPr lang="en-US" smtClean="0"/>
              <a:pPr/>
              <a:t>‹#›</a:t>
            </a:fld>
            <a:endParaRPr lang="en-US" dirty="0"/>
          </a:p>
        </p:txBody>
      </p:sp>
      <p:sp>
        <p:nvSpPr>
          <p:cNvPr id="15" name="Oval 14">
            <a:extLst>
              <a:ext uri="{FF2B5EF4-FFF2-40B4-BE49-F238E27FC236}">
                <a16:creationId xmlns:a16="http://schemas.microsoft.com/office/drawing/2014/main" id="{104CA888-96C1-3E0D-5B90-4DED3C27CAA1}"/>
              </a:ext>
              <a:ext uri="{C183D7F6-B498-43B3-948B-1728B52AA6E4}">
                <adec:decorative xmlns:adec="http://schemas.microsoft.com/office/drawing/2017/decorative" val="1"/>
              </a:ext>
            </a:extLst>
          </p:cNvPr>
          <p:cNvSpPr/>
          <p:nvPr userDrawn="1"/>
        </p:nvSpPr>
        <p:spPr>
          <a:xfrm>
            <a:off x="5782684" y="1146781"/>
            <a:ext cx="2985654" cy="2985654"/>
          </a:xfrm>
          <a:prstGeom prst="ellipse">
            <a:avLst/>
          </a:prstGeom>
          <a:solidFill>
            <a:schemeClr val="bg1"/>
          </a:solidFill>
          <a:ln w="101600">
            <a:solidFill>
              <a:srgbClr val="418F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BSPH logo lockup" descr="Logo, Johns Hopkins Bloomberg School of Public Health, Center for Teaching and Learning—shield with torch.">
            <a:extLst>
              <a:ext uri="{FF2B5EF4-FFF2-40B4-BE49-F238E27FC236}">
                <a16:creationId xmlns:a16="http://schemas.microsoft.com/office/drawing/2014/main" id="{DA13E765-4DDC-8E23-99AA-4D29CE3C083C}"/>
              </a:ext>
            </a:extLst>
          </p:cNvPr>
          <p:cNvPicPr>
            <a:picLocks noChangeAspect="1"/>
          </p:cNvPicPr>
          <p:nvPr userDrawn="1"/>
        </p:nvPicPr>
        <p:blipFill>
          <a:blip r:embed="rId2"/>
          <a:stretch>
            <a:fillRect/>
          </a:stretch>
        </p:blipFill>
        <p:spPr>
          <a:xfrm>
            <a:off x="5943313" y="1350852"/>
            <a:ext cx="2664396" cy="2577512"/>
          </a:xfrm>
          <a:prstGeom prst="rect">
            <a:avLst/>
          </a:prstGeom>
        </p:spPr>
      </p:pic>
    </p:spTree>
    <p:extLst>
      <p:ext uri="{BB962C8B-B14F-4D97-AF65-F5344CB8AC3E}">
        <p14:creationId xmlns:p14="http://schemas.microsoft.com/office/powerpoint/2010/main" val="2035701159"/>
      </p:ext>
    </p:extLst>
  </p:cSld>
  <p:clrMapOvr>
    <a:masterClrMapping/>
  </p:clrMapOvr>
  <p:extLst>
    <p:ext uri="{DCECCB84-F9BA-43D5-87BE-67443E8EF086}">
      <p15:sldGuideLst xmlns:p15="http://schemas.microsoft.com/office/powerpoint/2012/main">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cknowledgement">
    <p:bg>
      <p:bgPr>
        <a:solidFill>
          <a:srgbClr val="062D72"/>
        </a:solidFill>
        <a:effectLst/>
      </p:bgPr>
    </p:bg>
    <p:spTree>
      <p:nvGrpSpPr>
        <p:cNvPr id="1" name=""/>
        <p:cNvGrpSpPr/>
        <p:nvPr/>
      </p:nvGrpSpPr>
      <p:grpSpPr>
        <a:xfrm>
          <a:off x="0" y="0"/>
          <a:ext cx="0" cy="0"/>
          <a:chOff x="0" y="0"/>
          <a:chExt cx="0" cy="0"/>
        </a:xfrm>
      </p:grpSpPr>
      <p:sp>
        <p:nvSpPr>
          <p:cNvPr id="2" name="Gradient">
            <a:extLst>
              <a:ext uri="{FF2B5EF4-FFF2-40B4-BE49-F238E27FC236}">
                <a16:creationId xmlns:a16="http://schemas.microsoft.com/office/drawing/2014/main" id="{61FB3B3B-C504-7792-9802-33C49D4A0D13}"/>
              </a:ext>
              <a:ext uri="{C183D7F6-B498-43B3-948B-1728B52AA6E4}">
                <adec:decorative xmlns:adec="http://schemas.microsoft.com/office/drawing/2017/decorative" val="1"/>
              </a:ext>
            </a:extLst>
          </p:cNvPr>
          <p:cNvSpPr/>
          <p:nvPr userDrawn="1"/>
        </p:nvSpPr>
        <p:spPr>
          <a:xfrm>
            <a:off x="0" y="0"/>
            <a:ext cx="9144001" cy="5120640"/>
          </a:xfrm>
          <a:prstGeom prst="rect">
            <a:avLst/>
          </a:prstGeom>
          <a:gradFill>
            <a:gsLst>
              <a:gs pos="0">
                <a:srgbClr val="062D72">
                  <a:alpha val="0"/>
                </a:srgbClr>
              </a:gs>
              <a:gs pos="99000">
                <a:srgbClr val="062D72"/>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ecorative line">
            <a:extLst>
              <a:ext uri="{FF2B5EF4-FFF2-40B4-BE49-F238E27FC236}">
                <a16:creationId xmlns:a16="http://schemas.microsoft.com/office/drawing/2014/main" id="{FF3362E3-F65C-255B-D33B-39577B7133C9}"/>
              </a:ext>
              <a:ext uri="{C183D7F6-B498-43B3-948B-1728B52AA6E4}">
                <adec:decorative xmlns:adec="http://schemas.microsoft.com/office/drawing/2017/decorative" val="1"/>
              </a:ext>
            </a:extLst>
          </p:cNvPr>
          <p:cNvSpPr/>
          <p:nvPr userDrawn="1"/>
        </p:nvSpPr>
        <p:spPr>
          <a:xfrm>
            <a:off x="0" y="969264"/>
            <a:ext cx="5047488" cy="45720"/>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itle">
            <a:extLst>
              <a:ext uri="{FF2B5EF4-FFF2-40B4-BE49-F238E27FC236}">
                <a16:creationId xmlns:a16="http://schemas.microsoft.com/office/drawing/2014/main" id="{42145999-DBC5-ECB5-BA81-E3AD2522E69F}"/>
              </a:ext>
            </a:extLst>
          </p:cNvPr>
          <p:cNvSpPr>
            <a:spLocks noGrp="1"/>
          </p:cNvSpPr>
          <p:nvPr>
            <p:ph type="title"/>
          </p:nvPr>
        </p:nvSpPr>
        <p:spPr>
          <a:xfrm>
            <a:off x="149224" y="53975"/>
            <a:ext cx="5257800" cy="857250"/>
          </a:xfrm>
          <a:prstGeom prst="rect">
            <a:avLst/>
          </a:prstGeom>
        </p:spPr>
        <p:txBody>
          <a:bodyPr vert="horz" lIns="91440" tIns="45720" rIns="91440" bIns="45720" rtlCol="0" anchor="ctr">
            <a:noAutofit/>
          </a:bodyPr>
          <a:lstStyle>
            <a:lvl1pPr>
              <a:lnSpc>
                <a:spcPct val="100000"/>
              </a:lnSpc>
              <a:defRPr sz="2400"/>
            </a:lvl1pPr>
          </a:lstStyle>
          <a:p>
            <a:r>
              <a:rPr lang="en-US" dirty="0"/>
              <a:t>Click to edit Master title style</a:t>
            </a:r>
          </a:p>
        </p:txBody>
      </p:sp>
      <p:sp>
        <p:nvSpPr>
          <p:cNvPr id="7" name="About">
            <a:extLst>
              <a:ext uri="{FF2B5EF4-FFF2-40B4-BE49-F238E27FC236}">
                <a16:creationId xmlns:a16="http://schemas.microsoft.com/office/drawing/2014/main" id="{5A96EE13-CFD8-7B9E-3120-5BEA5FA70190}"/>
              </a:ext>
            </a:extLst>
          </p:cNvPr>
          <p:cNvSpPr>
            <a:spLocks noGrp="1"/>
          </p:cNvSpPr>
          <p:nvPr>
            <p:ph type="body" sz="quarter" idx="12"/>
          </p:nvPr>
        </p:nvSpPr>
        <p:spPr>
          <a:xfrm>
            <a:off x="149223" y="1285197"/>
            <a:ext cx="5257800" cy="3040697"/>
          </a:xfrm>
          <a:prstGeom prst="rect">
            <a:avLst/>
          </a:prstGeom>
          <a:noFill/>
        </p:spPr>
        <p:txBody>
          <a:bodyPr anchor="ctr"/>
          <a:lstStyle>
            <a:lvl1pPr>
              <a:lnSpc>
                <a:spcPct val="100000"/>
              </a:lnSpc>
              <a:spcBef>
                <a:spcPts val="0"/>
              </a:spcBef>
              <a:defRPr sz="1600"/>
            </a:lvl1pPr>
          </a:lstStyle>
          <a:p>
            <a:pPr lvl="0"/>
            <a:r>
              <a:rPr lang="en-US" dirty="0"/>
              <a:t>Click to edit Master text styles</a:t>
            </a:r>
          </a:p>
        </p:txBody>
      </p:sp>
      <p:sp>
        <p:nvSpPr>
          <p:cNvPr id="6" name="Image">
            <a:extLst>
              <a:ext uri="{FF2B5EF4-FFF2-40B4-BE49-F238E27FC236}">
                <a16:creationId xmlns:a16="http://schemas.microsoft.com/office/drawing/2014/main" id="{60CBF034-4602-CB84-B057-BB392D31C675}"/>
              </a:ext>
            </a:extLst>
          </p:cNvPr>
          <p:cNvSpPr>
            <a:spLocks noGrp="1"/>
          </p:cNvSpPr>
          <p:nvPr>
            <p:ph sz="quarter" idx="15"/>
          </p:nvPr>
        </p:nvSpPr>
        <p:spPr>
          <a:xfrm>
            <a:off x="5556246" y="53975"/>
            <a:ext cx="3432306" cy="4271919"/>
          </a:xfrm>
          <a:prstGeom prst="rect">
            <a:avLst/>
          </a:prstGeom>
        </p:spPr>
        <p:txBody>
          <a:bodyPr/>
          <a:lstStyle>
            <a:lvl1pPr>
              <a:defRPr>
                <a:latin typeface="Tahoma" panose="020B0604030504040204" pitchFamily="34" charset="0"/>
                <a:ea typeface="Tahoma" panose="020B0604030504040204" pitchFamily="34" charset="0"/>
                <a:cs typeface="Tahoma" panose="020B0604030504040204" pitchFamily="34" charset="0"/>
              </a:defRPr>
            </a:lvl1pPr>
          </a:lstStyle>
          <a:p>
            <a:pPr lvl="0"/>
            <a:endParaRPr lang="en-US" dirty="0"/>
          </a:p>
        </p:txBody>
      </p:sp>
      <p:sp>
        <p:nvSpPr>
          <p:cNvPr id="8" name="Date key">
            <a:extLst>
              <a:ext uri="{FF2B5EF4-FFF2-40B4-BE49-F238E27FC236}">
                <a16:creationId xmlns:a16="http://schemas.microsoft.com/office/drawing/2014/main" id="{D9CB18D6-4558-969B-524A-AB34413B44AC}"/>
              </a:ext>
            </a:extLst>
          </p:cNvPr>
          <p:cNvSpPr>
            <a:spLocks noGrp="1"/>
          </p:cNvSpPr>
          <p:nvPr>
            <p:ph type="body" sz="quarter" idx="14"/>
          </p:nvPr>
        </p:nvSpPr>
        <p:spPr>
          <a:xfrm>
            <a:off x="149223" y="4792204"/>
            <a:ext cx="5257800" cy="274320"/>
          </a:xfrm>
          <a:prstGeom prst="rect">
            <a:avLst/>
          </a:prstGeom>
        </p:spPr>
        <p:txBody>
          <a:bodyPr lIns="0" tIns="0" rIns="0" bIns="0" anchor="b"/>
          <a:lstStyle>
            <a:lvl1pPr>
              <a:defRPr sz="800">
                <a:latin typeface="Calibri" panose="020F0502020204030204" pitchFamily="34" charset="0"/>
                <a:ea typeface="Tahoma" panose="020B0604030504040204" pitchFamily="34" charset="0"/>
                <a:cs typeface="Calibri" panose="020F0502020204030204" pitchFamily="34" charset="0"/>
              </a:defRPr>
            </a:lvl1pPr>
          </a:lstStyle>
          <a:p>
            <a:pPr lvl="0"/>
            <a:r>
              <a:rPr lang="en-US" dirty="0"/>
              <a:t>Click to edit Master text styles</a:t>
            </a:r>
          </a:p>
        </p:txBody>
      </p:sp>
      <p:sp>
        <p:nvSpPr>
          <p:cNvPr id="3" name="Slide number">
            <a:extLst>
              <a:ext uri="{FF2B5EF4-FFF2-40B4-BE49-F238E27FC236}">
                <a16:creationId xmlns:a16="http://schemas.microsoft.com/office/drawing/2014/main" id="{C0D32215-85E7-AD7C-3B37-D4A23F88A2CF}"/>
              </a:ext>
            </a:extLst>
          </p:cNvPr>
          <p:cNvSpPr>
            <a:spLocks noGrp="1"/>
          </p:cNvSpPr>
          <p:nvPr>
            <p:ph type="sldNum" sz="quarter" idx="10"/>
          </p:nvPr>
        </p:nvSpPr>
        <p:spPr>
          <a:xfrm>
            <a:off x="8339328" y="4810518"/>
            <a:ext cx="649224" cy="274637"/>
          </a:xfrm>
        </p:spPr>
        <p:txBody>
          <a:bodyPr/>
          <a:lstStyle/>
          <a:p>
            <a:fld id="{4F3F24AA-65AD-4E46-94D4-95CB0FA293CB}" type="slidenum">
              <a:rPr lang="en-US" smtClean="0"/>
              <a:pPr/>
              <a:t>‹#›</a:t>
            </a:fld>
            <a:endParaRPr lang="en-US" dirty="0"/>
          </a:p>
        </p:txBody>
      </p:sp>
    </p:spTree>
    <p:extLst>
      <p:ext uri="{BB962C8B-B14F-4D97-AF65-F5344CB8AC3E}">
        <p14:creationId xmlns:p14="http://schemas.microsoft.com/office/powerpoint/2010/main" val="31327506"/>
      </p:ext>
    </p:extLst>
  </p:cSld>
  <p:clrMapOvr>
    <a:masterClrMapping/>
  </p:clrMapOvr>
  <p:extLst>
    <p:ext uri="{DCECCB84-F9BA-43D5-87BE-67443E8EF086}">
      <p15:sldGuideLst xmlns:p15="http://schemas.microsoft.com/office/powerpoint/2012/main">
        <p15:guide id="2" pos="288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ypical-bullets">
    <p:bg>
      <p:bgPr>
        <a:solidFill>
          <a:srgbClr val="FFFFFF"/>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49313" y="53975"/>
            <a:ext cx="8842287" cy="857250"/>
          </a:xfrm>
        </p:spPr>
        <p:txBody>
          <a:bodyPr/>
          <a:lstStyle/>
          <a:p>
            <a:r>
              <a:rPr lang="en-US" dirty="0"/>
              <a:t>Click to add slide title</a:t>
            </a:r>
          </a:p>
        </p:txBody>
      </p:sp>
      <p:sp>
        <p:nvSpPr>
          <p:cNvPr id="7" name="Bullets">
            <a:extLst>
              <a:ext uri="{FF2B5EF4-FFF2-40B4-BE49-F238E27FC236}">
                <a16:creationId xmlns:a16="http://schemas.microsoft.com/office/drawing/2014/main" id="{7C60B256-AB51-AF4E-8137-B91D1CF9FC88}"/>
              </a:ext>
            </a:extLst>
          </p:cNvPr>
          <p:cNvSpPr>
            <a:spLocks noGrp="1"/>
          </p:cNvSpPr>
          <p:nvPr>
            <p:ph idx="1"/>
          </p:nvPr>
        </p:nvSpPr>
        <p:spPr>
          <a:xfrm>
            <a:off x="149313" y="1200151"/>
            <a:ext cx="8842287" cy="3390899"/>
          </a:xfrm>
          <a:prstGeom prst="rect">
            <a:avLst/>
          </a:prstGeom>
          <a:ln>
            <a:solidFill>
              <a:srgbClr val="6CACE4">
                <a:alpha val="25000"/>
              </a:srgbClr>
            </a:solidFill>
          </a:ln>
        </p:spPr>
        <p:txBody>
          <a:bodyPr vert="horz" lIns="91440" tIns="45720" rIns="91440" bIns="45720" rtlCol="0">
            <a:normAutofit/>
          </a:bodyPr>
          <a:lstStyle/>
          <a:p>
            <a:pPr lvl="0"/>
            <a:r>
              <a:rPr lang="en-US" dirty="0"/>
              <a:t>Click to add first-level bullet</a:t>
            </a:r>
          </a:p>
          <a:p>
            <a:pPr lvl="1"/>
            <a:r>
              <a:rPr lang="en-US" dirty="0"/>
              <a:t>Second level</a:t>
            </a:r>
          </a:p>
          <a:p>
            <a:pPr lvl="2"/>
            <a:r>
              <a:rPr lang="en-US" dirty="0"/>
              <a:t>Third level</a:t>
            </a:r>
          </a:p>
        </p:txBody>
      </p:sp>
      <p:sp>
        <p:nvSpPr>
          <p:cNvPr id="8" name="Source">
            <a:extLst>
              <a:ext uri="{FF2B5EF4-FFF2-40B4-BE49-F238E27FC236}">
                <a16:creationId xmlns:a16="http://schemas.microsoft.com/office/drawing/2014/main" id="{0249B332-CABF-854E-B6E9-46A2BE5A2C6D}"/>
              </a:ext>
            </a:extLst>
          </p:cNvPr>
          <p:cNvSpPr>
            <a:spLocks noGrp="1"/>
          </p:cNvSpPr>
          <p:nvPr>
            <p:ph idx="12" hasCustomPrompt="1"/>
          </p:nvPr>
        </p:nvSpPr>
        <p:spPr>
          <a:xfrm>
            <a:off x="149313" y="4792204"/>
            <a:ext cx="7820311"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4" name="Slide number ">
            <a:extLst>
              <a:ext uri="{FF2B5EF4-FFF2-40B4-BE49-F238E27FC236}">
                <a16:creationId xmlns:a16="http://schemas.microsoft.com/office/drawing/2014/main" id="{EF0C2086-C256-6E42-A847-C3F176454950}"/>
              </a:ext>
            </a:extLst>
          </p:cNvPr>
          <p:cNvSpPr>
            <a:spLocks noGrp="1"/>
          </p:cNvSpPr>
          <p:nvPr>
            <p:ph type="sldNum" sz="quarter" idx="13"/>
          </p:nvPr>
        </p:nvSpPr>
        <p:spPr>
          <a:xfrm>
            <a:off x="8342334" y="4809744"/>
            <a:ext cx="649266" cy="274637"/>
          </a:xfrm>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006430398"/>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1620" userDrawn="1">
          <p15:clr>
            <a:srgbClr val="FBAE40"/>
          </p15:clr>
        </p15:guide>
        <p15:guide id="3" orient="horz" pos="3180" userDrawn="1">
          <p15:clr>
            <a:srgbClr val="547EBF"/>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urth bullet">
    <p:bg>
      <p:bgPr>
        <a:solidFill>
          <a:srgbClr val="FFFFFF"/>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49313" y="53975"/>
            <a:ext cx="8842248" cy="857250"/>
          </a:xfrm>
        </p:spPr>
        <p:txBody>
          <a:bodyPr/>
          <a:lstStyle/>
          <a:p>
            <a:r>
              <a:rPr lang="en-US" dirty="0"/>
              <a:t>Click to add slide title</a:t>
            </a:r>
          </a:p>
        </p:txBody>
      </p:sp>
      <p:sp>
        <p:nvSpPr>
          <p:cNvPr id="7" name="Bullets">
            <a:extLst>
              <a:ext uri="{FF2B5EF4-FFF2-40B4-BE49-F238E27FC236}">
                <a16:creationId xmlns:a16="http://schemas.microsoft.com/office/drawing/2014/main" id="{7C60B256-AB51-AF4E-8137-B91D1CF9FC88}"/>
              </a:ext>
            </a:extLst>
          </p:cNvPr>
          <p:cNvSpPr>
            <a:spLocks noGrp="1"/>
          </p:cNvSpPr>
          <p:nvPr>
            <p:ph idx="1" hasCustomPrompt="1"/>
          </p:nvPr>
        </p:nvSpPr>
        <p:spPr>
          <a:xfrm>
            <a:off x="149313" y="1200151"/>
            <a:ext cx="8842287" cy="3390899"/>
          </a:xfrm>
          <a:prstGeom prst="rect">
            <a:avLst/>
          </a:prstGeom>
          <a:ln>
            <a:solidFill>
              <a:srgbClr val="6CACE4">
                <a:alpha val="25000"/>
              </a:srgbClr>
            </a:solidFill>
          </a:ln>
        </p:spPr>
        <p:txBody>
          <a:bodyPr vert="horz" lIns="91440" tIns="45720" rIns="91440" bIns="45720" rtlCol="0">
            <a:normAutofit/>
          </a:bodyPr>
          <a:lstStyle>
            <a:lvl1pPr>
              <a:buClr>
                <a:srgbClr val="418FDE"/>
              </a:buClr>
              <a:defRPr/>
            </a:lvl1pPr>
            <a:lvl2pPr>
              <a:buClr>
                <a:srgbClr val="418FDE"/>
              </a:buClr>
              <a:defRPr/>
            </a:lvl2pPr>
            <a:lvl3pPr>
              <a:buClr>
                <a:srgbClr val="418FDE"/>
              </a:buClr>
              <a:defRPr/>
            </a:lvl3pPr>
            <a:lvl4pPr marL="1031875" indent="-228600">
              <a:buClr>
                <a:srgbClr val="418FDE"/>
              </a:buClr>
              <a:buSzPct val="100000"/>
              <a:buFont typeface="System Font Regular"/>
              <a:buChar char="■"/>
              <a:defRPr sz="1400">
                <a:latin typeface="Tahoma" panose="020B0604030504040204" pitchFamily="34" charset="0"/>
                <a:ea typeface="Tahoma" panose="020B0604030504040204" pitchFamily="34" charset="0"/>
                <a:cs typeface="Tahoma" panose="020B0604030504040204" pitchFamily="34" charset="0"/>
              </a:defRPr>
            </a:lvl4pPr>
          </a:lstStyle>
          <a:p>
            <a:pPr lvl="0"/>
            <a:r>
              <a:rPr lang="en-US" dirty="0"/>
              <a:t>Click to add first-level bullet</a:t>
            </a:r>
          </a:p>
          <a:p>
            <a:pPr lvl="1"/>
            <a:r>
              <a:rPr lang="en-US" dirty="0"/>
              <a:t>Second level</a:t>
            </a:r>
          </a:p>
          <a:p>
            <a:pPr lvl="2"/>
            <a:r>
              <a:rPr lang="en-US" dirty="0"/>
              <a:t>Third level</a:t>
            </a:r>
          </a:p>
          <a:p>
            <a:pPr lvl="3"/>
            <a:r>
              <a:rPr lang="en-US" dirty="0"/>
              <a:t>Fourth level</a:t>
            </a:r>
          </a:p>
        </p:txBody>
      </p:sp>
      <p:sp>
        <p:nvSpPr>
          <p:cNvPr id="8" name="Source">
            <a:extLst>
              <a:ext uri="{FF2B5EF4-FFF2-40B4-BE49-F238E27FC236}">
                <a16:creationId xmlns:a16="http://schemas.microsoft.com/office/drawing/2014/main" id="{0249B332-CABF-854E-B6E9-46A2BE5A2C6D}"/>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4" name="Slide number ">
            <a:extLst>
              <a:ext uri="{FF2B5EF4-FFF2-40B4-BE49-F238E27FC236}">
                <a16:creationId xmlns:a16="http://schemas.microsoft.com/office/drawing/2014/main" id="{EF0C2086-C256-6E42-A847-C3F176454950}"/>
              </a:ext>
            </a:extLst>
          </p:cNvPr>
          <p:cNvSpPr>
            <a:spLocks noGrp="1"/>
          </p:cNvSpPr>
          <p:nvPr>
            <p:ph type="sldNum" sz="quarter" idx="13"/>
          </p:nvPr>
        </p:nvSpPr>
        <p:spPr>
          <a:xfrm>
            <a:off x="8342334" y="4809744"/>
            <a:ext cx="649266" cy="274637"/>
          </a:xfrm>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322584764"/>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162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lets 1"/>
          <p:cNvSpPr>
            <a:spLocks noGrp="1"/>
          </p:cNvSpPr>
          <p:nvPr>
            <p:ph idx="13" hasCustomPrompt="1"/>
          </p:nvPr>
        </p:nvSpPr>
        <p:spPr>
          <a:xfrm>
            <a:off x="149314" y="1200152"/>
            <a:ext cx="4379420" cy="3393200"/>
          </a:xfrm>
        </p:spPr>
        <p:txBody>
          <a:bodyPr/>
          <a:lstStyle>
            <a:lvl1pPr marL="288925" indent="-288925">
              <a:buClr>
                <a:srgbClr val="418FDE"/>
              </a:buClr>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2"/>
          <p:cNvSpPr>
            <a:spLocks noGrp="1"/>
          </p:cNvSpPr>
          <p:nvPr>
            <p:ph idx="12" hasCustomPrompt="1"/>
          </p:nvPr>
        </p:nvSpPr>
        <p:spPr>
          <a:xfrm>
            <a:off x="4615267" y="1201422"/>
            <a:ext cx="4376334" cy="3391930"/>
          </a:xfrm>
          <a:prstGeom prst="rect">
            <a:avLst/>
          </a:prstGeom>
          <a:ln>
            <a:solidFill>
              <a:srgbClr val="6CACE4">
                <a:alpha val="25000"/>
              </a:srgbClr>
            </a:solidFill>
          </a:ln>
        </p:spPr>
        <p:txBody>
          <a:bodyPr vert="horz" lIns="91440" tIns="45720" rIns="91440" bIns="45720" rtlCol="0">
            <a:normAutofit/>
          </a:bodyPr>
          <a:lstStyle>
            <a:lvl1pPr marL="288925" indent="-288925">
              <a:buClr>
                <a:srgbClr val="418FDE"/>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9CB6042A-9A7B-5FA6-181D-B873C9B790A7}"/>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035A0F40-518B-B546-B0B2-A1824EC12054}"/>
              </a:ext>
            </a:extLst>
          </p:cNvPr>
          <p:cNvSpPr>
            <a:spLocks noGrp="1"/>
          </p:cNvSpPr>
          <p:nvPr>
            <p:ph type="sldNum" sz="quarter" idx="16"/>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8772173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 top captions, 2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0" name="Caption 1">
            <a:extLst>
              <a:ext uri="{FF2B5EF4-FFF2-40B4-BE49-F238E27FC236}">
                <a16:creationId xmlns:a16="http://schemas.microsoft.com/office/drawing/2014/main" id="{8B37B293-A260-7A40-879C-C745FD04AF7A}"/>
              </a:ext>
            </a:extLst>
          </p:cNvPr>
          <p:cNvSpPr>
            <a:spLocks noGrp="1"/>
          </p:cNvSpPr>
          <p:nvPr>
            <p:ph type="body" sz="quarter" idx="17" hasCustomPrompt="1"/>
          </p:nvPr>
        </p:nvSpPr>
        <p:spPr>
          <a:xfrm>
            <a:off x="149312" y="1200150"/>
            <a:ext cx="438149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Bullets 1"/>
          <p:cNvSpPr>
            <a:spLocks noGrp="1"/>
          </p:cNvSpPr>
          <p:nvPr>
            <p:ph idx="13" hasCustomPrompt="1"/>
          </p:nvPr>
        </p:nvSpPr>
        <p:spPr>
          <a:xfrm>
            <a:off x="149314" y="1728216"/>
            <a:ext cx="4379420" cy="2860873"/>
          </a:xfrm>
        </p:spPr>
        <p:txBody>
          <a:bodyPr/>
          <a:lstStyle>
            <a:lvl1pPr marL="288925" indent="-288925">
              <a:buFont typeface="Arial" panose="020B0604020202020204" pitchFamily="34" charset="0"/>
              <a:buChar char="►"/>
              <a:defRPr sz="1600" baseline="0">
                <a:latin typeface="Calibri" panose="020F050202020403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1" name="Caption 2">
            <a:extLst>
              <a:ext uri="{FF2B5EF4-FFF2-40B4-BE49-F238E27FC236}">
                <a16:creationId xmlns:a16="http://schemas.microsoft.com/office/drawing/2014/main" id="{E1366CE7-594B-2C44-9137-C4F594D4D4DD}"/>
              </a:ext>
            </a:extLst>
          </p:cNvPr>
          <p:cNvSpPr>
            <a:spLocks noGrp="1"/>
          </p:cNvSpPr>
          <p:nvPr>
            <p:ph type="body" sz="quarter" idx="18" hasCustomPrompt="1"/>
          </p:nvPr>
        </p:nvSpPr>
        <p:spPr>
          <a:xfrm>
            <a:off x="4615266" y="1201308"/>
            <a:ext cx="4376334"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2"/>
          <p:cNvSpPr>
            <a:spLocks noGrp="1"/>
          </p:cNvSpPr>
          <p:nvPr>
            <p:ph idx="12" hasCustomPrompt="1"/>
          </p:nvPr>
        </p:nvSpPr>
        <p:spPr>
          <a:xfrm>
            <a:off x="4615267" y="1728216"/>
            <a:ext cx="4376334" cy="285980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3F0F8A84-6627-A159-E8AB-0FD01F915C9E}"/>
              </a:ext>
            </a:extLst>
          </p:cNvPr>
          <p:cNvSpPr>
            <a:spLocks noGrp="1"/>
          </p:cNvSpPr>
          <p:nvPr>
            <p:ph idx="20"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B4232E93-E99A-9E42-9AE6-9CECC488A9D2}"/>
              </a:ext>
            </a:extLst>
          </p:cNvPr>
          <p:cNvSpPr>
            <a:spLocks noGrp="1"/>
          </p:cNvSpPr>
          <p:nvPr>
            <p:ph type="sldNum" sz="quarter" idx="19"/>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632603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1 speaker">
    <p:spTree>
      <p:nvGrpSpPr>
        <p:cNvPr id="1" name=""/>
        <p:cNvGrpSpPr/>
        <p:nvPr/>
      </p:nvGrpSpPr>
      <p:grpSpPr>
        <a:xfrm>
          <a:off x="0" y="0"/>
          <a:ext cx="0" cy="0"/>
          <a:chOff x="0" y="0"/>
          <a:chExt cx="0" cy="0"/>
        </a:xfrm>
      </p:grpSpPr>
      <p:sp>
        <p:nvSpPr>
          <p:cNvPr id="6" name="Lecture title">
            <a:extLst>
              <a:ext uri="{FF2B5EF4-FFF2-40B4-BE49-F238E27FC236}">
                <a16:creationId xmlns:a16="http://schemas.microsoft.com/office/drawing/2014/main" id="{DB77F41B-4D98-4F86-4DB7-23762F03A054}"/>
              </a:ext>
            </a:extLst>
          </p:cNvPr>
          <p:cNvSpPr>
            <a:spLocks noGrp="1"/>
          </p:cNvSpPr>
          <p:nvPr>
            <p:ph type="title"/>
          </p:nvPr>
        </p:nvSpPr>
        <p:spPr>
          <a:xfrm>
            <a:off x="3708399" y="250934"/>
            <a:ext cx="5283201" cy="2569758"/>
          </a:xfrm>
        </p:spPr>
        <p:txBody>
          <a:bodyPr anchor="ctr"/>
          <a:lstStyle>
            <a:lvl1pPr algn="ctr">
              <a:defRPr/>
            </a:lvl1pPr>
          </a:lstStyle>
          <a:p>
            <a:r>
              <a:rPr lang="en-US"/>
              <a:t>Click to edit Master title style</a:t>
            </a:r>
            <a:endParaRPr lang="en-US" dirty="0"/>
          </a:p>
        </p:txBody>
      </p:sp>
      <p:sp>
        <p:nvSpPr>
          <p:cNvPr id="5" name="Faculty name">
            <a:extLst>
              <a:ext uri="{FF2B5EF4-FFF2-40B4-BE49-F238E27FC236}">
                <a16:creationId xmlns:a16="http://schemas.microsoft.com/office/drawing/2014/main" id="{AFC28072-495E-18DD-D5B0-E7CFE6371BB6}"/>
              </a:ext>
            </a:extLst>
          </p:cNvPr>
          <p:cNvSpPr>
            <a:spLocks noGrp="1"/>
          </p:cNvSpPr>
          <p:nvPr>
            <p:ph type="body" sz="quarter" idx="12"/>
          </p:nvPr>
        </p:nvSpPr>
        <p:spPr>
          <a:xfrm>
            <a:off x="3581872" y="3597674"/>
            <a:ext cx="3433652" cy="966788"/>
          </a:xfrm>
          <a:prstGeom prst="rect">
            <a:avLst/>
          </a:prstGeom>
          <a:noFill/>
        </p:spPr>
        <p:txBody>
          <a:bodyPr anchor="ctr"/>
          <a:lstStyle>
            <a:lvl1pPr marL="0" indent="0" algn="ctr">
              <a:spcBef>
                <a:spcPts val="0"/>
              </a:spcBef>
              <a:buFontTx/>
              <a:buNone/>
              <a:defRPr sz="1600" i="0">
                <a:solidFill>
                  <a:schemeClr val="bg1"/>
                </a:solidFill>
                <a:latin typeface="Georgia" panose="02040502050405020303" pitchFamily="18" charset="0"/>
              </a:defRPr>
            </a:lvl1pPr>
            <a:lvl2pPr marL="282765" indent="0">
              <a:buFontTx/>
              <a:buNone/>
              <a:defRPr>
                <a:solidFill>
                  <a:schemeClr val="bg1"/>
                </a:solidFill>
              </a:defRPr>
            </a:lvl2pPr>
            <a:lvl3pPr marL="566928"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styles</a:t>
            </a:r>
          </a:p>
        </p:txBody>
      </p:sp>
      <p:sp>
        <p:nvSpPr>
          <p:cNvPr id="2" name="Faculty photo">
            <a:extLst>
              <a:ext uri="{FF2B5EF4-FFF2-40B4-BE49-F238E27FC236}">
                <a16:creationId xmlns:a16="http://schemas.microsoft.com/office/drawing/2014/main" id="{BC898F78-D760-6627-4E2D-8A6306A217A6}"/>
              </a:ext>
            </a:extLst>
          </p:cNvPr>
          <p:cNvSpPr>
            <a:spLocks noGrp="1"/>
          </p:cNvSpPr>
          <p:nvPr>
            <p:ph type="pic" sz="quarter" idx="13"/>
          </p:nvPr>
        </p:nvSpPr>
        <p:spPr>
          <a:xfrm>
            <a:off x="7075070" y="3263708"/>
            <a:ext cx="1630642" cy="1628858"/>
          </a:xfrm>
          <a:prstGeom prst="rect">
            <a:avLst/>
          </a:prstGeom>
          <a:ln w="25400">
            <a:solidFill>
              <a:schemeClr val="accent2"/>
            </a:solidFill>
          </a:ln>
        </p:spPr>
        <p:txBody>
          <a:bodyPr anchor="t"/>
          <a:lstStyle>
            <a:lvl1pPr marL="0" indent="0" algn="ctr">
              <a:buNone/>
              <a:defRPr>
                <a:solidFill>
                  <a:schemeClr val="bg1"/>
                </a:solidFill>
              </a:defRPr>
            </a:lvl1pPr>
          </a:lstStyle>
          <a:p>
            <a:r>
              <a:rPr lang="en-US"/>
              <a:t>Click icon to add picture</a:t>
            </a:r>
            <a:endParaRPr lang="en-US" dirty="0"/>
          </a:p>
        </p:txBody>
      </p:sp>
      <p:sp>
        <p:nvSpPr>
          <p:cNvPr id="4" name="Credit">
            <a:extLst>
              <a:ext uri="{FF2B5EF4-FFF2-40B4-BE49-F238E27FC236}">
                <a16:creationId xmlns:a16="http://schemas.microsoft.com/office/drawing/2014/main" id="{770FBD7B-DF93-34C7-4F16-E5878340BBCD}"/>
              </a:ext>
            </a:extLst>
          </p:cNvPr>
          <p:cNvSpPr>
            <a:spLocks noGrp="1"/>
          </p:cNvSpPr>
          <p:nvPr>
            <p:ph type="body" sz="quarter" idx="14" hasCustomPrompt="1"/>
          </p:nvPr>
        </p:nvSpPr>
        <p:spPr>
          <a:xfrm>
            <a:off x="3625025" y="4828032"/>
            <a:ext cx="3347346"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wrap="square"/>
          <a:lstStyle>
            <a:lvl1pPr>
              <a:defRPr>
                <a:latin typeface="+mj-lt"/>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8067497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op caption and 2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0" name="Caption">
            <a:extLst>
              <a:ext uri="{FF2B5EF4-FFF2-40B4-BE49-F238E27FC236}">
                <a16:creationId xmlns:a16="http://schemas.microsoft.com/office/drawing/2014/main" id="{8B37B293-A260-7A40-879C-C745FD04AF7A}"/>
              </a:ext>
            </a:extLst>
          </p:cNvPr>
          <p:cNvSpPr>
            <a:spLocks noGrp="1"/>
          </p:cNvSpPr>
          <p:nvPr>
            <p:ph type="body" sz="quarter" idx="17" hasCustomPrompt="1"/>
          </p:nvPr>
        </p:nvSpPr>
        <p:spPr>
          <a:xfrm>
            <a:off x="149312" y="1200150"/>
            <a:ext cx="8842287"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Bullets 1"/>
          <p:cNvSpPr>
            <a:spLocks noGrp="1"/>
          </p:cNvSpPr>
          <p:nvPr>
            <p:ph idx="13" hasCustomPrompt="1"/>
          </p:nvPr>
        </p:nvSpPr>
        <p:spPr>
          <a:xfrm>
            <a:off x="149314" y="1732478"/>
            <a:ext cx="4379420" cy="2860873"/>
          </a:xfrm>
        </p:spPr>
        <p:txBody>
          <a:bodyPr/>
          <a:lstStyle>
            <a:lvl1pPr marL="288925" indent="-288925">
              <a:buClr>
                <a:srgbClr val="418FDE"/>
              </a:buClr>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2"/>
          <p:cNvSpPr>
            <a:spLocks noGrp="1"/>
          </p:cNvSpPr>
          <p:nvPr>
            <p:ph idx="12" hasCustomPrompt="1"/>
          </p:nvPr>
        </p:nvSpPr>
        <p:spPr>
          <a:xfrm>
            <a:off x="4615267" y="1728216"/>
            <a:ext cx="4376334" cy="2859802"/>
          </a:xfrm>
          <a:prstGeom prst="rect">
            <a:avLst/>
          </a:prstGeom>
          <a:ln>
            <a:solidFill>
              <a:srgbClr val="6CACE4">
                <a:alpha val="25000"/>
              </a:srgbClr>
            </a:solidFill>
          </a:ln>
        </p:spPr>
        <p:txBody>
          <a:bodyPr vert="horz" lIns="91440" tIns="45720" rIns="91440" bIns="45720" rtlCol="0">
            <a:normAutofit/>
          </a:bodyPr>
          <a:lstStyle>
            <a:lvl1pPr marL="288925" indent="-288925">
              <a:buClr>
                <a:srgbClr val="418FDE"/>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2DDCF19F-A0FE-CB44-767F-C6D97AC286C9}"/>
              </a:ext>
            </a:extLst>
          </p:cNvPr>
          <p:cNvSpPr>
            <a:spLocks noGrp="1"/>
          </p:cNvSpPr>
          <p:nvPr>
            <p:ph idx="20"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B4232E93-E99A-9E42-9AE6-9CECC488A9D2}"/>
              </a:ext>
            </a:extLst>
          </p:cNvPr>
          <p:cNvSpPr>
            <a:spLocks noGrp="1"/>
          </p:cNvSpPr>
          <p:nvPr>
            <p:ph type="sldNum" sz="quarter" idx="19"/>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7615314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op left caption and 2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0" name="Caption">
            <a:extLst>
              <a:ext uri="{FF2B5EF4-FFF2-40B4-BE49-F238E27FC236}">
                <a16:creationId xmlns:a16="http://schemas.microsoft.com/office/drawing/2014/main" id="{8B37B293-A260-7A40-879C-C745FD04AF7A}"/>
              </a:ext>
            </a:extLst>
          </p:cNvPr>
          <p:cNvSpPr>
            <a:spLocks noGrp="1"/>
          </p:cNvSpPr>
          <p:nvPr>
            <p:ph type="body" sz="quarter" idx="17" hasCustomPrompt="1"/>
          </p:nvPr>
        </p:nvSpPr>
        <p:spPr>
          <a:xfrm>
            <a:off x="149312" y="1200150"/>
            <a:ext cx="438149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Bullets 1"/>
          <p:cNvSpPr>
            <a:spLocks noGrp="1"/>
          </p:cNvSpPr>
          <p:nvPr>
            <p:ph idx="13" hasCustomPrompt="1"/>
          </p:nvPr>
        </p:nvSpPr>
        <p:spPr>
          <a:xfrm>
            <a:off x="149314" y="1732478"/>
            <a:ext cx="4379420" cy="2860873"/>
          </a:xfrm>
        </p:spPr>
        <p:txBody>
          <a:bodyPr/>
          <a:lstStyle>
            <a:lvl1pPr marL="288925" indent="-288925">
              <a:buClr>
                <a:srgbClr val="418FDE"/>
              </a:buClr>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2"/>
          <p:cNvSpPr>
            <a:spLocks noGrp="1"/>
          </p:cNvSpPr>
          <p:nvPr>
            <p:ph idx="12" hasCustomPrompt="1"/>
          </p:nvPr>
        </p:nvSpPr>
        <p:spPr>
          <a:xfrm>
            <a:off x="4615267" y="1200150"/>
            <a:ext cx="4376334" cy="3393202"/>
          </a:xfrm>
          <a:prstGeom prst="rect">
            <a:avLst/>
          </a:prstGeom>
          <a:ln>
            <a:solidFill>
              <a:srgbClr val="6CACE4">
                <a:alpha val="25000"/>
              </a:srgbClr>
            </a:solidFill>
          </a:ln>
        </p:spPr>
        <p:txBody>
          <a:bodyPr vert="horz" lIns="91440" tIns="45720" rIns="91440" bIns="45720" rtlCol="0">
            <a:normAutofit/>
          </a:bodyPr>
          <a:lstStyle>
            <a:lvl1pPr marL="288925" indent="-288925">
              <a:buClr>
                <a:srgbClr val="418FDE"/>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FE5B6DA7-7358-9F06-9AB7-E6F0EA55093D}"/>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A99857AD-EF38-344F-9DB2-381017A53D5A}"/>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6270207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op right caption and 2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ets 1"/>
          <p:cNvSpPr>
            <a:spLocks noGrp="1"/>
          </p:cNvSpPr>
          <p:nvPr>
            <p:ph idx="13" hasCustomPrompt="1"/>
          </p:nvPr>
        </p:nvSpPr>
        <p:spPr>
          <a:xfrm>
            <a:off x="149314" y="1201308"/>
            <a:ext cx="4379420" cy="3392043"/>
          </a:xfrm>
        </p:spPr>
        <p:txBody>
          <a:bodyPr/>
          <a:lstStyle>
            <a:lvl1pPr marL="288925" indent="-288925">
              <a:buClr>
                <a:srgbClr val="418FDE"/>
              </a:buClr>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1" name="Caption">
            <a:extLst>
              <a:ext uri="{FF2B5EF4-FFF2-40B4-BE49-F238E27FC236}">
                <a16:creationId xmlns:a16="http://schemas.microsoft.com/office/drawing/2014/main" id="{E1366CE7-594B-2C44-9137-C4F594D4D4DD}"/>
              </a:ext>
            </a:extLst>
          </p:cNvPr>
          <p:cNvSpPr>
            <a:spLocks noGrp="1"/>
          </p:cNvSpPr>
          <p:nvPr>
            <p:ph type="body" sz="quarter" idx="18" hasCustomPrompt="1"/>
          </p:nvPr>
        </p:nvSpPr>
        <p:spPr>
          <a:xfrm>
            <a:off x="4615266" y="1201308"/>
            <a:ext cx="4376334"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2"/>
          <p:cNvSpPr>
            <a:spLocks noGrp="1"/>
          </p:cNvSpPr>
          <p:nvPr>
            <p:ph idx="12" hasCustomPrompt="1"/>
          </p:nvPr>
        </p:nvSpPr>
        <p:spPr>
          <a:xfrm>
            <a:off x="4615267" y="1728216"/>
            <a:ext cx="4376334" cy="2859802"/>
          </a:xfrm>
          <a:prstGeom prst="rect">
            <a:avLst/>
          </a:prstGeom>
          <a:ln>
            <a:solidFill>
              <a:srgbClr val="6CACE4">
                <a:alpha val="25000"/>
              </a:srgbClr>
            </a:solidFill>
          </a:ln>
        </p:spPr>
        <p:txBody>
          <a:bodyPr vert="horz" lIns="91440" tIns="45720" rIns="91440" bIns="45720" rtlCol="0">
            <a:normAutofit/>
          </a:bodyPr>
          <a:lstStyle>
            <a:lvl1pPr marL="288925" indent="-288925">
              <a:buClr>
                <a:srgbClr val="418FDE"/>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BBAEBF50-5201-D8F2-7885-5328BC4A3A7F}"/>
              </a:ext>
            </a:extLst>
          </p:cNvPr>
          <p:cNvSpPr>
            <a:spLocks noGrp="1"/>
          </p:cNvSpPr>
          <p:nvPr>
            <p:ph idx="20"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0EA6F4E2-BACB-E94F-A7ED-E5489A75FA58}"/>
              </a:ext>
            </a:extLst>
          </p:cNvPr>
          <p:cNvSpPr>
            <a:spLocks noGrp="1"/>
          </p:cNvSpPr>
          <p:nvPr>
            <p:ph type="sldNum" sz="quarter" idx="19"/>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969375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aptions, 2 boxes">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12" name="Caption 1">
            <a:extLst>
              <a:ext uri="{FF2B5EF4-FFF2-40B4-BE49-F238E27FC236}">
                <a16:creationId xmlns:a16="http://schemas.microsoft.com/office/drawing/2014/main" id="{4D6E7788-1BC1-BC4A-A3A3-605ED8B641AB}"/>
              </a:ext>
            </a:extLst>
          </p:cNvPr>
          <p:cNvSpPr>
            <a:spLocks noGrp="1"/>
          </p:cNvSpPr>
          <p:nvPr>
            <p:ph type="body" sz="quarter" idx="21" hasCustomPrompt="1"/>
          </p:nvPr>
        </p:nvSpPr>
        <p:spPr>
          <a:xfrm>
            <a:off x="149313" y="1200150"/>
            <a:ext cx="884084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Caption 2">
            <a:extLst>
              <a:ext uri="{FF2B5EF4-FFF2-40B4-BE49-F238E27FC236}">
                <a16:creationId xmlns:a16="http://schemas.microsoft.com/office/drawing/2014/main" id="{32AB41CC-EBC0-1C48-BE6D-CB034EC38E3C}"/>
              </a:ext>
            </a:extLst>
          </p:cNvPr>
          <p:cNvSpPr>
            <a:spLocks noGrp="1"/>
          </p:cNvSpPr>
          <p:nvPr>
            <p:ph type="body" sz="quarter" idx="15" hasCustomPrompt="1"/>
          </p:nvPr>
        </p:nvSpPr>
        <p:spPr>
          <a:xfrm>
            <a:off x="149313" y="1696072"/>
            <a:ext cx="4381499" cy="448056"/>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3" name="Bullets 1"/>
          <p:cNvSpPr>
            <a:spLocks noGrp="1"/>
          </p:cNvSpPr>
          <p:nvPr>
            <p:ph idx="1" hasCustomPrompt="1"/>
          </p:nvPr>
        </p:nvSpPr>
        <p:spPr>
          <a:xfrm>
            <a:off x="149314" y="2231135"/>
            <a:ext cx="4381414" cy="2359915"/>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1" name="Caption 3">
            <a:extLst>
              <a:ext uri="{FF2B5EF4-FFF2-40B4-BE49-F238E27FC236}">
                <a16:creationId xmlns:a16="http://schemas.microsoft.com/office/drawing/2014/main" id="{A4957100-72FC-2A42-8D11-3C05EDC1A526}"/>
              </a:ext>
            </a:extLst>
          </p:cNvPr>
          <p:cNvSpPr>
            <a:spLocks noGrp="1"/>
          </p:cNvSpPr>
          <p:nvPr>
            <p:ph type="body" sz="quarter" idx="18" hasCustomPrompt="1"/>
          </p:nvPr>
        </p:nvSpPr>
        <p:spPr>
          <a:xfrm>
            <a:off x="4615266" y="1697230"/>
            <a:ext cx="4376334" cy="448056"/>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6" name="Bullets 2"/>
          <p:cNvSpPr>
            <a:spLocks noGrp="1"/>
          </p:cNvSpPr>
          <p:nvPr>
            <p:ph idx="12" hasCustomPrompt="1"/>
          </p:nvPr>
        </p:nvSpPr>
        <p:spPr>
          <a:xfrm>
            <a:off x="4610186" y="2231136"/>
            <a:ext cx="4379976" cy="2359914"/>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18474B13-1193-4B1F-958B-1BA3BD361D98}"/>
              </a:ext>
            </a:extLst>
          </p:cNvPr>
          <p:cNvSpPr>
            <a:spLocks noGrp="1"/>
          </p:cNvSpPr>
          <p:nvPr>
            <p:ph idx="2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2537B3CC-36F5-6348-ADBA-0F2C88D56821}"/>
              </a:ext>
            </a:extLst>
          </p:cNvPr>
          <p:cNvSpPr>
            <a:spLocks noGrp="1"/>
          </p:cNvSpPr>
          <p:nvPr>
            <p:ph type="sldNum" sz="quarter" idx="2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7212625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op caption, 1 box">
    <p:bg>
      <p:bgPr>
        <a:solidFill>
          <a:srgbClr val="FFFFFF"/>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11" name="Caption">
            <a:extLst>
              <a:ext uri="{FF2B5EF4-FFF2-40B4-BE49-F238E27FC236}">
                <a16:creationId xmlns:a16="http://schemas.microsoft.com/office/drawing/2014/main" id="{1F55D65F-DFFC-FC4A-A7A1-5282732454C1}"/>
              </a:ext>
            </a:extLst>
          </p:cNvPr>
          <p:cNvSpPr>
            <a:spLocks noGrp="1"/>
          </p:cNvSpPr>
          <p:nvPr>
            <p:ph type="body" sz="quarter" idx="17" hasCustomPrompt="1"/>
          </p:nvPr>
        </p:nvSpPr>
        <p:spPr>
          <a:xfrm>
            <a:off x="149313" y="1200150"/>
            <a:ext cx="8842286"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a:extLst>
              <a:ext uri="{FF2B5EF4-FFF2-40B4-BE49-F238E27FC236}">
                <a16:creationId xmlns:a16="http://schemas.microsoft.com/office/drawing/2014/main" id="{469FABCF-7953-3149-8EE5-C34571F9028F}"/>
              </a:ext>
            </a:extLst>
          </p:cNvPr>
          <p:cNvSpPr>
            <a:spLocks noGrp="1"/>
          </p:cNvSpPr>
          <p:nvPr>
            <p:ph idx="13" hasCustomPrompt="1"/>
          </p:nvPr>
        </p:nvSpPr>
        <p:spPr>
          <a:xfrm>
            <a:off x="149314" y="1732478"/>
            <a:ext cx="8842286" cy="2860873"/>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852AD5DD-DB97-7468-3B6D-4F03C9A024BE}"/>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81CCAF77-B6EA-254F-A963-E59E78C0B915}"/>
              </a:ext>
            </a:extLst>
          </p:cNvPr>
          <p:cNvSpPr>
            <a:spLocks noGrp="1"/>
          </p:cNvSpPr>
          <p:nvPr>
            <p:ph type="sldNum" sz="quarter" idx="15"/>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6686924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op caption and 2 wide boxes">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8" name="Caption">
            <a:extLst>
              <a:ext uri="{FF2B5EF4-FFF2-40B4-BE49-F238E27FC236}">
                <a16:creationId xmlns:a16="http://schemas.microsoft.com/office/drawing/2014/main" id="{00FA151C-83E9-504F-92AE-CBD9AB722F88}"/>
              </a:ext>
            </a:extLst>
          </p:cNvPr>
          <p:cNvSpPr>
            <a:spLocks noGrp="1"/>
          </p:cNvSpPr>
          <p:nvPr>
            <p:ph type="body" sz="quarter" idx="18" hasCustomPrompt="1"/>
          </p:nvPr>
        </p:nvSpPr>
        <p:spPr>
          <a:xfrm>
            <a:off x="149313" y="1200150"/>
            <a:ext cx="8842286"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1" name="Bullets 1">
            <a:extLst>
              <a:ext uri="{FF2B5EF4-FFF2-40B4-BE49-F238E27FC236}">
                <a16:creationId xmlns:a16="http://schemas.microsoft.com/office/drawing/2014/main" id="{8BF4410D-F187-0A4F-B2DE-2009559C8F5E}"/>
              </a:ext>
            </a:extLst>
          </p:cNvPr>
          <p:cNvSpPr>
            <a:spLocks noGrp="1"/>
          </p:cNvSpPr>
          <p:nvPr>
            <p:ph idx="13" hasCustomPrompt="1"/>
          </p:nvPr>
        </p:nvSpPr>
        <p:spPr>
          <a:xfrm>
            <a:off x="149314" y="1732478"/>
            <a:ext cx="8842286" cy="1399683"/>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2">
            <a:extLst>
              <a:ext uri="{FF2B5EF4-FFF2-40B4-BE49-F238E27FC236}">
                <a16:creationId xmlns:a16="http://schemas.microsoft.com/office/drawing/2014/main" id="{E7C68EF4-EEA6-3542-99D5-BFE95DDC826A}"/>
              </a:ext>
            </a:extLst>
          </p:cNvPr>
          <p:cNvSpPr>
            <a:spLocks noGrp="1"/>
          </p:cNvSpPr>
          <p:nvPr>
            <p:ph idx="16" hasCustomPrompt="1"/>
          </p:nvPr>
        </p:nvSpPr>
        <p:spPr>
          <a:xfrm>
            <a:off x="149313" y="3194940"/>
            <a:ext cx="8842288" cy="1399683"/>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572A3753-4AAA-01E0-CFF7-F48C4D6DAB94}"/>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DB859A34-2E93-5043-82FD-B9D7706159B0}"/>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2840082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 wide boxes">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3" name="Bullets 1"/>
          <p:cNvSpPr>
            <a:spLocks noGrp="1"/>
          </p:cNvSpPr>
          <p:nvPr>
            <p:ph idx="1" hasCustomPrompt="1"/>
          </p:nvPr>
        </p:nvSpPr>
        <p:spPr>
          <a:xfrm>
            <a:off x="149313" y="1200151"/>
            <a:ext cx="8842287" cy="1664969"/>
          </a:xfrm>
        </p:spPr>
        <p:txBody>
          <a:bodyPr/>
          <a:lstStyle>
            <a:lvl1pPr marL="288925" indent="-288925">
              <a:buClr>
                <a:srgbClr val="418FDE"/>
              </a:buClr>
              <a:buFont typeface="Arial" panose="020B0604020202020204" pitchFamily="34" charset="0"/>
              <a:buChar char="►"/>
              <a:defRPr baseline="0"/>
            </a:lvl1pPr>
            <a:lvl2pPr marL="568325" indent="-284163">
              <a:buClr>
                <a:srgbClr val="418FDE"/>
              </a:buClr>
              <a:buFont typeface="Arial" panose="020B0604020202020204" pitchFamily="34" charset="0"/>
              <a:buChar char="►"/>
              <a:defRPr/>
            </a:lvl2pPr>
            <a:lvl3pPr marL="808038" indent="-234950">
              <a:buClr>
                <a:srgbClr val="418FDE"/>
              </a:buClr>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2">
            <a:extLst>
              <a:ext uri="{FF2B5EF4-FFF2-40B4-BE49-F238E27FC236}">
                <a16:creationId xmlns:a16="http://schemas.microsoft.com/office/drawing/2014/main" id="{E7C68EF4-EEA6-3542-99D5-BFE95DDC826A}"/>
              </a:ext>
            </a:extLst>
          </p:cNvPr>
          <p:cNvSpPr>
            <a:spLocks noGrp="1"/>
          </p:cNvSpPr>
          <p:nvPr>
            <p:ph idx="16" hasCustomPrompt="1"/>
          </p:nvPr>
        </p:nvSpPr>
        <p:spPr>
          <a:xfrm>
            <a:off x="149313" y="2926081"/>
            <a:ext cx="8842288" cy="1668542"/>
          </a:xfrm>
        </p:spPr>
        <p:txBody>
          <a:bodyPr/>
          <a:lstStyle>
            <a:lvl1pPr marL="288925" indent="-288925">
              <a:buClr>
                <a:srgbClr val="418FDE"/>
              </a:buClr>
              <a:buFont typeface="Arial" panose="020B0604020202020204" pitchFamily="34" charset="0"/>
              <a:buChar char="►"/>
              <a:defRPr baseline="0"/>
            </a:lvl1pPr>
            <a:lvl2pPr marL="568325" indent="-284163">
              <a:buClr>
                <a:srgbClr val="418FDE"/>
              </a:buClr>
              <a:buFont typeface="Arial" panose="020B0604020202020204" pitchFamily="34" charset="0"/>
              <a:buChar char="►"/>
              <a:defRPr/>
            </a:lvl2pPr>
            <a:lvl3pPr marL="808038" indent="-234950">
              <a:buClr>
                <a:srgbClr val="418FDE"/>
              </a:buClr>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5499206F-54AA-2589-00E3-4116F4FA25AD}"/>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DB859A34-2E93-5043-82FD-B9D7706159B0}"/>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1436778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Quote, full slide">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1" name="Quote">
            <a:extLst>
              <a:ext uri="{FF2B5EF4-FFF2-40B4-BE49-F238E27FC236}">
                <a16:creationId xmlns:a16="http://schemas.microsoft.com/office/drawing/2014/main" id="{6B55774B-FB3F-211B-B0A1-EAEA8DC36353}"/>
              </a:ext>
            </a:extLst>
          </p:cNvPr>
          <p:cNvSpPr>
            <a:spLocks noGrp="1"/>
          </p:cNvSpPr>
          <p:nvPr>
            <p:ph idx="13" hasCustomPrompt="1"/>
          </p:nvPr>
        </p:nvSpPr>
        <p:spPr>
          <a:xfrm>
            <a:off x="731520" y="1200150"/>
            <a:ext cx="7665372" cy="3392424"/>
          </a:xfrm>
          <a:solidFill>
            <a:srgbClr val="0072CB">
              <a:alpha val="4706"/>
            </a:srgbClr>
          </a:solidFill>
          <a:ln>
            <a:noFill/>
          </a:ln>
        </p:spPr>
        <p:txBody>
          <a:bodyPr anchor="ctr"/>
          <a:lstStyle>
            <a:lvl1pPr marL="0" indent="0" algn="l">
              <a:buFontTx/>
              <a:buNone/>
              <a:defRPr baseline="0">
                <a:latin typeface="Georgia" panose="02040502050405020303" pitchFamily="18" charset="0"/>
              </a:defRPr>
            </a:lvl1pPr>
            <a:lvl2pPr marL="284162" indent="0" algn="l">
              <a:buFontTx/>
              <a:buNone/>
              <a:defRPr>
                <a:latin typeface="Georgia" panose="02040502050405020303" pitchFamily="18" charset="0"/>
              </a:defRPr>
            </a:lvl2pPr>
            <a:lvl3pPr marL="573088" indent="0" algn="l">
              <a:buFontTx/>
              <a:buNone/>
              <a:tabLst/>
              <a:defRPr>
                <a:latin typeface="Georgia" panose="02040502050405020303" pitchFamily="18" charset="0"/>
              </a:defRPr>
            </a:lvl3pPr>
            <a:lvl4pPr marL="1371600" indent="0">
              <a:buNone/>
              <a:defRPr/>
            </a:lvl4pPr>
            <a:lvl5pPr marL="1828800" indent="0">
              <a:buNone/>
              <a:defRPr/>
            </a:lvl5pPr>
          </a:lstStyle>
          <a:p>
            <a:pPr lvl="0"/>
            <a:r>
              <a:rPr lang="en-US" dirty="0"/>
              <a:t>Click to add quote</a:t>
            </a:r>
          </a:p>
        </p:txBody>
      </p:sp>
      <p:sp>
        <p:nvSpPr>
          <p:cNvPr id="4" name="Source">
            <a:extLst>
              <a:ext uri="{FF2B5EF4-FFF2-40B4-BE49-F238E27FC236}">
                <a16:creationId xmlns:a16="http://schemas.microsoft.com/office/drawing/2014/main" id="{E885FB96-0FFC-6A80-79A5-5A078B71E001}"/>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FF1ADCC-B5A4-164E-B850-77B49E1210D4}"/>
              </a:ext>
            </a:extLst>
          </p:cNvPr>
          <p:cNvSpPr>
            <a:spLocks noGrp="1"/>
          </p:cNvSpPr>
          <p:nvPr>
            <p:ph type="sldNum" sz="quarter" idx="16"/>
          </p:nvPr>
        </p:nvSpPr>
        <p:spPr/>
        <p:txBody>
          <a:bodyPr/>
          <a:lstStyle/>
          <a:p>
            <a:fld id="{8ABDC324-684B-9C44-A484-D2B69E2467CF}" type="slidenum">
              <a:rPr lang="en-US" smtClean="0"/>
              <a:pPr/>
              <a:t>‹#›</a:t>
            </a:fld>
            <a:endParaRPr lang="en-US" dirty="0"/>
          </a:p>
        </p:txBody>
      </p:sp>
      <p:pic>
        <p:nvPicPr>
          <p:cNvPr id="2" name="Left curly  quote">
            <a:extLst>
              <a:ext uri="{FF2B5EF4-FFF2-40B4-BE49-F238E27FC236}">
                <a16:creationId xmlns:a16="http://schemas.microsoft.com/office/drawing/2014/main" id="{B7301D22-F44E-30CA-30B3-EFBD837D758A}"/>
              </a:ext>
              <a:ext uri="{C183D7F6-B498-43B3-948B-1728B52AA6E4}">
                <adec:decorative xmlns:adec="http://schemas.microsoft.com/office/drawing/2017/decorative" val="1"/>
              </a:ext>
            </a:extLst>
          </p:cNvPr>
          <p:cNvPicPr>
            <a:picLocks noChangeAspect="1"/>
          </p:cNvPicPr>
          <p:nvPr userDrawn="1"/>
        </p:nvPicPr>
        <p:blipFill>
          <a:blip r:embed="rId2">
            <a:alphaModFix amt="30000"/>
          </a:blip>
          <a:stretch>
            <a:fillRect/>
          </a:stretch>
        </p:blipFill>
        <p:spPr>
          <a:xfrm>
            <a:off x="149313" y="1093305"/>
            <a:ext cx="552336" cy="552336"/>
          </a:xfrm>
          <a:prstGeom prst="rect">
            <a:avLst/>
          </a:prstGeom>
        </p:spPr>
      </p:pic>
      <p:pic>
        <p:nvPicPr>
          <p:cNvPr id="5" name="Right curly quote" descr="A blue quote symbol&#10;&#10;AI-generated content may be incorrect.">
            <a:extLst>
              <a:ext uri="{FF2B5EF4-FFF2-40B4-BE49-F238E27FC236}">
                <a16:creationId xmlns:a16="http://schemas.microsoft.com/office/drawing/2014/main" id="{843FC6D5-92B5-E72D-9566-44B8609CAB65}"/>
              </a:ext>
            </a:extLst>
          </p:cNvPr>
          <p:cNvPicPr>
            <a:picLocks noChangeAspect="1"/>
          </p:cNvPicPr>
          <p:nvPr userDrawn="1"/>
        </p:nvPicPr>
        <p:blipFill>
          <a:blip r:embed="rId2">
            <a:alphaModFix amt="30000"/>
          </a:blip>
          <a:stretch>
            <a:fillRect/>
          </a:stretch>
        </p:blipFill>
        <p:spPr>
          <a:xfrm rot="10800000">
            <a:off x="8439264" y="4151376"/>
            <a:ext cx="552336" cy="552336"/>
          </a:xfrm>
          <a:prstGeom prst="rect">
            <a:avLst/>
          </a:prstGeom>
        </p:spPr>
      </p:pic>
    </p:spTree>
    <p:extLst>
      <p:ext uri="{BB962C8B-B14F-4D97-AF65-F5344CB8AC3E}">
        <p14:creationId xmlns:p14="http://schemas.microsoft.com/office/powerpoint/2010/main" val="917269081"/>
      </p:ext>
    </p:extLst>
  </p:cSld>
  <p:clrMapOvr>
    <a:masterClrMapping/>
  </p:clrMapOvr>
  <p:extLst>
    <p:ext uri="{DCECCB84-F9BA-43D5-87BE-67443E8EF086}">
      <p15:sldGuideLst xmlns:p15="http://schemas.microsoft.com/office/powerpoint/2012/main">
        <p15:guide id="1" orient="horz" pos="2892">
          <p15:clr>
            <a:srgbClr val="FBAE40"/>
          </p15:clr>
        </p15:guide>
        <p15:guide id="2" orient="horz" pos="1720">
          <p15:clr>
            <a:srgbClr val="FBAE40"/>
          </p15:clr>
        </p15:guide>
        <p15:guide id="3" orient="horz" pos="1820">
          <p15:clr>
            <a:srgbClr val="FBAE40"/>
          </p15:clr>
        </p15:guide>
        <p15:guide id="4" orient="horz" pos="1920">
          <p15:clr>
            <a:srgbClr val="FBAE40"/>
          </p15:clr>
        </p15:guide>
        <p15:guide id="5"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ote, half slide, left">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2" name="Quote">
            <a:extLst>
              <a:ext uri="{FF2B5EF4-FFF2-40B4-BE49-F238E27FC236}">
                <a16:creationId xmlns:a16="http://schemas.microsoft.com/office/drawing/2014/main" id="{96780F5E-D44A-6E57-0E77-118991825C33}"/>
              </a:ext>
            </a:extLst>
          </p:cNvPr>
          <p:cNvSpPr>
            <a:spLocks noGrp="1"/>
          </p:cNvSpPr>
          <p:nvPr>
            <p:ph idx="13" hasCustomPrompt="1"/>
          </p:nvPr>
        </p:nvSpPr>
        <p:spPr>
          <a:xfrm>
            <a:off x="732823" y="1200928"/>
            <a:ext cx="3215723" cy="3392424"/>
          </a:xfrm>
          <a:solidFill>
            <a:srgbClr val="0072CB">
              <a:alpha val="5000"/>
            </a:srgbClr>
          </a:solidFill>
          <a:ln>
            <a:noFill/>
          </a:ln>
        </p:spPr>
        <p:txBody>
          <a:bodyPr anchor="ctr"/>
          <a:lstStyle>
            <a:lvl1pPr marL="0" indent="0" algn="l">
              <a:buFontTx/>
              <a:buNone/>
              <a:defRPr baseline="0">
                <a:latin typeface="Georgia" panose="02040502050405020303" pitchFamily="18" charset="0"/>
              </a:defRPr>
            </a:lvl1pPr>
            <a:lvl2pPr marL="284162" indent="0" algn="l">
              <a:buFontTx/>
              <a:buNone/>
              <a:defRPr>
                <a:latin typeface="Georgia" panose="02040502050405020303" pitchFamily="18" charset="0"/>
              </a:defRPr>
            </a:lvl2pPr>
            <a:lvl3pPr marL="573088" indent="0" algn="l">
              <a:buFontTx/>
              <a:buNone/>
              <a:tabLst/>
              <a:defRPr>
                <a:latin typeface="Georgia" panose="02040502050405020303" pitchFamily="18" charset="0"/>
              </a:defRPr>
            </a:lvl3pPr>
            <a:lvl4pPr marL="1371600" indent="0">
              <a:buNone/>
              <a:defRPr/>
            </a:lvl4pPr>
            <a:lvl5pPr marL="1828800" indent="0">
              <a:buNone/>
              <a:defRPr/>
            </a:lvl5pPr>
          </a:lstStyle>
          <a:p>
            <a:pPr lvl="0"/>
            <a:r>
              <a:rPr lang="en-US" dirty="0"/>
              <a:t>Click to add quote</a:t>
            </a:r>
          </a:p>
        </p:txBody>
      </p:sp>
      <p:sp>
        <p:nvSpPr>
          <p:cNvPr id="6" name="Bullets 1">
            <a:extLst>
              <a:ext uri="{FF2B5EF4-FFF2-40B4-BE49-F238E27FC236}">
                <a16:creationId xmlns:a16="http://schemas.microsoft.com/office/drawing/2014/main" id="{8C971A48-E80F-9EA2-0ECF-69E7AFB839BD}"/>
              </a:ext>
            </a:extLst>
          </p:cNvPr>
          <p:cNvSpPr>
            <a:spLocks noGrp="1"/>
          </p:cNvSpPr>
          <p:nvPr>
            <p:ph idx="12" hasCustomPrompt="1"/>
          </p:nvPr>
        </p:nvSpPr>
        <p:spPr>
          <a:xfrm>
            <a:off x="4859613" y="1201422"/>
            <a:ext cx="4131987" cy="3391930"/>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a:t>
            </a:r>
            <a:r>
              <a:rPr lang="en-US" dirty="0" err="1"/>
              <a:t>levele</a:t>
            </a:r>
            <a:endParaRPr lang="en-US" dirty="0"/>
          </a:p>
        </p:txBody>
      </p:sp>
      <p:sp>
        <p:nvSpPr>
          <p:cNvPr id="4" name="Source">
            <a:extLst>
              <a:ext uri="{FF2B5EF4-FFF2-40B4-BE49-F238E27FC236}">
                <a16:creationId xmlns:a16="http://schemas.microsoft.com/office/drawing/2014/main" id="{E885FB96-0FFC-6A80-79A5-5A078B71E001}"/>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FF1ADCC-B5A4-164E-B850-77B49E1210D4}"/>
              </a:ext>
            </a:extLst>
          </p:cNvPr>
          <p:cNvSpPr>
            <a:spLocks noGrp="1"/>
          </p:cNvSpPr>
          <p:nvPr>
            <p:ph type="sldNum" sz="quarter" idx="16"/>
          </p:nvPr>
        </p:nvSpPr>
        <p:spPr/>
        <p:txBody>
          <a:bodyPr/>
          <a:lstStyle/>
          <a:p>
            <a:fld id="{8ABDC324-684B-9C44-A484-D2B69E2467CF}" type="slidenum">
              <a:rPr lang="en-US" smtClean="0"/>
              <a:pPr/>
              <a:t>‹#›</a:t>
            </a:fld>
            <a:endParaRPr lang="en-US" dirty="0"/>
          </a:p>
        </p:txBody>
      </p:sp>
      <p:pic>
        <p:nvPicPr>
          <p:cNvPr id="9" name="Picture 8">
            <a:extLst>
              <a:ext uri="{FF2B5EF4-FFF2-40B4-BE49-F238E27FC236}">
                <a16:creationId xmlns:a16="http://schemas.microsoft.com/office/drawing/2014/main" id="{1578D316-DF96-1FCE-D729-5D663EA2BAFE}"/>
              </a:ext>
              <a:ext uri="{C183D7F6-B498-43B3-948B-1728B52AA6E4}">
                <adec:decorative xmlns:adec="http://schemas.microsoft.com/office/drawing/2017/decorative" val="1"/>
              </a:ext>
            </a:extLst>
          </p:cNvPr>
          <p:cNvPicPr>
            <a:picLocks noChangeAspect="1"/>
          </p:cNvPicPr>
          <p:nvPr userDrawn="1"/>
        </p:nvPicPr>
        <p:blipFill>
          <a:blip r:embed="rId2">
            <a:alphaModFix amt="30000"/>
          </a:blip>
          <a:stretch>
            <a:fillRect/>
          </a:stretch>
        </p:blipFill>
        <p:spPr>
          <a:xfrm>
            <a:off x="149313" y="1093305"/>
            <a:ext cx="552336" cy="552336"/>
          </a:xfrm>
          <a:prstGeom prst="rect">
            <a:avLst/>
          </a:prstGeom>
        </p:spPr>
      </p:pic>
      <p:pic>
        <p:nvPicPr>
          <p:cNvPr id="7" name="Picture 6">
            <a:extLst>
              <a:ext uri="{FF2B5EF4-FFF2-40B4-BE49-F238E27FC236}">
                <a16:creationId xmlns:a16="http://schemas.microsoft.com/office/drawing/2014/main" id="{E7E4D9CC-CDE3-EF7F-5492-53479E584614}"/>
              </a:ext>
              <a:ext uri="{C183D7F6-B498-43B3-948B-1728B52AA6E4}">
                <adec:decorative xmlns:adec="http://schemas.microsoft.com/office/drawing/2017/decorative" val="1"/>
              </a:ext>
            </a:extLst>
          </p:cNvPr>
          <p:cNvPicPr>
            <a:picLocks noChangeAspect="1"/>
          </p:cNvPicPr>
          <p:nvPr userDrawn="1"/>
        </p:nvPicPr>
        <p:blipFill>
          <a:blip r:embed="rId2">
            <a:alphaModFix amt="30000"/>
          </a:blip>
          <a:stretch>
            <a:fillRect/>
          </a:stretch>
        </p:blipFill>
        <p:spPr>
          <a:xfrm rot="10800000">
            <a:off x="4008220" y="4150833"/>
            <a:ext cx="552336" cy="552336"/>
          </a:xfrm>
          <a:prstGeom prst="rect">
            <a:avLst/>
          </a:prstGeom>
        </p:spPr>
      </p:pic>
    </p:spTree>
    <p:extLst>
      <p:ext uri="{BB962C8B-B14F-4D97-AF65-F5344CB8AC3E}">
        <p14:creationId xmlns:p14="http://schemas.microsoft.com/office/powerpoint/2010/main" val="17757672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half slide, right">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2" name="Bullets 1">
            <a:extLst>
              <a:ext uri="{FF2B5EF4-FFF2-40B4-BE49-F238E27FC236}">
                <a16:creationId xmlns:a16="http://schemas.microsoft.com/office/drawing/2014/main" id="{B9543381-25D9-2E91-282A-C80302D379B2}"/>
              </a:ext>
            </a:extLst>
          </p:cNvPr>
          <p:cNvSpPr>
            <a:spLocks noGrp="1"/>
          </p:cNvSpPr>
          <p:nvPr>
            <p:ph idx="12" hasCustomPrompt="1"/>
          </p:nvPr>
        </p:nvSpPr>
        <p:spPr>
          <a:xfrm>
            <a:off x="154512" y="1201422"/>
            <a:ext cx="4153782" cy="3391930"/>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2" name="Quote">
            <a:extLst>
              <a:ext uri="{FF2B5EF4-FFF2-40B4-BE49-F238E27FC236}">
                <a16:creationId xmlns:a16="http://schemas.microsoft.com/office/drawing/2014/main" id="{96780F5E-D44A-6E57-0E77-118991825C33}"/>
              </a:ext>
            </a:extLst>
          </p:cNvPr>
          <p:cNvSpPr>
            <a:spLocks noGrp="1"/>
          </p:cNvSpPr>
          <p:nvPr>
            <p:ph idx="13" hasCustomPrompt="1"/>
          </p:nvPr>
        </p:nvSpPr>
        <p:spPr>
          <a:xfrm>
            <a:off x="5168621" y="1200150"/>
            <a:ext cx="3218688" cy="3392424"/>
          </a:xfrm>
          <a:solidFill>
            <a:schemeClr val="accent2">
              <a:alpha val="5000"/>
            </a:schemeClr>
          </a:solidFill>
          <a:ln>
            <a:noFill/>
          </a:ln>
        </p:spPr>
        <p:txBody>
          <a:bodyPr anchor="ctr"/>
          <a:lstStyle>
            <a:lvl1pPr marL="0" indent="0" algn="l">
              <a:buFontTx/>
              <a:buNone/>
              <a:defRPr baseline="0">
                <a:latin typeface="Georgia" panose="02040502050405020303" pitchFamily="18" charset="0"/>
              </a:defRPr>
            </a:lvl1pPr>
            <a:lvl2pPr marL="284162" indent="0" algn="l">
              <a:buFontTx/>
              <a:buNone/>
              <a:defRPr>
                <a:latin typeface="Georgia" panose="02040502050405020303" pitchFamily="18" charset="0"/>
              </a:defRPr>
            </a:lvl2pPr>
            <a:lvl3pPr marL="573088" indent="0" algn="l">
              <a:buFontTx/>
              <a:buNone/>
              <a:tabLst/>
              <a:defRPr>
                <a:latin typeface="Georgia" panose="02040502050405020303" pitchFamily="18" charset="0"/>
              </a:defRPr>
            </a:lvl3pPr>
            <a:lvl4pPr marL="1371600" indent="0">
              <a:buNone/>
              <a:defRPr/>
            </a:lvl4pPr>
            <a:lvl5pPr marL="1828800" indent="0">
              <a:buNone/>
              <a:defRPr/>
            </a:lvl5pPr>
          </a:lstStyle>
          <a:p>
            <a:pPr lvl="0"/>
            <a:r>
              <a:rPr lang="en-US" dirty="0"/>
              <a:t>Click to add quote</a:t>
            </a:r>
          </a:p>
        </p:txBody>
      </p:sp>
      <p:sp>
        <p:nvSpPr>
          <p:cNvPr id="4" name="Source">
            <a:extLst>
              <a:ext uri="{FF2B5EF4-FFF2-40B4-BE49-F238E27FC236}">
                <a16:creationId xmlns:a16="http://schemas.microsoft.com/office/drawing/2014/main" id="{E885FB96-0FFC-6A80-79A5-5A078B71E001}"/>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FF1ADCC-B5A4-164E-B850-77B49E1210D4}"/>
              </a:ext>
            </a:extLst>
          </p:cNvPr>
          <p:cNvSpPr>
            <a:spLocks noGrp="1"/>
          </p:cNvSpPr>
          <p:nvPr>
            <p:ph type="sldNum" sz="quarter" idx="16"/>
          </p:nvPr>
        </p:nvSpPr>
        <p:spPr/>
        <p:txBody>
          <a:bodyPr/>
          <a:lstStyle/>
          <a:p>
            <a:fld id="{8ABDC324-684B-9C44-A484-D2B69E2467CF}" type="slidenum">
              <a:rPr lang="en-US" smtClean="0"/>
              <a:pPr/>
              <a:t>‹#›</a:t>
            </a:fld>
            <a:endParaRPr lang="en-US" dirty="0"/>
          </a:p>
        </p:txBody>
      </p:sp>
      <p:pic>
        <p:nvPicPr>
          <p:cNvPr id="9" name="Picture 8" descr="A blue quote symbol&#10;&#10;AI-generated content may be incorrect.">
            <a:extLst>
              <a:ext uri="{FF2B5EF4-FFF2-40B4-BE49-F238E27FC236}">
                <a16:creationId xmlns:a16="http://schemas.microsoft.com/office/drawing/2014/main" id="{1578D316-DF96-1FCE-D729-5D663EA2BAFE}"/>
              </a:ext>
            </a:extLst>
          </p:cNvPr>
          <p:cNvPicPr>
            <a:picLocks noChangeAspect="1"/>
          </p:cNvPicPr>
          <p:nvPr userDrawn="1"/>
        </p:nvPicPr>
        <p:blipFill>
          <a:blip r:embed="rId2">
            <a:alphaModFix amt="30000"/>
          </a:blip>
          <a:stretch>
            <a:fillRect/>
          </a:stretch>
        </p:blipFill>
        <p:spPr>
          <a:xfrm rot="10800000">
            <a:off x="8439264" y="4151376"/>
            <a:ext cx="552336" cy="552336"/>
          </a:xfrm>
          <a:prstGeom prst="rect">
            <a:avLst/>
          </a:prstGeom>
        </p:spPr>
      </p:pic>
      <p:pic>
        <p:nvPicPr>
          <p:cNvPr id="6" name="Picture 5" descr="A blue quote symbol&#10;&#10;AI-generated content may be incorrect.">
            <a:extLst>
              <a:ext uri="{FF2B5EF4-FFF2-40B4-BE49-F238E27FC236}">
                <a16:creationId xmlns:a16="http://schemas.microsoft.com/office/drawing/2014/main" id="{C26B4A11-308E-2262-DBB1-864131F264EE}"/>
              </a:ext>
            </a:extLst>
          </p:cNvPr>
          <p:cNvPicPr>
            <a:picLocks noChangeAspect="1"/>
          </p:cNvPicPr>
          <p:nvPr userDrawn="1"/>
        </p:nvPicPr>
        <p:blipFill>
          <a:blip r:embed="rId2">
            <a:alphaModFix amt="30000"/>
          </a:blip>
          <a:stretch>
            <a:fillRect/>
          </a:stretch>
        </p:blipFill>
        <p:spPr>
          <a:xfrm>
            <a:off x="4559540" y="1093305"/>
            <a:ext cx="552336" cy="552336"/>
          </a:xfrm>
          <a:prstGeom prst="rect">
            <a:avLst/>
          </a:prstGeom>
        </p:spPr>
      </p:pic>
    </p:spTree>
    <p:extLst>
      <p:ext uri="{BB962C8B-B14F-4D97-AF65-F5344CB8AC3E}">
        <p14:creationId xmlns:p14="http://schemas.microsoft.com/office/powerpoint/2010/main" val="2137461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section, 2 speakers">
    <p:spTree>
      <p:nvGrpSpPr>
        <p:cNvPr id="1" name=""/>
        <p:cNvGrpSpPr/>
        <p:nvPr/>
      </p:nvGrpSpPr>
      <p:grpSpPr>
        <a:xfrm>
          <a:off x="0" y="0"/>
          <a:ext cx="0" cy="0"/>
          <a:chOff x="0" y="0"/>
          <a:chExt cx="0" cy="0"/>
        </a:xfrm>
      </p:grpSpPr>
      <p:cxnSp>
        <p:nvCxnSpPr>
          <p:cNvPr id="2" name="Decorative line">
            <a:extLst>
              <a:ext uri="{FF2B5EF4-FFF2-40B4-BE49-F238E27FC236}">
                <a16:creationId xmlns:a16="http://schemas.microsoft.com/office/drawing/2014/main" id="{5A679782-5EC0-F166-0422-0CD7E09F9B2D}"/>
              </a:ext>
              <a:ext uri="{C183D7F6-B498-43B3-948B-1728B52AA6E4}">
                <adec:decorative xmlns:adec="http://schemas.microsoft.com/office/drawing/2017/decorative" val="1"/>
              </a:ext>
            </a:extLst>
          </p:cNvPr>
          <p:cNvCxnSpPr>
            <a:cxnSpLocks/>
          </p:cNvCxnSpPr>
          <p:nvPr userDrawn="1"/>
        </p:nvCxnSpPr>
        <p:spPr>
          <a:xfrm>
            <a:off x="4453466" y="1664284"/>
            <a:ext cx="3793066" cy="0"/>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sp>
        <p:nvSpPr>
          <p:cNvPr id="6" name="Lecture title">
            <a:extLst>
              <a:ext uri="{FF2B5EF4-FFF2-40B4-BE49-F238E27FC236}">
                <a16:creationId xmlns:a16="http://schemas.microsoft.com/office/drawing/2014/main" id="{DB77F41B-4D98-4F86-4DB7-23762F03A054}"/>
              </a:ext>
            </a:extLst>
          </p:cNvPr>
          <p:cNvSpPr>
            <a:spLocks noGrp="1"/>
          </p:cNvSpPr>
          <p:nvPr>
            <p:ph type="title"/>
          </p:nvPr>
        </p:nvSpPr>
        <p:spPr>
          <a:xfrm>
            <a:off x="3708399" y="250934"/>
            <a:ext cx="5283201" cy="1294894"/>
          </a:xfrm>
        </p:spPr>
        <p:txBody>
          <a:bodyPr anchor="b"/>
          <a:lstStyle/>
          <a:p>
            <a:r>
              <a:rPr lang="en-US"/>
              <a:t>Click to edit Master title style</a:t>
            </a:r>
            <a:endParaRPr lang="en-US" dirty="0"/>
          </a:p>
        </p:txBody>
      </p:sp>
      <p:sp>
        <p:nvSpPr>
          <p:cNvPr id="4" name="Section title">
            <a:extLst>
              <a:ext uri="{FF2B5EF4-FFF2-40B4-BE49-F238E27FC236}">
                <a16:creationId xmlns:a16="http://schemas.microsoft.com/office/drawing/2014/main" id="{1BC95B3C-F69D-0378-B5B5-E38157978C0D}"/>
              </a:ext>
            </a:extLst>
          </p:cNvPr>
          <p:cNvSpPr>
            <a:spLocks noGrp="1"/>
          </p:cNvSpPr>
          <p:nvPr>
            <p:ph type="body" sz="quarter" idx="11" hasCustomPrompt="1"/>
          </p:nvPr>
        </p:nvSpPr>
        <p:spPr>
          <a:xfrm>
            <a:off x="3708399" y="1782152"/>
            <a:ext cx="5283201" cy="966788"/>
          </a:xfrm>
          <a:prstGeom prst="rect">
            <a:avLst/>
          </a:prstGeom>
          <a:effectLst/>
        </p:spPr>
        <p:txBody>
          <a:bodyPr/>
          <a:lstStyle>
            <a:lvl1pPr marL="0" indent="0" algn="ctr">
              <a:buNone/>
              <a:defRPr sz="20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Master section title</a:t>
            </a:r>
          </a:p>
        </p:txBody>
      </p:sp>
      <p:sp>
        <p:nvSpPr>
          <p:cNvPr id="14" name="Faculty photo">
            <a:extLst>
              <a:ext uri="{FF2B5EF4-FFF2-40B4-BE49-F238E27FC236}">
                <a16:creationId xmlns:a16="http://schemas.microsoft.com/office/drawing/2014/main" id="{AC56F74A-C903-54A3-7319-8098E654F184}"/>
              </a:ext>
            </a:extLst>
          </p:cNvPr>
          <p:cNvSpPr>
            <a:spLocks noGrp="1"/>
          </p:cNvSpPr>
          <p:nvPr>
            <p:ph type="pic" sz="quarter" idx="23"/>
          </p:nvPr>
        </p:nvSpPr>
        <p:spPr>
          <a:xfrm>
            <a:off x="4276744" y="2948073"/>
            <a:ext cx="1313049" cy="1226558"/>
          </a:xfrm>
          <a:prstGeom prst="rect">
            <a:avLst/>
          </a:prstGeom>
          <a:ln w="28575" cap="flat" cmpd="sng" algn="ctr">
            <a:solidFill>
              <a:schemeClr val="accent2"/>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5" name="Faculty name">
            <a:extLst>
              <a:ext uri="{FF2B5EF4-FFF2-40B4-BE49-F238E27FC236}">
                <a16:creationId xmlns:a16="http://schemas.microsoft.com/office/drawing/2014/main" id="{C8BCDC78-7434-7837-2A9C-8C6D371618AF}"/>
              </a:ext>
            </a:extLst>
          </p:cNvPr>
          <p:cNvSpPr>
            <a:spLocks noGrp="1"/>
          </p:cNvSpPr>
          <p:nvPr>
            <p:ph type="body" sz="quarter" idx="26" hasCustomPrompt="1"/>
          </p:nvPr>
        </p:nvSpPr>
        <p:spPr>
          <a:xfrm>
            <a:off x="3631286" y="4258980"/>
            <a:ext cx="2603966" cy="474382"/>
          </a:xfrm>
          <a:prstGeom prst="rect">
            <a:avLst/>
          </a:prstGeom>
          <a:ln>
            <a:noFill/>
          </a:ln>
        </p:spPr>
        <p:txBody>
          <a:bodyPr lIns="0" tIns="0" rIns="0" bIns="0">
            <a:noAutofit/>
          </a:bodyPr>
          <a:lstStyle>
            <a:lvl1pPr marL="0" indent="0" algn="ctr">
              <a:spcBef>
                <a:spcPts val="0"/>
              </a:spcBef>
              <a:buFontTx/>
              <a:buNone/>
              <a:defRPr sz="12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0" name="Faculty photo">
            <a:extLst>
              <a:ext uri="{FF2B5EF4-FFF2-40B4-BE49-F238E27FC236}">
                <a16:creationId xmlns:a16="http://schemas.microsoft.com/office/drawing/2014/main" id="{073A91B8-C06C-7362-9A97-0CF1C03B533A}"/>
              </a:ext>
            </a:extLst>
          </p:cNvPr>
          <p:cNvSpPr>
            <a:spLocks noGrp="1"/>
          </p:cNvSpPr>
          <p:nvPr>
            <p:ph type="pic" sz="quarter" idx="27"/>
          </p:nvPr>
        </p:nvSpPr>
        <p:spPr>
          <a:xfrm>
            <a:off x="7108652" y="2945872"/>
            <a:ext cx="1313049" cy="1226558"/>
          </a:xfrm>
          <a:prstGeom prst="rect">
            <a:avLst/>
          </a:prstGeom>
          <a:ln w="28575" cap="flat" cmpd="sng" algn="ctr">
            <a:solidFill>
              <a:schemeClr val="accent2"/>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21" name="Faculty name">
            <a:extLst>
              <a:ext uri="{FF2B5EF4-FFF2-40B4-BE49-F238E27FC236}">
                <a16:creationId xmlns:a16="http://schemas.microsoft.com/office/drawing/2014/main" id="{C74DC075-E49B-8569-AF64-6B9B67B5633E}"/>
              </a:ext>
            </a:extLst>
          </p:cNvPr>
          <p:cNvSpPr>
            <a:spLocks noGrp="1"/>
          </p:cNvSpPr>
          <p:nvPr>
            <p:ph type="body" sz="quarter" idx="20" hasCustomPrompt="1"/>
          </p:nvPr>
        </p:nvSpPr>
        <p:spPr>
          <a:xfrm>
            <a:off x="6463194" y="4258982"/>
            <a:ext cx="2603966" cy="474382"/>
          </a:xfrm>
          <a:prstGeom prst="rect">
            <a:avLst/>
          </a:prstGeom>
          <a:ln>
            <a:noFill/>
          </a:ln>
        </p:spPr>
        <p:txBody>
          <a:bodyPr lIns="0" tIns="0" rIns="0" bIns="0">
            <a:noAutofit/>
          </a:bodyPr>
          <a:lstStyle>
            <a:lvl1pPr marL="0" indent="0" algn="ctr">
              <a:spcBef>
                <a:spcPts val="0"/>
              </a:spcBef>
              <a:buFontTx/>
              <a:buNone/>
              <a:defRPr sz="12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5" name="Credit">
            <a:extLst>
              <a:ext uri="{FF2B5EF4-FFF2-40B4-BE49-F238E27FC236}">
                <a16:creationId xmlns:a16="http://schemas.microsoft.com/office/drawing/2014/main" id="{85662557-4245-A34C-6DE5-F058BC2EB387}"/>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3125824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ubble quote on left">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5" name="Quote">
            <a:extLst>
              <a:ext uri="{FF2B5EF4-FFF2-40B4-BE49-F238E27FC236}">
                <a16:creationId xmlns:a16="http://schemas.microsoft.com/office/drawing/2014/main" id="{6B8DEB26-E367-07E0-3441-6944276E0378}"/>
              </a:ext>
              <a:ext uri="{C183D7F6-B498-43B3-948B-1728B52AA6E4}">
                <adec:decorative xmlns:adec="http://schemas.microsoft.com/office/drawing/2017/decorative" val="0"/>
              </a:ext>
            </a:extLst>
          </p:cNvPr>
          <p:cNvSpPr>
            <a:spLocks noGrp="1"/>
          </p:cNvSpPr>
          <p:nvPr>
            <p:ph type="body" sz="quarter" idx="18"/>
          </p:nvPr>
        </p:nvSpPr>
        <p:spPr>
          <a:xfrm>
            <a:off x="149313" y="1201422"/>
            <a:ext cx="3715756" cy="3391930"/>
          </a:xfrm>
          <a:prstGeom prst="wedgeRoundRectCallout">
            <a:avLst>
              <a:gd name="adj1" fmla="val 85926"/>
              <a:gd name="adj2" fmla="val -32283"/>
              <a:gd name="adj3" fmla="val 16667"/>
            </a:avLst>
          </a:prstGeom>
          <a:solidFill>
            <a:schemeClr val="accent2">
              <a:alpha val="5000"/>
            </a:schemeClr>
          </a:solidFill>
          <a:ln>
            <a:noFill/>
          </a:ln>
        </p:spPr>
        <p:txBody>
          <a:bodyPr anchor="ctr"/>
          <a:lstStyle>
            <a:lvl1pPr marL="0" indent="0">
              <a:buFontTx/>
              <a:buNone/>
              <a:defRPr sz="1600">
                <a:latin typeface="Georgia" panose="02040502050405020303" pitchFamily="18" charset="0"/>
              </a:defRPr>
            </a:lvl1pPr>
            <a:lvl2pPr marL="282765" indent="0">
              <a:buFontTx/>
              <a:buNone/>
              <a:defRPr/>
            </a:lvl2pPr>
            <a:lvl3pPr marL="571500" indent="0">
              <a:buFontTx/>
              <a:buNone/>
              <a:defRPr/>
            </a:lvl3pPr>
            <a:lvl4pPr marL="803275" indent="0">
              <a:buFontTx/>
              <a:buNone/>
              <a:defRPr/>
            </a:lvl4pPr>
            <a:lvl5pPr marL="1828800" indent="0">
              <a:buFontTx/>
              <a:buNone/>
              <a:defRPr/>
            </a:lvl5pPr>
          </a:lstStyle>
          <a:p>
            <a:pPr lvl="0"/>
            <a:r>
              <a:rPr lang="en-US" dirty="0"/>
              <a:t>Click to edit Master text styles</a:t>
            </a:r>
          </a:p>
        </p:txBody>
      </p:sp>
      <p:sp>
        <p:nvSpPr>
          <p:cNvPr id="6" name="Image">
            <a:extLst>
              <a:ext uri="{FF2B5EF4-FFF2-40B4-BE49-F238E27FC236}">
                <a16:creationId xmlns:a16="http://schemas.microsoft.com/office/drawing/2014/main" id="{65FA5B9D-EFFC-BBB5-F373-09653F822209}"/>
              </a:ext>
            </a:extLst>
          </p:cNvPr>
          <p:cNvSpPr>
            <a:spLocks noGrp="1"/>
          </p:cNvSpPr>
          <p:nvPr>
            <p:ph type="pic" sz="quarter" idx="19"/>
          </p:nvPr>
        </p:nvSpPr>
        <p:spPr>
          <a:xfrm>
            <a:off x="5207726" y="1130300"/>
            <a:ext cx="3783835" cy="3463052"/>
          </a:xfrm>
        </p:spPr>
        <p:txBody>
          <a:bodyPr/>
          <a:lstStyle>
            <a:lvl1pPr marL="0" indent="0">
              <a:buFontTx/>
              <a:buNone/>
              <a:defRPr/>
            </a:lvl1pPr>
          </a:lstStyle>
          <a:p>
            <a:endParaRPr lang="en-US" dirty="0"/>
          </a:p>
        </p:txBody>
      </p:sp>
      <p:sp>
        <p:nvSpPr>
          <p:cNvPr id="4" name="Source">
            <a:extLst>
              <a:ext uri="{FF2B5EF4-FFF2-40B4-BE49-F238E27FC236}">
                <a16:creationId xmlns:a16="http://schemas.microsoft.com/office/drawing/2014/main" id="{E885FB96-0FFC-6A80-79A5-5A078B71E001}"/>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FF1ADCC-B5A4-164E-B850-77B49E1210D4}"/>
              </a:ext>
            </a:extLst>
          </p:cNvPr>
          <p:cNvSpPr>
            <a:spLocks noGrp="1"/>
          </p:cNvSpPr>
          <p:nvPr>
            <p:ph type="sldNum" sz="quarter" idx="16"/>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9126369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 boxes above 1 wide box">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3" name="Bullets 1"/>
          <p:cNvSpPr>
            <a:spLocks noGrp="1"/>
          </p:cNvSpPr>
          <p:nvPr>
            <p:ph idx="1" hasCustomPrompt="1"/>
          </p:nvPr>
        </p:nvSpPr>
        <p:spPr>
          <a:xfrm>
            <a:off x="149314" y="120015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p:cNvSpPr>
            <a:spLocks noGrp="1"/>
          </p:cNvSpPr>
          <p:nvPr>
            <p:ph idx="13" hasCustomPrompt="1"/>
          </p:nvPr>
        </p:nvSpPr>
        <p:spPr>
          <a:xfrm>
            <a:off x="4610187" y="120015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3">
            <a:extLst>
              <a:ext uri="{FF2B5EF4-FFF2-40B4-BE49-F238E27FC236}">
                <a16:creationId xmlns:a16="http://schemas.microsoft.com/office/drawing/2014/main" id="{60B4135F-3A7E-1A4E-967C-135820232CF9}"/>
              </a:ext>
            </a:extLst>
          </p:cNvPr>
          <p:cNvSpPr>
            <a:spLocks noGrp="1"/>
          </p:cNvSpPr>
          <p:nvPr>
            <p:ph idx="17" hasCustomPrompt="1"/>
          </p:nvPr>
        </p:nvSpPr>
        <p:spPr>
          <a:xfrm>
            <a:off x="149313" y="2926081"/>
            <a:ext cx="8842288" cy="1668542"/>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4E4DF456-0890-C00D-7E47-5DBF22DB756F}"/>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9BD4753A-493E-144C-B822-E2BF2B99E1DA}"/>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3040034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 boxes below one wide box">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3" name="Bullets 1"/>
          <p:cNvSpPr>
            <a:spLocks noGrp="1"/>
          </p:cNvSpPr>
          <p:nvPr>
            <p:ph idx="1" hasCustomPrompt="1"/>
          </p:nvPr>
        </p:nvSpPr>
        <p:spPr>
          <a:xfrm>
            <a:off x="149313" y="1200151"/>
            <a:ext cx="8842287"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Bullets 2"/>
          <p:cNvSpPr>
            <a:spLocks noGrp="1"/>
          </p:cNvSpPr>
          <p:nvPr>
            <p:ph idx="12" hasCustomPrompt="1"/>
          </p:nvPr>
        </p:nvSpPr>
        <p:spPr>
          <a:xfrm>
            <a:off x="149313" y="292608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0" name="Bullets 3"/>
          <p:cNvSpPr>
            <a:spLocks noGrp="1"/>
          </p:cNvSpPr>
          <p:nvPr>
            <p:ph idx="14" hasCustomPrompt="1"/>
          </p:nvPr>
        </p:nvSpPr>
        <p:spPr>
          <a:xfrm>
            <a:off x="4610186" y="292608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Source">
            <a:extLst>
              <a:ext uri="{FF2B5EF4-FFF2-40B4-BE49-F238E27FC236}">
                <a16:creationId xmlns:a16="http://schemas.microsoft.com/office/drawing/2014/main" id="{862A1AE7-22E1-7ACE-4290-48550DAE8898}"/>
              </a:ext>
            </a:extLst>
          </p:cNvPr>
          <p:cNvSpPr>
            <a:spLocks noGrp="1"/>
          </p:cNvSpPr>
          <p:nvPr>
            <p:ph idx="18"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C3344012-2CDA-A84E-A8AA-DB53FCF92F26}"/>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678527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 boxes on left, 1 box on righ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3" name="Bullets 1"/>
          <p:cNvSpPr>
            <a:spLocks noGrp="1"/>
          </p:cNvSpPr>
          <p:nvPr>
            <p:ph idx="1" hasCustomPrompt="1"/>
          </p:nvPr>
        </p:nvSpPr>
        <p:spPr>
          <a:xfrm>
            <a:off x="149314" y="120015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Bullets 2"/>
          <p:cNvSpPr>
            <a:spLocks noGrp="1"/>
          </p:cNvSpPr>
          <p:nvPr>
            <p:ph idx="12" hasCustomPrompt="1"/>
          </p:nvPr>
        </p:nvSpPr>
        <p:spPr>
          <a:xfrm>
            <a:off x="149313" y="292608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0" name="Bullets 3"/>
          <p:cNvSpPr>
            <a:spLocks noGrp="1"/>
          </p:cNvSpPr>
          <p:nvPr>
            <p:ph idx="14" hasCustomPrompt="1"/>
          </p:nvPr>
        </p:nvSpPr>
        <p:spPr>
          <a:xfrm>
            <a:off x="4610186" y="1200151"/>
            <a:ext cx="4381414" cy="339089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Source">
            <a:extLst>
              <a:ext uri="{FF2B5EF4-FFF2-40B4-BE49-F238E27FC236}">
                <a16:creationId xmlns:a16="http://schemas.microsoft.com/office/drawing/2014/main" id="{98DC1C9E-1C9D-7E15-5893-8FB08A76013E}"/>
              </a:ext>
            </a:extLst>
          </p:cNvPr>
          <p:cNvSpPr>
            <a:spLocks noGrp="1"/>
          </p:cNvSpPr>
          <p:nvPr>
            <p:ph idx="18"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67CD6385-6F4D-3F44-BD78-F89F4928FA8A}"/>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2026899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box on left, 2 boxes on righ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3" name="Bullets 1"/>
          <p:cNvSpPr>
            <a:spLocks noGrp="1"/>
          </p:cNvSpPr>
          <p:nvPr>
            <p:ph idx="1" hasCustomPrompt="1"/>
          </p:nvPr>
        </p:nvSpPr>
        <p:spPr>
          <a:xfrm>
            <a:off x="149314" y="1200151"/>
            <a:ext cx="4381414" cy="339089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0" name="Bullets 2"/>
          <p:cNvSpPr>
            <a:spLocks noGrp="1"/>
          </p:cNvSpPr>
          <p:nvPr>
            <p:ph idx="14" hasCustomPrompt="1"/>
          </p:nvPr>
        </p:nvSpPr>
        <p:spPr>
          <a:xfrm>
            <a:off x="4610186" y="1200151"/>
            <a:ext cx="4379976"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Bullets 3"/>
          <p:cNvSpPr>
            <a:spLocks noGrp="1"/>
          </p:cNvSpPr>
          <p:nvPr>
            <p:ph idx="12" hasCustomPrompt="1"/>
          </p:nvPr>
        </p:nvSpPr>
        <p:spPr>
          <a:xfrm>
            <a:off x="4610186" y="2926081"/>
            <a:ext cx="4379976"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Source">
            <a:extLst>
              <a:ext uri="{FF2B5EF4-FFF2-40B4-BE49-F238E27FC236}">
                <a16:creationId xmlns:a16="http://schemas.microsoft.com/office/drawing/2014/main" id="{F609F503-48E5-1E90-5413-FFC6128B6E07}"/>
              </a:ext>
            </a:extLst>
          </p:cNvPr>
          <p:cNvSpPr>
            <a:spLocks noGrp="1"/>
          </p:cNvSpPr>
          <p:nvPr>
            <p:ph idx="18"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0F1B3B74-CA45-9F43-8241-CF5C9EA05722}"/>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77483941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7" name="Bullets 1"/>
          <p:cNvSpPr>
            <a:spLocks noGrp="1"/>
          </p:cNvSpPr>
          <p:nvPr>
            <p:ph idx="1" hasCustomPrompt="1"/>
          </p:nvPr>
        </p:nvSpPr>
        <p:spPr>
          <a:xfrm>
            <a:off x="149314" y="1200151"/>
            <a:ext cx="2832014" cy="3394472"/>
          </a:xfrm>
          <a:prstGeom prst="rect">
            <a:avLst/>
          </a:prstGeom>
          <a:ln>
            <a:solidFill>
              <a:srgbClr val="6CACE4">
                <a:alpha val="25000"/>
              </a:srgbClr>
            </a:solidFill>
          </a:ln>
        </p:spPr>
        <p:txBody>
          <a:bodyPr vert="horz" lIns="91440" tIns="45720" rIns="91440" bIns="45720" rtlCol="0">
            <a:normAutofit/>
          </a:bodyPr>
          <a:lstStyle>
            <a:lvl1pPr marL="288925" indent="-288925">
              <a:buClr>
                <a:srgbClr val="418FDE"/>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3" name="Bullets 2"/>
          <p:cNvSpPr>
            <a:spLocks noGrp="1"/>
          </p:cNvSpPr>
          <p:nvPr>
            <p:ph idx="13" hasCustomPrompt="1"/>
          </p:nvPr>
        </p:nvSpPr>
        <p:spPr>
          <a:xfrm>
            <a:off x="3154450" y="1200151"/>
            <a:ext cx="2832014" cy="3394472"/>
          </a:xfrm>
          <a:prstGeom prst="rect">
            <a:avLst/>
          </a:prstGeom>
          <a:ln>
            <a:solidFill>
              <a:srgbClr val="6CACE4">
                <a:alpha val="25000"/>
              </a:srgbClr>
            </a:solidFill>
          </a:ln>
        </p:spPr>
        <p:txBody>
          <a:bodyPr vert="horz" lIns="91440" tIns="45720" rIns="91440" bIns="45720" rtlCol="0">
            <a:normAutofit/>
          </a:bodyPr>
          <a:lstStyle>
            <a:lvl1pPr marL="288925" indent="-288925">
              <a:buClr>
                <a:srgbClr val="418FDE"/>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2" name="Bullets 3"/>
          <p:cNvSpPr>
            <a:spLocks noGrp="1"/>
          </p:cNvSpPr>
          <p:nvPr>
            <p:ph idx="12" hasCustomPrompt="1"/>
          </p:nvPr>
        </p:nvSpPr>
        <p:spPr>
          <a:xfrm>
            <a:off x="6159587" y="1200151"/>
            <a:ext cx="2832014" cy="3394472"/>
          </a:xfrm>
          <a:prstGeom prst="rect">
            <a:avLst/>
          </a:prstGeom>
          <a:ln>
            <a:solidFill>
              <a:srgbClr val="6CACE4">
                <a:alpha val="25000"/>
              </a:srgbClr>
            </a:solidFill>
          </a:ln>
        </p:spPr>
        <p:txBody>
          <a:bodyPr vert="horz" lIns="91440" tIns="45720" rIns="91440" bIns="45720" rtlCol="0">
            <a:normAutofit/>
          </a:bodyPr>
          <a:lstStyle>
            <a:lvl1pPr marL="288925" indent="-288925">
              <a:buClr>
                <a:srgbClr val="418FDE"/>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51C3E79F-470F-68C8-36F1-EE00DE5BC89B}"/>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n-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BCEF632-72BE-BB4D-AE8C-524A9756AB33}"/>
              </a:ext>
            </a:extLst>
          </p:cNvPr>
          <p:cNvSpPr>
            <a:spLocks noGrp="1"/>
          </p:cNvSpPr>
          <p:nvPr>
            <p:ph type="sldNum" sz="quarter" idx="16"/>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45933672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 boxes and 3 top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0" name="Caption 1">
            <a:extLst>
              <a:ext uri="{FF2B5EF4-FFF2-40B4-BE49-F238E27FC236}">
                <a16:creationId xmlns:a16="http://schemas.microsoft.com/office/drawing/2014/main" id="{8B37B293-A260-7A40-879C-C745FD04AF7A}"/>
              </a:ext>
            </a:extLst>
          </p:cNvPr>
          <p:cNvSpPr>
            <a:spLocks noGrp="1"/>
          </p:cNvSpPr>
          <p:nvPr>
            <p:ph type="body" sz="quarter" idx="17" hasCustomPrompt="1"/>
          </p:nvPr>
        </p:nvSpPr>
        <p:spPr>
          <a:xfrm>
            <a:off x="149312" y="1200150"/>
            <a:ext cx="2834640"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Bullets 1"/>
          <p:cNvSpPr>
            <a:spLocks noGrp="1"/>
          </p:cNvSpPr>
          <p:nvPr>
            <p:ph idx="13" hasCustomPrompt="1"/>
          </p:nvPr>
        </p:nvSpPr>
        <p:spPr>
          <a:xfrm>
            <a:off x="149314" y="1732478"/>
            <a:ext cx="2834640" cy="2860873"/>
          </a:xfrm>
          <a:ln>
            <a:solidFill>
              <a:srgbClr val="6CACE4">
                <a:alpha val="25000"/>
              </a:srgbClr>
            </a:solidFill>
          </a:ln>
        </p:spPr>
        <p:txBody>
          <a:bodyPr/>
          <a:lstStyle>
            <a:lvl1pPr marL="288925" indent="-288925">
              <a:buFont typeface="Arial" panose="020B0604020202020204" pitchFamily="34" charset="0"/>
              <a:buChar char="►"/>
              <a:defRPr sz="1600" baseline="0">
                <a:latin typeface="Calibri" panose="020F050202020403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 name="Caption 2">
            <a:extLst>
              <a:ext uri="{FF2B5EF4-FFF2-40B4-BE49-F238E27FC236}">
                <a16:creationId xmlns:a16="http://schemas.microsoft.com/office/drawing/2014/main" id="{D388EBA1-2190-091E-505D-09054D2CA531}"/>
              </a:ext>
            </a:extLst>
          </p:cNvPr>
          <p:cNvSpPr>
            <a:spLocks noGrp="1"/>
          </p:cNvSpPr>
          <p:nvPr>
            <p:ph type="body" sz="quarter" idx="21" hasCustomPrompt="1"/>
          </p:nvPr>
        </p:nvSpPr>
        <p:spPr>
          <a:xfrm>
            <a:off x="3153136" y="1201307"/>
            <a:ext cx="2834640"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5" name="Bullets 2">
            <a:extLst>
              <a:ext uri="{FF2B5EF4-FFF2-40B4-BE49-F238E27FC236}">
                <a16:creationId xmlns:a16="http://schemas.microsoft.com/office/drawing/2014/main" id="{76F5A91C-DF46-77A3-78FE-0F14ABA31148}"/>
              </a:ext>
            </a:extLst>
          </p:cNvPr>
          <p:cNvSpPr>
            <a:spLocks noGrp="1"/>
          </p:cNvSpPr>
          <p:nvPr>
            <p:ph idx="22" hasCustomPrompt="1"/>
          </p:nvPr>
        </p:nvSpPr>
        <p:spPr>
          <a:xfrm>
            <a:off x="3153137" y="1733549"/>
            <a:ext cx="2834640" cy="285980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1" name="Caption 3">
            <a:extLst>
              <a:ext uri="{FF2B5EF4-FFF2-40B4-BE49-F238E27FC236}">
                <a16:creationId xmlns:a16="http://schemas.microsoft.com/office/drawing/2014/main" id="{E1366CE7-594B-2C44-9137-C4F594D4D4DD}"/>
              </a:ext>
            </a:extLst>
          </p:cNvPr>
          <p:cNvSpPr>
            <a:spLocks noGrp="1"/>
          </p:cNvSpPr>
          <p:nvPr>
            <p:ph type="body" sz="quarter" idx="18" hasCustomPrompt="1"/>
          </p:nvPr>
        </p:nvSpPr>
        <p:spPr>
          <a:xfrm>
            <a:off x="6156959" y="1201308"/>
            <a:ext cx="2834640"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3"/>
          <p:cNvSpPr>
            <a:spLocks noGrp="1"/>
          </p:cNvSpPr>
          <p:nvPr>
            <p:ph idx="12" hasCustomPrompt="1"/>
          </p:nvPr>
        </p:nvSpPr>
        <p:spPr>
          <a:xfrm>
            <a:off x="6156960" y="1733550"/>
            <a:ext cx="2834640" cy="285980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3F0F8A84-6627-A159-E8AB-0FD01F915C9E}"/>
              </a:ext>
            </a:extLst>
          </p:cNvPr>
          <p:cNvSpPr>
            <a:spLocks noGrp="1"/>
          </p:cNvSpPr>
          <p:nvPr>
            <p:ph idx="20"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B4232E93-E99A-9E42-9AE6-9CECC488A9D2}"/>
              </a:ext>
            </a:extLst>
          </p:cNvPr>
          <p:cNvSpPr>
            <a:spLocks noGrp="1"/>
          </p:cNvSpPr>
          <p:nvPr>
            <p:ph type="sldNum" sz="quarter" idx="19"/>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334529269"/>
      </p:ext>
    </p:extLst>
  </p:cSld>
  <p:clrMapOvr>
    <a:masterClrMapping/>
  </p:clrMapOvr>
  <p:extLst>
    <p:ext uri="{DCECCB84-F9BA-43D5-87BE-67443E8EF086}">
      <p15:sldGuideLst xmlns:p15="http://schemas.microsoft.com/office/powerpoint/2012/main">
        <p15:guide id="1" orient="horz" pos="2892">
          <p15:clr>
            <a:srgbClr val="FBAE40"/>
          </p15:clr>
        </p15:guide>
        <p15:guide id="2" orient="horz" pos="172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 boxes and 3 bottom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7" name="Bullets 1"/>
          <p:cNvSpPr>
            <a:spLocks noGrp="1"/>
          </p:cNvSpPr>
          <p:nvPr>
            <p:ph idx="1" hasCustomPrompt="1"/>
          </p:nvPr>
        </p:nvSpPr>
        <p:spPr>
          <a:xfrm>
            <a:off x="149314" y="1200151"/>
            <a:ext cx="2832014" cy="285684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7" name="Caption 1"/>
          <p:cNvSpPr>
            <a:spLocks noGrp="1"/>
          </p:cNvSpPr>
          <p:nvPr>
            <p:ph type="body" sz="quarter" idx="15" hasCustomPrompt="1"/>
          </p:nvPr>
        </p:nvSpPr>
        <p:spPr>
          <a:xfrm>
            <a:off x="162558" y="4140200"/>
            <a:ext cx="2832015"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3" name="Bullets 2"/>
          <p:cNvSpPr>
            <a:spLocks noGrp="1"/>
          </p:cNvSpPr>
          <p:nvPr>
            <p:ph idx="13" hasCustomPrompt="1"/>
          </p:nvPr>
        </p:nvSpPr>
        <p:spPr>
          <a:xfrm>
            <a:off x="3154451" y="1200151"/>
            <a:ext cx="2832014" cy="285684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8" name="Caption 2"/>
          <p:cNvSpPr>
            <a:spLocks noGrp="1"/>
          </p:cNvSpPr>
          <p:nvPr>
            <p:ph type="body" sz="quarter" idx="19" hasCustomPrompt="1"/>
          </p:nvPr>
        </p:nvSpPr>
        <p:spPr>
          <a:xfrm>
            <a:off x="3149600" y="4140200"/>
            <a:ext cx="2832015"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2" name="Bullets 3"/>
          <p:cNvSpPr>
            <a:spLocks noGrp="1"/>
          </p:cNvSpPr>
          <p:nvPr>
            <p:ph idx="12" hasCustomPrompt="1"/>
          </p:nvPr>
        </p:nvSpPr>
        <p:spPr>
          <a:xfrm>
            <a:off x="6159587" y="1200151"/>
            <a:ext cx="2832014" cy="285684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9" name="Caption 3"/>
          <p:cNvSpPr>
            <a:spLocks noGrp="1"/>
          </p:cNvSpPr>
          <p:nvPr>
            <p:ph type="body" sz="quarter" idx="20" hasCustomPrompt="1"/>
          </p:nvPr>
        </p:nvSpPr>
        <p:spPr>
          <a:xfrm>
            <a:off x="6149428" y="4140200"/>
            <a:ext cx="2832014"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4" name="Source">
            <a:extLst>
              <a:ext uri="{FF2B5EF4-FFF2-40B4-BE49-F238E27FC236}">
                <a16:creationId xmlns:a16="http://schemas.microsoft.com/office/drawing/2014/main" id="{5988C3E7-921B-1E65-4941-5ADF6762DEA0}"/>
              </a:ext>
            </a:extLst>
          </p:cNvPr>
          <p:cNvSpPr>
            <a:spLocks noGrp="1"/>
          </p:cNvSpPr>
          <p:nvPr>
            <p:ph idx="24"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FA219B8C-1C75-2743-BE01-F5A178A5CDBE}"/>
              </a:ext>
            </a:extLst>
          </p:cNvPr>
          <p:cNvSpPr>
            <a:spLocks noGrp="1"/>
          </p:cNvSpPr>
          <p:nvPr>
            <p:ph type="sldNum" sz="quarter" idx="23"/>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22553272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Bullets 1">
            <a:extLst>
              <a:ext uri="{FF2B5EF4-FFF2-40B4-BE49-F238E27FC236}">
                <a16:creationId xmlns:a16="http://schemas.microsoft.com/office/drawing/2014/main" id="{320901F1-5615-9445-8877-7C38D152ACB3}"/>
              </a:ext>
            </a:extLst>
          </p:cNvPr>
          <p:cNvSpPr>
            <a:spLocks noGrp="1"/>
          </p:cNvSpPr>
          <p:nvPr>
            <p:ph idx="23" hasCustomPrompt="1"/>
          </p:nvPr>
        </p:nvSpPr>
        <p:spPr>
          <a:xfrm>
            <a:off x="149817" y="1200151"/>
            <a:ext cx="2136686" cy="3401479"/>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2" name="Bullets 2">
            <a:extLst>
              <a:ext uri="{FF2B5EF4-FFF2-40B4-BE49-F238E27FC236}">
                <a16:creationId xmlns:a16="http://schemas.microsoft.com/office/drawing/2014/main" id="{D6209DD7-63FB-524C-82F9-D954FCA32434}"/>
              </a:ext>
            </a:extLst>
          </p:cNvPr>
          <p:cNvSpPr>
            <a:spLocks noGrp="1"/>
          </p:cNvSpPr>
          <p:nvPr>
            <p:ph idx="20" hasCustomPrompt="1"/>
          </p:nvPr>
        </p:nvSpPr>
        <p:spPr>
          <a:xfrm>
            <a:off x="2377513" y="1198879"/>
            <a:ext cx="2138732" cy="340147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4" name="Bullets 3">
            <a:extLst>
              <a:ext uri="{FF2B5EF4-FFF2-40B4-BE49-F238E27FC236}">
                <a16:creationId xmlns:a16="http://schemas.microsoft.com/office/drawing/2014/main" id="{EA390478-31CD-D446-9187-12E5BF0AC69C}"/>
              </a:ext>
            </a:extLst>
          </p:cNvPr>
          <p:cNvSpPr>
            <a:spLocks noGrp="1"/>
          </p:cNvSpPr>
          <p:nvPr>
            <p:ph idx="22" hasCustomPrompt="1"/>
          </p:nvPr>
        </p:nvSpPr>
        <p:spPr>
          <a:xfrm>
            <a:off x="4623127" y="1198879"/>
            <a:ext cx="2138732" cy="340147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7" name="Bullets 4"/>
          <p:cNvSpPr>
            <a:spLocks noGrp="1"/>
          </p:cNvSpPr>
          <p:nvPr>
            <p:ph idx="12" hasCustomPrompt="1"/>
          </p:nvPr>
        </p:nvSpPr>
        <p:spPr>
          <a:xfrm>
            <a:off x="6852869" y="1198879"/>
            <a:ext cx="2138732" cy="340147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F806246F-4048-68B9-1827-306AD6405027}"/>
              </a:ext>
            </a:extLst>
          </p:cNvPr>
          <p:cNvSpPr>
            <a:spLocks noGrp="1"/>
          </p:cNvSpPr>
          <p:nvPr>
            <p:ph idx="25"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2BBB55E-7AC7-D64C-B251-6D158172D5BD}"/>
              </a:ext>
            </a:extLst>
          </p:cNvPr>
          <p:cNvSpPr>
            <a:spLocks noGrp="1"/>
          </p:cNvSpPr>
          <p:nvPr>
            <p:ph type="sldNum" sz="quarter" idx="24"/>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375209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 boxes with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2" name="Caption 1">
            <a:extLst>
              <a:ext uri="{FF2B5EF4-FFF2-40B4-BE49-F238E27FC236}">
                <a16:creationId xmlns:a16="http://schemas.microsoft.com/office/drawing/2014/main" id="{68FDF31E-1311-DA58-3488-BE37DF1AAB66}"/>
              </a:ext>
            </a:extLst>
          </p:cNvPr>
          <p:cNvSpPr>
            <a:spLocks noGrp="1"/>
          </p:cNvSpPr>
          <p:nvPr>
            <p:ph type="body" sz="quarter" idx="15" hasCustomPrompt="1"/>
          </p:nvPr>
        </p:nvSpPr>
        <p:spPr>
          <a:xfrm>
            <a:off x="149817" y="1201421"/>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9" name="Bullets 1">
            <a:extLst>
              <a:ext uri="{FF2B5EF4-FFF2-40B4-BE49-F238E27FC236}">
                <a16:creationId xmlns:a16="http://schemas.microsoft.com/office/drawing/2014/main" id="{320901F1-5615-9445-8877-7C38D152ACB3}"/>
              </a:ext>
            </a:extLst>
          </p:cNvPr>
          <p:cNvSpPr>
            <a:spLocks noGrp="1"/>
          </p:cNvSpPr>
          <p:nvPr>
            <p:ph idx="23" hasCustomPrompt="1"/>
          </p:nvPr>
        </p:nvSpPr>
        <p:spPr>
          <a:xfrm>
            <a:off x="149817" y="1728216"/>
            <a:ext cx="2136686" cy="2871216"/>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Caption 2">
            <a:extLst>
              <a:ext uri="{FF2B5EF4-FFF2-40B4-BE49-F238E27FC236}">
                <a16:creationId xmlns:a16="http://schemas.microsoft.com/office/drawing/2014/main" id="{D7CB2C2B-0708-2624-334D-8222C0A57FD7}"/>
              </a:ext>
            </a:extLst>
          </p:cNvPr>
          <p:cNvSpPr>
            <a:spLocks noGrp="1"/>
          </p:cNvSpPr>
          <p:nvPr>
            <p:ph type="body" sz="quarter" idx="26" hasCustomPrompt="1"/>
          </p:nvPr>
        </p:nvSpPr>
        <p:spPr>
          <a:xfrm>
            <a:off x="2377513" y="1201421"/>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2" name="Bullets 2">
            <a:extLst>
              <a:ext uri="{FF2B5EF4-FFF2-40B4-BE49-F238E27FC236}">
                <a16:creationId xmlns:a16="http://schemas.microsoft.com/office/drawing/2014/main" id="{D6209DD7-63FB-524C-82F9-D954FCA32434}"/>
              </a:ext>
            </a:extLst>
          </p:cNvPr>
          <p:cNvSpPr>
            <a:spLocks noGrp="1"/>
          </p:cNvSpPr>
          <p:nvPr>
            <p:ph idx="20" hasCustomPrompt="1"/>
          </p:nvPr>
        </p:nvSpPr>
        <p:spPr>
          <a:xfrm>
            <a:off x="2377513" y="1728216"/>
            <a:ext cx="2138732" cy="2871216"/>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8" name="Caption 3">
            <a:extLst>
              <a:ext uri="{FF2B5EF4-FFF2-40B4-BE49-F238E27FC236}">
                <a16:creationId xmlns:a16="http://schemas.microsoft.com/office/drawing/2014/main" id="{FF7F5A95-3FDB-8E78-CB34-4E5B04EE833C}"/>
              </a:ext>
            </a:extLst>
          </p:cNvPr>
          <p:cNvSpPr>
            <a:spLocks noGrp="1"/>
          </p:cNvSpPr>
          <p:nvPr>
            <p:ph type="body" sz="quarter" idx="27" hasCustomPrompt="1"/>
          </p:nvPr>
        </p:nvSpPr>
        <p:spPr>
          <a:xfrm>
            <a:off x="4623127" y="1201421"/>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4" name="Bullets 3">
            <a:extLst>
              <a:ext uri="{FF2B5EF4-FFF2-40B4-BE49-F238E27FC236}">
                <a16:creationId xmlns:a16="http://schemas.microsoft.com/office/drawing/2014/main" id="{EA390478-31CD-D446-9187-12E5BF0AC69C}"/>
              </a:ext>
            </a:extLst>
          </p:cNvPr>
          <p:cNvSpPr>
            <a:spLocks noGrp="1"/>
          </p:cNvSpPr>
          <p:nvPr>
            <p:ph idx="22" hasCustomPrompt="1"/>
          </p:nvPr>
        </p:nvSpPr>
        <p:spPr>
          <a:xfrm>
            <a:off x="4623127" y="1728216"/>
            <a:ext cx="2138732" cy="2871216"/>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9" name="Caption 4">
            <a:extLst>
              <a:ext uri="{FF2B5EF4-FFF2-40B4-BE49-F238E27FC236}">
                <a16:creationId xmlns:a16="http://schemas.microsoft.com/office/drawing/2014/main" id="{0980433D-D908-73B1-55AB-72BBCE35EF6B}"/>
              </a:ext>
            </a:extLst>
          </p:cNvPr>
          <p:cNvSpPr>
            <a:spLocks noGrp="1"/>
          </p:cNvSpPr>
          <p:nvPr>
            <p:ph type="body" sz="quarter" idx="28" hasCustomPrompt="1"/>
          </p:nvPr>
        </p:nvSpPr>
        <p:spPr>
          <a:xfrm>
            <a:off x="6852869" y="1201421"/>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4"/>
          <p:cNvSpPr>
            <a:spLocks noGrp="1"/>
          </p:cNvSpPr>
          <p:nvPr>
            <p:ph idx="12" hasCustomPrompt="1"/>
          </p:nvPr>
        </p:nvSpPr>
        <p:spPr>
          <a:xfrm>
            <a:off x="6852869" y="1728216"/>
            <a:ext cx="2138732" cy="2871216"/>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F806246F-4048-68B9-1827-306AD6405027}"/>
              </a:ext>
            </a:extLst>
          </p:cNvPr>
          <p:cNvSpPr>
            <a:spLocks noGrp="1"/>
          </p:cNvSpPr>
          <p:nvPr>
            <p:ph idx="25"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2BBB55E-7AC7-D64C-B251-6D158172D5BD}"/>
              </a:ext>
            </a:extLst>
          </p:cNvPr>
          <p:cNvSpPr>
            <a:spLocks noGrp="1"/>
          </p:cNvSpPr>
          <p:nvPr>
            <p:ph type="sldNum" sz="quarter" idx="24"/>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6062084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speakers">
    <p:spTree>
      <p:nvGrpSpPr>
        <p:cNvPr id="1" name=""/>
        <p:cNvGrpSpPr/>
        <p:nvPr/>
      </p:nvGrpSpPr>
      <p:grpSpPr>
        <a:xfrm>
          <a:off x="0" y="0"/>
          <a:ext cx="0" cy="0"/>
          <a:chOff x="0" y="0"/>
          <a:chExt cx="0" cy="0"/>
        </a:xfrm>
      </p:grpSpPr>
      <p:sp>
        <p:nvSpPr>
          <p:cNvPr id="7" name="Lecture title">
            <a:extLst>
              <a:ext uri="{FF2B5EF4-FFF2-40B4-BE49-F238E27FC236}">
                <a16:creationId xmlns:a16="http://schemas.microsoft.com/office/drawing/2014/main" id="{378A15FA-8365-6AA9-C5D0-98DAFEBC4F24}"/>
              </a:ext>
            </a:extLst>
          </p:cNvPr>
          <p:cNvSpPr>
            <a:spLocks noGrp="1"/>
          </p:cNvSpPr>
          <p:nvPr>
            <p:ph type="title"/>
          </p:nvPr>
        </p:nvSpPr>
        <p:spPr>
          <a:xfrm>
            <a:off x="3708399" y="250934"/>
            <a:ext cx="5283201" cy="2569758"/>
          </a:xfrm>
        </p:spPr>
        <p:txBody>
          <a:bodyPr anchor="ctr"/>
          <a:lstStyle>
            <a:lvl1pPr algn="ctr">
              <a:defRPr/>
            </a:lvl1pPr>
          </a:lstStyle>
          <a:p>
            <a:r>
              <a:rPr lang="en-US"/>
              <a:t>Click to edit Master title style</a:t>
            </a:r>
            <a:endParaRPr lang="en-US" dirty="0"/>
          </a:p>
        </p:txBody>
      </p:sp>
      <p:sp>
        <p:nvSpPr>
          <p:cNvPr id="9" name="Faculty photo">
            <a:extLst>
              <a:ext uri="{FF2B5EF4-FFF2-40B4-BE49-F238E27FC236}">
                <a16:creationId xmlns:a16="http://schemas.microsoft.com/office/drawing/2014/main" id="{5CB53564-C326-B7C0-7B53-4D3C7FB8E91D}"/>
              </a:ext>
            </a:extLst>
          </p:cNvPr>
          <p:cNvSpPr>
            <a:spLocks noGrp="1"/>
          </p:cNvSpPr>
          <p:nvPr>
            <p:ph type="pic" sz="quarter" idx="23"/>
          </p:nvPr>
        </p:nvSpPr>
        <p:spPr>
          <a:xfrm>
            <a:off x="4276744" y="2948073"/>
            <a:ext cx="1313049" cy="1226558"/>
          </a:xfrm>
          <a:prstGeom prst="rect">
            <a:avLst/>
          </a:prstGeom>
          <a:ln w="28575" cap="flat" cmpd="sng" algn="ctr">
            <a:solidFill>
              <a:schemeClr val="accent2"/>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0" name="Faculty name">
            <a:extLst>
              <a:ext uri="{FF2B5EF4-FFF2-40B4-BE49-F238E27FC236}">
                <a16:creationId xmlns:a16="http://schemas.microsoft.com/office/drawing/2014/main" id="{7D7A35A4-C183-52A6-344D-9F412A6C8FB3}"/>
              </a:ext>
            </a:extLst>
          </p:cNvPr>
          <p:cNvSpPr>
            <a:spLocks noGrp="1"/>
          </p:cNvSpPr>
          <p:nvPr>
            <p:ph type="body" sz="quarter" idx="26" hasCustomPrompt="1"/>
          </p:nvPr>
        </p:nvSpPr>
        <p:spPr>
          <a:xfrm>
            <a:off x="3631286" y="4258980"/>
            <a:ext cx="2603966" cy="474382"/>
          </a:xfrm>
          <a:prstGeom prst="rect">
            <a:avLst/>
          </a:prstGeom>
          <a:ln>
            <a:noFill/>
          </a:ln>
        </p:spPr>
        <p:txBody>
          <a:bodyPr lIns="0" tIns="0" rIns="0" bIns="0">
            <a:noAutofit/>
          </a:bodyPr>
          <a:lstStyle>
            <a:lvl1pPr marL="0" indent="0" algn="ctr">
              <a:spcBef>
                <a:spcPts val="0"/>
              </a:spcBef>
              <a:buFontTx/>
              <a:buNone/>
              <a:defRPr sz="12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11" name="Faculty photo">
            <a:extLst>
              <a:ext uri="{FF2B5EF4-FFF2-40B4-BE49-F238E27FC236}">
                <a16:creationId xmlns:a16="http://schemas.microsoft.com/office/drawing/2014/main" id="{86F6C90B-0BEB-1390-D712-A60F47413012}"/>
              </a:ext>
            </a:extLst>
          </p:cNvPr>
          <p:cNvSpPr>
            <a:spLocks noGrp="1"/>
          </p:cNvSpPr>
          <p:nvPr>
            <p:ph type="pic" sz="quarter" idx="27"/>
          </p:nvPr>
        </p:nvSpPr>
        <p:spPr>
          <a:xfrm>
            <a:off x="7108652" y="2945872"/>
            <a:ext cx="1313049" cy="1226558"/>
          </a:xfrm>
          <a:prstGeom prst="rect">
            <a:avLst/>
          </a:prstGeom>
          <a:ln w="28575" cap="flat" cmpd="sng" algn="ctr">
            <a:solidFill>
              <a:schemeClr val="accent2"/>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2" name="Faculty name">
            <a:extLst>
              <a:ext uri="{FF2B5EF4-FFF2-40B4-BE49-F238E27FC236}">
                <a16:creationId xmlns:a16="http://schemas.microsoft.com/office/drawing/2014/main" id="{2F264199-2594-1EB6-F2BC-52196350207E}"/>
              </a:ext>
            </a:extLst>
          </p:cNvPr>
          <p:cNvSpPr>
            <a:spLocks noGrp="1"/>
          </p:cNvSpPr>
          <p:nvPr>
            <p:ph type="body" sz="quarter" idx="20" hasCustomPrompt="1"/>
          </p:nvPr>
        </p:nvSpPr>
        <p:spPr>
          <a:xfrm>
            <a:off x="6463194" y="4258982"/>
            <a:ext cx="2603966" cy="474382"/>
          </a:xfrm>
          <a:prstGeom prst="rect">
            <a:avLst/>
          </a:prstGeom>
          <a:ln>
            <a:noFill/>
          </a:ln>
        </p:spPr>
        <p:txBody>
          <a:bodyPr lIns="0" tIns="0" rIns="0" bIns="0">
            <a:noAutofit/>
          </a:bodyPr>
          <a:lstStyle>
            <a:lvl1pPr marL="0" indent="0" algn="ctr">
              <a:spcBef>
                <a:spcPts val="0"/>
              </a:spcBef>
              <a:buFontTx/>
              <a:buNone/>
              <a:defRPr sz="12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5" name="Credit">
            <a:extLst>
              <a:ext uri="{FF2B5EF4-FFF2-40B4-BE49-F238E27FC236}">
                <a16:creationId xmlns:a16="http://schemas.microsoft.com/office/drawing/2014/main" id="{85662557-4245-A34C-6DE5-F058BC2EB387}"/>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79642111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 blue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Bullets 1">
            <a:extLst>
              <a:ext uri="{FF2B5EF4-FFF2-40B4-BE49-F238E27FC236}">
                <a16:creationId xmlns:a16="http://schemas.microsoft.com/office/drawing/2014/main" id="{320901F1-5615-9445-8877-7C38D152ACB3}"/>
              </a:ext>
            </a:extLst>
          </p:cNvPr>
          <p:cNvSpPr>
            <a:spLocks noGrp="1"/>
          </p:cNvSpPr>
          <p:nvPr>
            <p:ph idx="23" hasCustomPrompt="1"/>
          </p:nvPr>
        </p:nvSpPr>
        <p:spPr>
          <a:xfrm>
            <a:off x="149817" y="1200151"/>
            <a:ext cx="2136686" cy="3401479"/>
          </a:xfrm>
          <a:prstGeom prst="rect">
            <a:avLst/>
          </a:prstGeom>
          <a:solidFill>
            <a:schemeClr val="accent2">
              <a:alpha val="5000"/>
            </a:schemeClr>
          </a:solidFill>
          <a:ln>
            <a:solidFill>
              <a:srgbClr val="6CACE4">
                <a:alpha val="20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2" name="Bullets 2">
            <a:extLst>
              <a:ext uri="{FF2B5EF4-FFF2-40B4-BE49-F238E27FC236}">
                <a16:creationId xmlns:a16="http://schemas.microsoft.com/office/drawing/2014/main" id="{D6209DD7-63FB-524C-82F9-D954FCA32434}"/>
              </a:ext>
            </a:extLst>
          </p:cNvPr>
          <p:cNvSpPr>
            <a:spLocks noGrp="1"/>
          </p:cNvSpPr>
          <p:nvPr>
            <p:ph idx="20" hasCustomPrompt="1"/>
          </p:nvPr>
        </p:nvSpPr>
        <p:spPr>
          <a:xfrm>
            <a:off x="2377513" y="1198879"/>
            <a:ext cx="2138732" cy="3401479"/>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4" name="Bullets 3">
            <a:extLst>
              <a:ext uri="{FF2B5EF4-FFF2-40B4-BE49-F238E27FC236}">
                <a16:creationId xmlns:a16="http://schemas.microsoft.com/office/drawing/2014/main" id="{EA390478-31CD-D446-9187-12E5BF0AC69C}"/>
              </a:ext>
            </a:extLst>
          </p:cNvPr>
          <p:cNvSpPr>
            <a:spLocks noGrp="1"/>
          </p:cNvSpPr>
          <p:nvPr>
            <p:ph idx="22" hasCustomPrompt="1"/>
          </p:nvPr>
        </p:nvSpPr>
        <p:spPr>
          <a:xfrm>
            <a:off x="4623127" y="1198879"/>
            <a:ext cx="2138732" cy="3401479"/>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7" name="Bullets 4"/>
          <p:cNvSpPr>
            <a:spLocks noGrp="1"/>
          </p:cNvSpPr>
          <p:nvPr>
            <p:ph idx="12" hasCustomPrompt="1"/>
          </p:nvPr>
        </p:nvSpPr>
        <p:spPr>
          <a:xfrm>
            <a:off x="6852869" y="1198879"/>
            <a:ext cx="2138732" cy="3401479"/>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F806246F-4048-68B9-1827-306AD6405027}"/>
              </a:ext>
            </a:extLst>
          </p:cNvPr>
          <p:cNvSpPr>
            <a:spLocks noGrp="1"/>
          </p:cNvSpPr>
          <p:nvPr>
            <p:ph idx="25"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2BBB55E-7AC7-D64C-B251-6D158172D5BD}"/>
              </a:ext>
            </a:extLst>
          </p:cNvPr>
          <p:cNvSpPr>
            <a:spLocks noGrp="1"/>
          </p:cNvSpPr>
          <p:nvPr>
            <p:ph type="sldNum" sz="quarter" idx="24"/>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6546685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 boxes and 4 bottom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Bullets 1">
            <a:extLst>
              <a:ext uri="{FF2B5EF4-FFF2-40B4-BE49-F238E27FC236}">
                <a16:creationId xmlns:a16="http://schemas.microsoft.com/office/drawing/2014/main" id="{416E5DA1-136A-384D-85B8-D3676B29E3F3}"/>
              </a:ext>
            </a:extLst>
          </p:cNvPr>
          <p:cNvSpPr>
            <a:spLocks noGrp="1"/>
          </p:cNvSpPr>
          <p:nvPr>
            <p:ph idx="13" hasCustomPrompt="1"/>
          </p:nvPr>
        </p:nvSpPr>
        <p:spPr>
          <a:xfrm>
            <a:off x="149314" y="1198879"/>
            <a:ext cx="2138732" cy="2852928"/>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Caption 1"/>
          <p:cNvSpPr>
            <a:spLocks noGrp="1"/>
          </p:cNvSpPr>
          <p:nvPr>
            <p:ph type="body" sz="quarter" idx="15" hasCustomPrompt="1"/>
          </p:nvPr>
        </p:nvSpPr>
        <p:spPr>
          <a:xfrm>
            <a:off x="141692" y="4140200"/>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2" name="Bullets 2">
            <a:extLst>
              <a:ext uri="{FF2B5EF4-FFF2-40B4-BE49-F238E27FC236}">
                <a16:creationId xmlns:a16="http://schemas.microsoft.com/office/drawing/2014/main" id="{D6209DD7-63FB-524C-82F9-D954FCA32434}"/>
              </a:ext>
            </a:extLst>
          </p:cNvPr>
          <p:cNvSpPr>
            <a:spLocks noGrp="1"/>
          </p:cNvSpPr>
          <p:nvPr>
            <p:ph idx="20" hasCustomPrompt="1"/>
          </p:nvPr>
        </p:nvSpPr>
        <p:spPr>
          <a:xfrm>
            <a:off x="2377512" y="1198879"/>
            <a:ext cx="2131111" cy="285292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3" name="Caption 2">
            <a:extLst>
              <a:ext uri="{FF2B5EF4-FFF2-40B4-BE49-F238E27FC236}">
                <a16:creationId xmlns:a16="http://schemas.microsoft.com/office/drawing/2014/main" id="{EDD1DE12-0BA4-B145-9486-015B603AE781}"/>
              </a:ext>
            </a:extLst>
          </p:cNvPr>
          <p:cNvSpPr>
            <a:spLocks noGrp="1"/>
          </p:cNvSpPr>
          <p:nvPr>
            <p:ph type="body" sz="quarter" idx="21" hasCustomPrompt="1"/>
          </p:nvPr>
        </p:nvSpPr>
        <p:spPr>
          <a:xfrm>
            <a:off x="2377512" y="4140200"/>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4" name="Bullets 3">
            <a:extLst>
              <a:ext uri="{FF2B5EF4-FFF2-40B4-BE49-F238E27FC236}">
                <a16:creationId xmlns:a16="http://schemas.microsoft.com/office/drawing/2014/main" id="{EA390478-31CD-D446-9187-12E5BF0AC69C}"/>
              </a:ext>
            </a:extLst>
          </p:cNvPr>
          <p:cNvSpPr>
            <a:spLocks noGrp="1"/>
          </p:cNvSpPr>
          <p:nvPr>
            <p:ph idx="22" hasCustomPrompt="1"/>
          </p:nvPr>
        </p:nvSpPr>
        <p:spPr>
          <a:xfrm>
            <a:off x="4623127" y="1198879"/>
            <a:ext cx="2138732" cy="285292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5" name="Caption 3">
            <a:extLst>
              <a:ext uri="{FF2B5EF4-FFF2-40B4-BE49-F238E27FC236}">
                <a16:creationId xmlns:a16="http://schemas.microsoft.com/office/drawing/2014/main" id="{319416A7-ED6C-B24A-AFAF-A5B75A980488}"/>
              </a:ext>
            </a:extLst>
          </p:cNvPr>
          <p:cNvSpPr>
            <a:spLocks noGrp="1"/>
          </p:cNvSpPr>
          <p:nvPr>
            <p:ph type="body" sz="quarter" idx="23" hasCustomPrompt="1"/>
          </p:nvPr>
        </p:nvSpPr>
        <p:spPr>
          <a:xfrm>
            <a:off x="4623126" y="4140200"/>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4"/>
          <p:cNvSpPr>
            <a:spLocks noGrp="1"/>
          </p:cNvSpPr>
          <p:nvPr>
            <p:ph idx="12" hasCustomPrompt="1"/>
          </p:nvPr>
        </p:nvSpPr>
        <p:spPr>
          <a:xfrm>
            <a:off x="6852869" y="1198879"/>
            <a:ext cx="2138732" cy="285292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1" name="Caption 4">
            <a:extLst>
              <a:ext uri="{FF2B5EF4-FFF2-40B4-BE49-F238E27FC236}">
                <a16:creationId xmlns:a16="http://schemas.microsoft.com/office/drawing/2014/main" id="{D0FFB876-B606-7D40-AAF7-965A40885FB9}"/>
              </a:ext>
            </a:extLst>
          </p:cNvPr>
          <p:cNvSpPr>
            <a:spLocks noGrp="1"/>
          </p:cNvSpPr>
          <p:nvPr>
            <p:ph type="body" sz="quarter" idx="19" hasCustomPrompt="1"/>
          </p:nvPr>
        </p:nvSpPr>
        <p:spPr>
          <a:xfrm>
            <a:off x="6852868" y="4140200"/>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4" name="Source">
            <a:extLst>
              <a:ext uri="{FF2B5EF4-FFF2-40B4-BE49-F238E27FC236}">
                <a16:creationId xmlns:a16="http://schemas.microsoft.com/office/drawing/2014/main" id="{80A88CC8-35C0-5F61-ACF2-470F62E32AD9}"/>
              </a:ext>
            </a:extLst>
          </p:cNvPr>
          <p:cNvSpPr>
            <a:spLocks noGrp="1"/>
          </p:cNvSpPr>
          <p:nvPr>
            <p:ph idx="25"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35468B1C-F8D9-EF42-BC01-36CBB39F389B}"/>
              </a:ext>
            </a:extLst>
          </p:cNvPr>
          <p:cNvSpPr>
            <a:spLocks noGrp="1"/>
          </p:cNvSpPr>
          <p:nvPr>
            <p:ph type="sldNum" sz="quarter" idx="24"/>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10405533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Bullets 1">
            <a:extLst>
              <a:ext uri="{FF2B5EF4-FFF2-40B4-BE49-F238E27FC236}">
                <a16:creationId xmlns:a16="http://schemas.microsoft.com/office/drawing/2014/main" id="{416E5DA1-136A-384D-85B8-D3676B29E3F3}"/>
              </a:ext>
            </a:extLst>
          </p:cNvPr>
          <p:cNvSpPr>
            <a:spLocks noGrp="1"/>
          </p:cNvSpPr>
          <p:nvPr>
            <p:ph idx="13" hasCustomPrompt="1"/>
          </p:nvPr>
        </p:nvSpPr>
        <p:spPr>
          <a:xfrm>
            <a:off x="149313" y="1198878"/>
            <a:ext cx="1646887" cy="3396023"/>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7" name="Bullets 2">
            <a:extLst>
              <a:ext uri="{FF2B5EF4-FFF2-40B4-BE49-F238E27FC236}">
                <a16:creationId xmlns:a16="http://schemas.microsoft.com/office/drawing/2014/main" id="{A514C5D4-6321-9940-AA7B-6DD9C2896472}"/>
              </a:ext>
            </a:extLst>
          </p:cNvPr>
          <p:cNvSpPr>
            <a:spLocks noGrp="1"/>
          </p:cNvSpPr>
          <p:nvPr>
            <p:ph idx="27" hasCustomPrompt="1"/>
          </p:nvPr>
        </p:nvSpPr>
        <p:spPr>
          <a:xfrm>
            <a:off x="1948163" y="1198878"/>
            <a:ext cx="1646887" cy="3396024"/>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6" name="Bullets 3">
            <a:extLst>
              <a:ext uri="{FF2B5EF4-FFF2-40B4-BE49-F238E27FC236}">
                <a16:creationId xmlns:a16="http://schemas.microsoft.com/office/drawing/2014/main" id="{7BAF17F4-7FA8-2B40-BF9E-55A8E4E91B05}"/>
              </a:ext>
            </a:extLst>
          </p:cNvPr>
          <p:cNvSpPr>
            <a:spLocks noGrp="1"/>
          </p:cNvSpPr>
          <p:nvPr>
            <p:ph idx="26" hasCustomPrompt="1"/>
          </p:nvPr>
        </p:nvSpPr>
        <p:spPr>
          <a:xfrm>
            <a:off x="3747013" y="1198878"/>
            <a:ext cx="1646887" cy="3396023"/>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5" name="Bullets 4">
            <a:extLst>
              <a:ext uri="{FF2B5EF4-FFF2-40B4-BE49-F238E27FC236}">
                <a16:creationId xmlns:a16="http://schemas.microsoft.com/office/drawing/2014/main" id="{18A288B6-F1B3-BD44-ADC4-D449FA33766B}"/>
              </a:ext>
            </a:extLst>
          </p:cNvPr>
          <p:cNvSpPr>
            <a:spLocks noGrp="1"/>
          </p:cNvSpPr>
          <p:nvPr>
            <p:ph idx="25" hasCustomPrompt="1"/>
          </p:nvPr>
        </p:nvSpPr>
        <p:spPr>
          <a:xfrm>
            <a:off x="5545863" y="1198878"/>
            <a:ext cx="1646887" cy="3396023"/>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4" name="Bullets 5">
            <a:extLst>
              <a:ext uri="{FF2B5EF4-FFF2-40B4-BE49-F238E27FC236}">
                <a16:creationId xmlns:a16="http://schemas.microsoft.com/office/drawing/2014/main" id="{9D2AB08B-3B1E-854B-864B-C1FD8C306D83}"/>
              </a:ext>
            </a:extLst>
          </p:cNvPr>
          <p:cNvSpPr>
            <a:spLocks noGrp="1"/>
          </p:cNvSpPr>
          <p:nvPr>
            <p:ph idx="24" hasCustomPrompt="1"/>
          </p:nvPr>
        </p:nvSpPr>
        <p:spPr>
          <a:xfrm>
            <a:off x="7344713" y="1198878"/>
            <a:ext cx="1646887" cy="3396023"/>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01A0D38D-35BA-E791-63ED-8BA55B836AAF}"/>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C746464B-6D50-0444-88FB-F2C6D2DA4234}"/>
              </a:ext>
            </a:extLst>
          </p:cNvPr>
          <p:cNvSpPr>
            <a:spLocks noGrp="1"/>
          </p:cNvSpPr>
          <p:nvPr>
            <p:ph type="sldNum" sz="quarter" idx="2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2388745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 boxes and 5 top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1" name="Caption 1">
            <a:extLst>
              <a:ext uri="{FF2B5EF4-FFF2-40B4-BE49-F238E27FC236}">
                <a16:creationId xmlns:a16="http://schemas.microsoft.com/office/drawing/2014/main" id="{BB745127-661B-9745-8FCF-E340BA695B9D}"/>
              </a:ext>
            </a:extLst>
          </p:cNvPr>
          <p:cNvSpPr>
            <a:spLocks noGrp="1"/>
          </p:cNvSpPr>
          <p:nvPr>
            <p:ph type="body" sz="quarter" idx="15" hasCustomPrompt="1"/>
          </p:nvPr>
        </p:nvSpPr>
        <p:spPr>
          <a:xfrm>
            <a:off x="149313" y="1193315"/>
            <a:ext cx="164257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9" name="Bullets 1">
            <a:extLst>
              <a:ext uri="{FF2B5EF4-FFF2-40B4-BE49-F238E27FC236}">
                <a16:creationId xmlns:a16="http://schemas.microsoft.com/office/drawing/2014/main" id="{416E5DA1-136A-384D-85B8-D3676B29E3F3}"/>
              </a:ext>
            </a:extLst>
          </p:cNvPr>
          <p:cNvSpPr>
            <a:spLocks noGrp="1"/>
          </p:cNvSpPr>
          <p:nvPr>
            <p:ph idx="13" hasCustomPrompt="1"/>
          </p:nvPr>
        </p:nvSpPr>
        <p:spPr>
          <a:xfrm>
            <a:off x="149313" y="1728216"/>
            <a:ext cx="1646887" cy="2868722"/>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7" name="Caption 2">
            <a:extLst>
              <a:ext uri="{FF2B5EF4-FFF2-40B4-BE49-F238E27FC236}">
                <a16:creationId xmlns:a16="http://schemas.microsoft.com/office/drawing/2014/main" id="{1A66F37F-CE60-7A4C-AE09-7B3BAA75FFFA}"/>
              </a:ext>
            </a:extLst>
          </p:cNvPr>
          <p:cNvSpPr>
            <a:spLocks noGrp="1"/>
          </p:cNvSpPr>
          <p:nvPr>
            <p:ph type="body" sz="quarter" idx="29" hasCustomPrompt="1"/>
          </p:nvPr>
        </p:nvSpPr>
        <p:spPr>
          <a:xfrm>
            <a:off x="1948163" y="1193315"/>
            <a:ext cx="164257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7" name="Bullets 2">
            <a:extLst>
              <a:ext uri="{FF2B5EF4-FFF2-40B4-BE49-F238E27FC236}">
                <a16:creationId xmlns:a16="http://schemas.microsoft.com/office/drawing/2014/main" id="{A514C5D4-6321-9940-AA7B-6DD9C2896472}"/>
              </a:ext>
            </a:extLst>
          </p:cNvPr>
          <p:cNvSpPr>
            <a:spLocks noGrp="1"/>
          </p:cNvSpPr>
          <p:nvPr>
            <p:ph idx="27" hasCustomPrompt="1"/>
          </p:nvPr>
        </p:nvSpPr>
        <p:spPr>
          <a:xfrm>
            <a:off x="1948163" y="1728216"/>
            <a:ext cx="1646887" cy="2871216"/>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 first-level bullet</a:t>
            </a:r>
          </a:p>
          <a:p>
            <a:pPr lvl="1"/>
            <a:r>
              <a:rPr lang="en-US" dirty="0"/>
              <a:t>Second level</a:t>
            </a:r>
          </a:p>
          <a:p>
            <a:pPr lvl="2"/>
            <a:r>
              <a:rPr lang="en-US" dirty="0"/>
              <a:t>Third level</a:t>
            </a:r>
          </a:p>
        </p:txBody>
      </p:sp>
      <p:sp>
        <p:nvSpPr>
          <p:cNvPr id="18" name="Caption 3">
            <a:extLst>
              <a:ext uri="{FF2B5EF4-FFF2-40B4-BE49-F238E27FC236}">
                <a16:creationId xmlns:a16="http://schemas.microsoft.com/office/drawing/2014/main" id="{6BCAA78E-33F4-9B41-A03A-FD2F0EFDD7C6}"/>
              </a:ext>
            </a:extLst>
          </p:cNvPr>
          <p:cNvSpPr>
            <a:spLocks noGrp="1"/>
          </p:cNvSpPr>
          <p:nvPr>
            <p:ph type="body" sz="quarter" idx="30" hasCustomPrompt="1"/>
          </p:nvPr>
        </p:nvSpPr>
        <p:spPr>
          <a:xfrm>
            <a:off x="3747013" y="1193315"/>
            <a:ext cx="164257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6" name="Bullets 3">
            <a:extLst>
              <a:ext uri="{FF2B5EF4-FFF2-40B4-BE49-F238E27FC236}">
                <a16:creationId xmlns:a16="http://schemas.microsoft.com/office/drawing/2014/main" id="{7BAF17F4-7FA8-2B40-BF9E-55A8E4E91B05}"/>
              </a:ext>
            </a:extLst>
          </p:cNvPr>
          <p:cNvSpPr>
            <a:spLocks noGrp="1"/>
          </p:cNvSpPr>
          <p:nvPr>
            <p:ph idx="26" hasCustomPrompt="1"/>
          </p:nvPr>
        </p:nvSpPr>
        <p:spPr>
          <a:xfrm>
            <a:off x="3747013" y="1728216"/>
            <a:ext cx="1646887" cy="2871216"/>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0" name="Caption 4">
            <a:extLst>
              <a:ext uri="{FF2B5EF4-FFF2-40B4-BE49-F238E27FC236}">
                <a16:creationId xmlns:a16="http://schemas.microsoft.com/office/drawing/2014/main" id="{E9C0D689-A19A-624C-B850-755B195EA6B4}"/>
              </a:ext>
            </a:extLst>
          </p:cNvPr>
          <p:cNvSpPr>
            <a:spLocks noGrp="1"/>
          </p:cNvSpPr>
          <p:nvPr>
            <p:ph type="body" sz="quarter" idx="31" hasCustomPrompt="1"/>
          </p:nvPr>
        </p:nvSpPr>
        <p:spPr>
          <a:xfrm>
            <a:off x="5545863" y="1193315"/>
            <a:ext cx="164257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5" name="Bullets 4">
            <a:extLst>
              <a:ext uri="{FF2B5EF4-FFF2-40B4-BE49-F238E27FC236}">
                <a16:creationId xmlns:a16="http://schemas.microsoft.com/office/drawing/2014/main" id="{18A288B6-F1B3-BD44-ADC4-D449FA33766B}"/>
              </a:ext>
            </a:extLst>
          </p:cNvPr>
          <p:cNvSpPr>
            <a:spLocks noGrp="1"/>
          </p:cNvSpPr>
          <p:nvPr>
            <p:ph idx="25" hasCustomPrompt="1"/>
          </p:nvPr>
        </p:nvSpPr>
        <p:spPr>
          <a:xfrm>
            <a:off x="5545863" y="1728216"/>
            <a:ext cx="1646887" cy="2871216"/>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1" name="Caption 5">
            <a:extLst>
              <a:ext uri="{FF2B5EF4-FFF2-40B4-BE49-F238E27FC236}">
                <a16:creationId xmlns:a16="http://schemas.microsoft.com/office/drawing/2014/main" id="{4E426E23-1667-1B4E-AF61-2206D7F1AE56}"/>
              </a:ext>
            </a:extLst>
          </p:cNvPr>
          <p:cNvSpPr>
            <a:spLocks noGrp="1"/>
          </p:cNvSpPr>
          <p:nvPr>
            <p:ph type="body" sz="quarter" idx="32" hasCustomPrompt="1"/>
          </p:nvPr>
        </p:nvSpPr>
        <p:spPr>
          <a:xfrm>
            <a:off x="7344713" y="1193315"/>
            <a:ext cx="164257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4" name="Bullets 5">
            <a:extLst>
              <a:ext uri="{FF2B5EF4-FFF2-40B4-BE49-F238E27FC236}">
                <a16:creationId xmlns:a16="http://schemas.microsoft.com/office/drawing/2014/main" id="{9D2AB08B-3B1E-854B-864B-C1FD8C306D83}"/>
              </a:ext>
            </a:extLst>
          </p:cNvPr>
          <p:cNvSpPr>
            <a:spLocks noGrp="1"/>
          </p:cNvSpPr>
          <p:nvPr>
            <p:ph idx="24" hasCustomPrompt="1"/>
          </p:nvPr>
        </p:nvSpPr>
        <p:spPr>
          <a:xfrm>
            <a:off x="7344713" y="1728216"/>
            <a:ext cx="1646887" cy="2871216"/>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4311759D-EE5A-51FF-52E2-753CC4B96271}"/>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D3B8EB7D-BD26-C942-9526-4280491D4C0A}"/>
              </a:ext>
            </a:extLst>
          </p:cNvPr>
          <p:cNvSpPr>
            <a:spLocks noGrp="1"/>
          </p:cNvSpPr>
          <p:nvPr>
            <p:ph type="sldNum" sz="quarter" idx="33"/>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53768731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 boxes and 5 bottom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Bullets 1">
            <a:extLst>
              <a:ext uri="{FF2B5EF4-FFF2-40B4-BE49-F238E27FC236}">
                <a16:creationId xmlns:a16="http://schemas.microsoft.com/office/drawing/2014/main" id="{416E5DA1-136A-384D-85B8-D3676B29E3F3}"/>
              </a:ext>
            </a:extLst>
          </p:cNvPr>
          <p:cNvSpPr>
            <a:spLocks noGrp="1"/>
          </p:cNvSpPr>
          <p:nvPr>
            <p:ph idx="13" hasCustomPrompt="1"/>
          </p:nvPr>
        </p:nvSpPr>
        <p:spPr>
          <a:xfrm>
            <a:off x="149313" y="1198878"/>
            <a:ext cx="1646887" cy="286979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5" name="Caption 1">
            <a:extLst>
              <a:ext uri="{FF2B5EF4-FFF2-40B4-BE49-F238E27FC236}">
                <a16:creationId xmlns:a16="http://schemas.microsoft.com/office/drawing/2014/main" id="{B40349D6-932C-9040-BBA4-56765862890B}"/>
              </a:ext>
            </a:extLst>
          </p:cNvPr>
          <p:cNvSpPr>
            <a:spLocks noGrp="1"/>
          </p:cNvSpPr>
          <p:nvPr>
            <p:ph type="body" sz="quarter" idx="33" hasCustomPrompt="1"/>
          </p:nvPr>
        </p:nvSpPr>
        <p:spPr>
          <a:xfrm>
            <a:off x="153620" y="4149508"/>
            <a:ext cx="1642580"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7" name="Bullets 2">
            <a:extLst>
              <a:ext uri="{FF2B5EF4-FFF2-40B4-BE49-F238E27FC236}">
                <a16:creationId xmlns:a16="http://schemas.microsoft.com/office/drawing/2014/main" id="{A514C5D4-6321-9940-AA7B-6DD9C2896472}"/>
              </a:ext>
            </a:extLst>
          </p:cNvPr>
          <p:cNvSpPr>
            <a:spLocks noGrp="1"/>
          </p:cNvSpPr>
          <p:nvPr>
            <p:ph idx="27" hasCustomPrompt="1"/>
          </p:nvPr>
        </p:nvSpPr>
        <p:spPr>
          <a:xfrm>
            <a:off x="1948163" y="1198878"/>
            <a:ext cx="1646887" cy="2869791"/>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2" name="Caption 2">
            <a:extLst>
              <a:ext uri="{FF2B5EF4-FFF2-40B4-BE49-F238E27FC236}">
                <a16:creationId xmlns:a16="http://schemas.microsoft.com/office/drawing/2014/main" id="{F14D6E3B-AF9B-BE47-AF94-6625E87FFCB0}"/>
              </a:ext>
            </a:extLst>
          </p:cNvPr>
          <p:cNvSpPr>
            <a:spLocks noGrp="1"/>
          </p:cNvSpPr>
          <p:nvPr>
            <p:ph type="body" sz="quarter" idx="34" hasCustomPrompt="1"/>
          </p:nvPr>
        </p:nvSpPr>
        <p:spPr>
          <a:xfrm>
            <a:off x="1944286" y="4149508"/>
            <a:ext cx="1642713"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6" name="Bullets 3">
            <a:extLst>
              <a:ext uri="{FF2B5EF4-FFF2-40B4-BE49-F238E27FC236}">
                <a16:creationId xmlns:a16="http://schemas.microsoft.com/office/drawing/2014/main" id="{7BAF17F4-7FA8-2B40-BF9E-55A8E4E91B05}"/>
              </a:ext>
            </a:extLst>
          </p:cNvPr>
          <p:cNvSpPr>
            <a:spLocks noGrp="1"/>
          </p:cNvSpPr>
          <p:nvPr>
            <p:ph idx="26" hasCustomPrompt="1"/>
          </p:nvPr>
        </p:nvSpPr>
        <p:spPr>
          <a:xfrm>
            <a:off x="3747013" y="1198878"/>
            <a:ext cx="1646887" cy="286979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3" name="Caption 3">
            <a:extLst>
              <a:ext uri="{FF2B5EF4-FFF2-40B4-BE49-F238E27FC236}">
                <a16:creationId xmlns:a16="http://schemas.microsoft.com/office/drawing/2014/main" id="{6F360711-13BC-BE4F-9AF8-2EADB23241C9}"/>
              </a:ext>
            </a:extLst>
          </p:cNvPr>
          <p:cNvSpPr>
            <a:spLocks noGrp="1"/>
          </p:cNvSpPr>
          <p:nvPr>
            <p:ph type="body" sz="quarter" idx="35" hasCustomPrompt="1"/>
          </p:nvPr>
        </p:nvSpPr>
        <p:spPr>
          <a:xfrm>
            <a:off x="3734952" y="4149508"/>
            <a:ext cx="1642713"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5" name="Bullets 4">
            <a:extLst>
              <a:ext uri="{FF2B5EF4-FFF2-40B4-BE49-F238E27FC236}">
                <a16:creationId xmlns:a16="http://schemas.microsoft.com/office/drawing/2014/main" id="{18A288B6-F1B3-BD44-ADC4-D449FA33766B}"/>
              </a:ext>
            </a:extLst>
          </p:cNvPr>
          <p:cNvSpPr>
            <a:spLocks noGrp="1"/>
          </p:cNvSpPr>
          <p:nvPr>
            <p:ph idx="25" hasCustomPrompt="1"/>
          </p:nvPr>
        </p:nvSpPr>
        <p:spPr>
          <a:xfrm>
            <a:off x="5545863" y="1198878"/>
            <a:ext cx="1646887" cy="286979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8" name="Caption 4">
            <a:extLst>
              <a:ext uri="{FF2B5EF4-FFF2-40B4-BE49-F238E27FC236}">
                <a16:creationId xmlns:a16="http://schemas.microsoft.com/office/drawing/2014/main" id="{59E347D3-CDD7-8C4A-87D0-E5A9695AF2D9}"/>
              </a:ext>
            </a:extLst>
          </p:cNvPr>
          <p:cNvSpPr>
            <a:spLocks noGrp="1"/>
          </p:cNvSpPr>
          <p:nvPr>
            <p:ph type="body" sz="quarter" idx="36" hasCustomPrompt="1"/>
          </p:nvPr>
        </p:nvSpPr>
        <p:spPr>
          <a:xfrm>
            <a:off x="5545076" y="4149508"/>
            <a:ext cx="1642713"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4" name="Bullets 5">
            <a:extLst>
              <a:ext uri="{FF2B5EF4-FFF2-40B4-BE49-F238E27FC236}">
                <a16:creationId xmlns:a16="http://schemas.microsoft.com/office/drawing/2014/main" id="{9D2AB08B-3B1E-854B-864B-C1FD8C306D83}"/>
              </a:ext>
            </a:extLst>
          </p:cNvPr>
          <p:cNvSpPr>
            <a:spLocks noGrp="1"/>
          </p:cNvSpPr>
          <p:nvPr>
            <p:ph idx="24" hasCustomPrompt="1"/>
          </p:nvPr>
        </p:nvSpPr>
        <p:spPr>
          <a:xfrm>
            <a:off x="7344713" y="1198878"/>
            <a:ext cx="1646887" cy="286979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9" name="Caption 5">
            <a:extLst>
              <a:ext uri="{FF2B5EF4-FFF2-40B4-BE49-F238E27FC236}">
                <a16:creationId xmlns:a16="http://schemas.microsoft.com/office/drawing/2014/main" id="{2688850F-B675-3D49-A922-78AD18ECD4FB}"/>
              </a:ext>
            </a:extLst>
          </p:cNvPr>
          <p:cNvSpPr>
            <a:spLocks noGrp="1"/>
          </p:cNvSpPr>
          <p:nvPr>
            <p:ph type="body" sz="quarter" idx="37" hasCustomPrompt="1"/>
          </p:nvPr>
        </p:nvSpPr>
        <p:spPr>
          <a:xfrm>
            <a:off x="7347667" y="4149508"/>
            <a:ext cx="1642713"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4" name="Source">
            <a:extLst>
              <a:ext uri="{FF2B5EF4-FFF2-40B4-BE49-F238E27FC236}">
                <a16:creationId xmlns:a16="http://schemas.microsoft.com/office/drawing/2014/main" id="{4C069058-DAED-36BA-A3EA-85FDA6D71004}"/>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BC8A5FA-C424-BF4A-AF06-3E67A4481F3A}"/>
              </a:ext>
            </a:extLst>
          </p:cNvPr>
          <p:cNvSpPr>
            <a:spLocks noGrp="1"/>
          </p:cNvSpPr>
          <p:nvPr>
            <p:ph type="sldNum" sz="quarter" idx="3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5616675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 wide boxes ">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6" name="Bullets 1">
            <a:extLst>
              <a:ext uri="{FF2B5EF4-FFF2-40B4-BE49-F238E27FC236}">
                <a16:creationId xmlns:a16="http://schemas.microsoft.com/office/drawing/2014/main" id="{937F786E-F07A-7757-65E7-B2BB3704D9BF}"/>
              </a:ext>
            </a:extLst>
          </p:cNvPr>
          <p:cNvSpPr>
            <a:spLocks noGrp="1"/>
          </p:cNvSpPr>
          <p:nvPr>
            <p:ph idx="13" hasCustomPrompt="1"/>
          </p:nvPr>
        </p:nvSpPr>
        <p:spPr>
          <a:xfrm>
            <a:off x="149313" y="1198878"/>
            <a:ext cx="4376334" cy="1639724"/>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p:cNvSpPr>
            <a:spLocks noGrp="1"/>
          </p:cNvSpPr>
          <p:nvPr>
            <p:ph idx="15" hasCustomPrompt="1"/>
          </p:nvPr>
        </p:nvSpPr>
        <p:spPr>
          <a:xfrm>
            <a:off x="149313" y="2956224"/>
            <a:ext cx="4376295" cy="164102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3"/>
          <p:cNvSpPr>
            <a:spLocks noGrp="1"/>
          </p:cNvSpPr>
          <p:nvPr>
            <p:ph idx="12" hasCustomPrompt="1"/>
          </p:nvPr>
        </p:nvSpPr>
        <p:spPr>
          <a:xfrm>
            <a:off x="4615267" y="1198878"/>
            <a:ext cx="4376294" cy="163974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1" name="Bullets 4"/>
          <p:cNvSpPr>
            <a:spLocks noGrp="1"/>
          </p:cNvSpPr>
          <p:nvPr>
            <p:ph idx="14" hasCustomPrompt="1"/>
          </p:nvPr>
        </p:nvSpPr>
        <p:spPr>
          <a:xfrm>
            <a:off x="4615266" y="2956224"/>
            <a:ext cx="4376295" cy="163974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8200749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 wide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ets 1"/>
          <p:cNvSpPr>
            <a:spLocks noGrp="1"/>
          </p:cNvSpPr>
          <p:nvPr>
            <p:ph idx="13" hasCustomPrompt="1"/>
          </p:nvPr>
        </p:nvSpPr>
        <p:spPr>
          <a:xfrm>
            <a:off x="149313" y="1198878"/>
            <a:ext cx="8842247" cy="105156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p:cNvSpPr>
            <a:spLocks noGrp="1"/>
          </p:cNvSpPr>
          <p:nvPr>
            <p:ph idx="15" hasCustomPrompt="1"/>
          </p:nvPr>
        </p:nvSpPr>
        <p:spPr>
          <a:xfrm>
            <a:off x="149313" y="2372435"/>
            <a:ext cx="8842248" cy="105156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 name="Bullets 3">
            <a:extLst>
              <a:ext uri="{FF2B5EF4-FFF2-40B4-BE49-F238E27FC236}">
                <a16:creationId xmlns:a16="http://schemas.microsoft.com/office/drawing/2014/main" id="{BA9341F2-40B0-45A0-7F16-EA3079C9F7B4}"/>
              </a:ext>
            </a:extLst>
          </p:cNvPr>
          <p:cNvSpPr>
            <a:spLocks noGrp="1"/>
          </p:cNvSpPr>
          <p:nvPr>
            <p:ph idx="20" hasCustomPrompt="1"/>
          </p:nvPr>
        </p:nvSpPr>
        <p:spPr>
          <a:xfrm>
            <a:off x="149312" y="3551554"/>
            <a:ext cx="8842248" cy="1050315"/>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68386658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 wide boxes blue">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ets 1"/>
          <p:cNvSpPr>
            <a:spLocks noGrp="1"/>
          </p:cNvSpPr>
          <p:nvPr>
            <p:ph idx="13" hasCustomPrompt="1"/>
          </p:nvPr>
        </p:nvSpPr>
        <p:spPr>
          <a:xfrm>
            <a:off x="149313" y="1198878"/>
            <a:ext cx="8842247" cy="1051560"/>
          </a:xfrm>
          <a:solidFill>
            <a:schemeClr val="accent2">
              <a:alpha val="5000"/>
            </a:schemeClr>
          </a:solidFill>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p:cNvSpPr>
            <a:spLocks noGrp="1"/>
          </p:cNvSpPr>
          <p:nvPr>
            <p:ph idx="15" hasCustomPrompt="1"/>
          </p:nvPr>
        </p:nvSpPr>
        <p:spPr>
          <a:xfrm>
            <a:off x="149313" y="2372435"/>
            <a:ext cx="8842248" cy="1051560"/>
          </a:xfrm>
          <a:solidFill>
            <a:schemeClr val="accent2">
              <a:alpha val="5000"/>
            </a:schemeClr>
          </a:solidFill>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 name="Bullets 3">
            <a:extLst>
              <a:ext uri="{FF2B5EF4-FFF2-40B4-BE49-F238E27FC236}">
                <a16:creationId xmlns:a16="http://schemas.microsoft.com/office/drawing/2014/main" id="{BA9341F2-40B0-45A0-7F16-EA3079C9F7B4}"/>
              </a:ext>
            </a:extLst>
          </p:cNvPr>
          <p:cNvSpPr>
            <a:spLocks noGrp="1"/>
          </p:cNvSpPr>
          <p:nvPr>
            <p:ph idx="20" hasCustomPrompt="1"/>
          </p:nvPr>
        </p:nvSpPr>
        <p:spPr>
          <a:xfrm>
            <a:off x="149312" y="3551554"/>
            <a:ext cx="8842248" cy="1050315"/>
          </a:xfrm>
          <a:prstGeom prst="rect">
            <a:avLst/>
          </a:prstGeom>
          <a:solidFill>
            <a:schemeClr val="accent2">
              <a:alpha val="5000"/>
            </a:schemeClr>
          </a:solidFill>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19024535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 column, 4 wide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ets 1"/>
          <p:cNvSpPr>
            <a:spLocks noGrp="1"/>
          </p:cNvSpPr>
          <p:nvPr>
            <p:ph idx="13" hasCustomPrompt="1"/>
          </p:nvPr>
        </p:nvSpPr>
        <p:spPr>
          <a:xfrm>
            <a:off x="149314" y="1198878"/>
            <a:ext cx="336485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p:cNvSpPr>
            <a:spLocks noGrp="1"/>
          </p:cNvSpPr>
          <p:nvPr>
            <p:ph idx="15" hasCustomPrompt="1"/>
          </p:nvPr>
        </p:nvSpPr>
        <p:spPr>
          <a:xfrm>
            <a:off x="149313" y="2074128"/>
            <a:ext cx="336485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Bullets 3">
            <a:extLst>
              <a:ext uri="{FF2B5EF4-FFF2-40B4-BE49-F238E27FC236}">
                <a16:creationId xmlns:a16="http://schemas.microsoft.com/office/drawing/2014/main" id="{7388DB21-5C9A-8E69-2346-2DA5CF757837}"/>
              </a:ext>
            </a:extLst>
          </p:cNvPr>
          <p:cNvSpPr>
            <a:spLocks noGrp="1"/>
          </p:cNvSpPr>
          <p:nvPr>
            <p:ph idx="21" hasCustomPrompt="1"/>
          </p:nvPr>
        </p:nvSpPr>
        <p:spPr>
          <a:xfrm>
            <a:off x="149312" y="2949378"/>
            <a:ext cx="336485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 name="Bullets 4">
            <a:extLst>
              <a:ext uri="{FF2B5EF4-FFF2-40B4-BE49-F238E27FC236}">
                <a16:creationId xmlns:a16="http://schemas.microsoft.com/office/drawing/2014/main" id="{BA9341F2-40B0-45A0-7F16-EA3079C9F7B4}"/>
              </a:ext>
            </a:extLst>
          </p:cNvPr>
          <p:cNvSpPr>
            <a:spLocks noGrp="1"/>
          </p:cNvSpPr>
          <p:nvPr>
            <p:ph idx="20" hasCustomPrompt="1"/>
          </p:nvPr>
        </p:nvSpPr>
        <p:spPr>
          <a:xfrm>
            <a:off x="149312" y="3824629"/>
            <a:ext cx="3364852" cy="777240"/>
          </a:xfrm>
          <a:prstGeom prst="rect">
            <a:avLst/>
          </a:prstGeom>
          <a:ln>
            <a:solidFill>
              <a:srgbClr val="6CACE4">
                <a:alpha val="25000"/>
              </a:srgbClr>
            </a:solidFill>
          </a:ln>
        </p:spPr>
        <p:txBody>
          <a:bodyPr vert="horz" lIns="91440" tIns="45720" rIns="91440" bIns="45720" rtlCol="0">
            <a:no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7" name="Bullets 5">
            <a:extLst>
              <a:ext uri="{FF2B5EF4-FFF2-40B4-BE49-F238E27FC236}">
                <a16:creationId xmlns:a16="http://schemas.microsoft.com/office/drawing/2014/main" id="{B55A03D8-BF3C-EA33-E386-BE1AB7E74131}"/>
              </a:ext>
            </a:extLst>
          </p:cNvPr>
          <p:cNvSpPr>
            <a:spLocks noGrp="1"/>
          </p:cNvSpPr>
          <p:nvPr>
            <p:ph idx="22" hasCustomPrompt="1"/>
          </p:nvPr>
        </p:nvSpPr>
        <p:spPr>
          <a:xfrm>
            <a:off x="3612776" y="1198878"/>
            <a:ext cx="537667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0" name="Bullets 6">
            <a:extLst>
              <a:ext uri="{FF2B5EF4-FFF2-40B4-BE49-F238E27FC236}">
                <a16:creationId xmlns:a16="http://schemas.microsoft.com/office/drawing/2014/main" id="{BDE70484-1C3A-9BEF-2626-816D53C37B4B}"/>
              </a:ext>
            </a:extLst>
          </p:cNvPr>
          <p:cNvSpPr>
            <a:spLocks noGrp="1"/>
          </p:cNvSpPr>
          <p:nvPr>
            <p:ph idx="23" hasCustomPrompt="1"/>
          </p:nvPr>
        </p:nvSpPr>
        <p:spPr>
          <a:xfrm>
            <a:off x="3612776" y="2074128"/>
            <a:ext cx="537667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1" name="Bullets 7">
            <a:extLst>
              <a:ext uri="{FF2B5EF4-FFF2-40B4-BE49-F238E27FC236}">
                <a16:creationId xmlns:a16="http://schemas.microsoft.com/office/drawing/2014/main" id="{30B2947A-07C3-A8BE-B98E-47C4111A3631}"/>
              </a:ext>
            </a:extLst>
          </p:cNvPr>
          <p:cNvSpPr>
            <a:spLocks noGrp="1"/>
          </p:cNvSpPr>
          <p:nvPr>
            <p:ph idx="24" hasCustomPrompt="1"/>
          </p:nvPr>
        </p:nvSpPr>
        <p:spPr>
          <a:xfrm>
            <a:off x="3612776" y="2944907"/>
            <a:ext cx="537667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2" name="Bullets 8">
            <a:extLst>
              <a:ext uri="{FF2B5EF4-FFF2-40B4-BE49-F238E27FC236}">
                <a16:creationId xmlns:a16="http://schemas.microsoft.com/office/drawing/2014/main" id="{10DE6241-9C1A-A450-6AEF-EF930F5F2137}"/>
              </a:ext>
            </a:extLst>
          </p:cNvPr>
          <p:cNvSpPr>
            <a:spLocks noGrp="1"/>
          </p:cNvSpPr>
          <p:nvPr>
            <p:ph idx="25" hasCustomPrompt="1"/>
          </p:nvPr>
        </p:nvSpPr>
        <p:spPr>
          <a:xfrm>
            <a:off x="3612776" y="3824629"/>
            <a:ext cx="537667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36328321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 columns, 2 row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7" name="Bullets 1"/>
          <p:cNvSpPr>
            <a:spLocks noGrp="1"/>
          </p:cNvSpPr>
          <p:nvPr>
            <p:ph idx="1" hasCustomPrompt="1"/>
          </p:nvPr>
        </p:nvSpPr>
        <p:spPr>
          <a:xfrm>
            <a:off x="149314" y="1200151"/>
            <a:ext cx="2832014" cy="1636776"/>
          </a:xfrm>
          <a:prstGeom prst="rect">
            <a:avLst/>
          </a:prstGeom>
          <a:ln>
            <a:solidFill>
              <a:srgbClr val="6CACE4">
                <a:alpha val="25000"/>
              </a:srgbClr>
            </a:solidFill>
          </a:ln>
        </p:spPr>
        <p:txBody>
          <a:bodyPr vert="horz" lIns="91440" tIns="45720" rIns="91440" bIns="45720" rtlCol="0">
            <a:normAutofit/>
          </a:bodyPr>
          <a:lstStyle>
            <a:lvl1pPr marL="288925" indent="-288925">
              <a:buClr>
                <a:srgbClr val="418FDE"/>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2" name="Bullets 2">
            <a:extLst>
              <a:ext uri="{FF2B5EF4-FFF2-40B4-BE49-F238E27FC236}">
                <a16:creationId xmlns:a16="http://schemas.microsoft.com/office/drawing/2014/main" id="{52EFEDA7-4CE0-B378-B35B-4337800BEEA5}"/>
              </a:ext>
            </a:extLst>
          </p:cNvPr>
          <p:cNvSpPr>
            <a:spLocks noGrp="1"/>
          </p:cNvSpPr>
          <p:nvPr>
            <p:ph idx="15" hasCustomPrompt="1"/>
          </p:nvPr>
        </p:nvSpPr>
        <p:spPr>
          <a:xfrm>
            <a:off x="149312" y="2954953"/>
            <a:ext cx="2832013" cy="164102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3" name="Bullets 3"/>
          <p:cNvSpPr>
            <a:spLocks noGrp="1"/>
          </p:cNvSpPr>
          <p:nvPr>
            <p:ph idx="13" hasCustomPrompt="1"/>
          </p:nvPr>
        </p:nvSpPr>
        <p:spPr>
          <a:xfrm>
            <a:off x="3147643" y="1200151"/>
            <a:ext cx="2832014" cy="1636776"/>
          </a:xfrm>
          <a:prstGeom prst="rect">
            <a:avLst/>
          </a:prstGeom>
          <a:ln>
            <a:solidFill>
              <a:srgbClr val="6CACE4">
                <a:alpha val="25000"/>
              </a:srgbClr>
            </a:solidFill>
          </a:ln>
        </p:spPr>
        <p:txBody>
          <a:bodyPr vert="horz" lIns="91440" tIns="45720" rIns="91440" bIns="45720" rtlCol="0">
            <a:normAutofit/>
          </a:bodyPr>
          <a:lstStyle>
            <a:lvl1pPr marL="288925" indent="-288925">
              <a:buClr>
                <a:srgbClr val="418FDE"/>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5" name="Bullets 4">
            <a:extLst>
              <a:ext uri="{FF2B5EF4-FFF2-40B4-BE49-F238E27FC236}">
                <a16:creationId xmlns:a16="http://schemas.microsoft.com/office/drawing/2014/main" id="{AC884CB5-D63A-4E7C-787C-54F01AF94D3A}"/>
              </a:ext>
            </a:extLst>
          </p:cNvPr>
          <p:cNvSpPr>
            <a:spLocks noGrp="1"/>
          </p:cNvSpPr>
          <p:nvPr>
            <p:ph idx="14" hasCustomPrompt="1"/>
          </p:nvPr>
        </p:nvSpPr>
        <p:spPr>
          <a:xfrm>
            <a:off x="3147643" y="2956223"/>
            <a:ext cx="2832015" cy="1645920"/>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2" name="Bullets 5"/>
          <p:cNvSpPr>
            <a:spLocks noGrp="1"/>
          </p:cNvSpPr>
          <p:nvPr>
            <p:ph idx="12" hasCustomPrompt="1"/>
          </p:nvPr>
        </p:nvSpPr>
        <p:spPr>
          <a:xfrm>
            <a:off x="6159587" y="1200151"/>
            <a:ext cx="2832014" cy="1636776"/>
          </a:xfrm>
          <a:prstGeom prst="rect">
            <a:avLst/>
          </a:prstGeom>
          <a:ln>
            <a:solidFill>
              <a:srgbClr val="6CACE4">
                <a:alpha val="25000"/>
              </a:srgbClr>
            </a:solidFill>
          </a:ln>
        </p:spPr>
        <p:txBody>
          <a:bodyPr vert="horz" lIns="91440" tIns="45720" rIns="91440" bIns="45720" rtlCol="0">
            <a:normAutofit/>
          </a:bodyPr>
          <a:lstStyle>
            <a:lvl1pPr marL="288925" indent="-288925">
              <a:buClr>
                <a:srgbClr val="418FDE"/>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6" name="Bullets 6">
            <a:extLst>
              <a:ext uri="{FF2B5EF4-FFF2-40B4-BE49-F238E27FC236}">
                <a16:creationId xmlns:a16="http://schemas.microsoft.com/office/drawing/2014/main" id="{EF00ED13-1EFC-C0EC-6CE8-67F8A456982A}"/>
              </a:ext>
            </a:extLst>
          </p:cNvPr>
          <p:cNvSpPr>
            <a:spLocks noGrp="1"/>
          </p:cNvSpPr>
          <p:nvPr>
            <p:ph idx="21" hasCustomPrompt="1"/>
          </p:nvPr>
        </p:nvSpPr>
        <p:spPr>
          <a:xfrm>
            <a:off x="6159585" y="2956980"/>
            <a:ext cx="2832015" cy="1645920"/>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51C3E79F-470F-68C8-36F1-EE00DE5BC89B}"/>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BCEF632-72BE-BB4D-AE8C-524A9756AB33}"/>
              </a:ext>
            </a:extLst>
          </p:cNvPr>
          <p:cNvSpPr>
            <a:spLocks noGrp="1"/>
          </p:cNvSpPr>
          <p:nvPr>
            <p:ph type="sldNum" sz="quarter" idx="16"/>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494412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section, 3 speakers">
    <p:spTree>
      <p:nvGrpSpPr>
        <p:cNvPr id="1" name=""/>
        <p:cNvGrpSpPr/>
        <p:nvPr/>
      </p:nvGrpSpPr>
      <p:grpSpPr>
        <a:xfrm>
          <a:off x="0" y="0"/>
          <a:ext cx="0" cy="0"/>
          <a:chOff x="0" y="0"/>
          <a:chExt cx="0" cy="0"/>
        </a:xfrm>
      </p:grpSpPr>
      <p:cxnSp>
        <p:nvCxnSpPr>
          <p:cNvPr id="2" name="Decorative line">
            <a:extLst>
              <a:ext uri="{FF2B5EF4-FFF2-40B4-BE49-F238E27FC236}">
                <a16:creationId xmlns:a16="http://schemas.microsoft.com/office/drawing/2014/main" id="{5A679782-5EC0-F166-0422-0CD7E09F9B2D}"/>
              </a:ext>
              <a:ext uri="{C183D7F6-B498-43B3-948B-1728B52AA6E4}">
                <adec:decorative xmlns:adec="http://schemas.microsoft.com/office/drawing/2017/decorative" val="1"/>
              </a:ext>
            </a:extLst>
          </p:cNvPr>
          <p:cNvCxnSpPr>
            <a:cxnSpLocks/>
          </p:cNvCxnSpPr>
          <p:nvPr userDrawn="1"/>
        </p:nvCxnSpPr>
        <p:spPr>
          <a:xfrm>
            <a:off x="4453466" y="1664284"/>
            <a:ext cx="3793066" cy="0"/>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sp>
        <p:nvSpPr>
          <p:cNvPr id="6" name="Lecture title">
            <a:extLst>
              <a:ext uri="{FF2B5EF4-FFF2-40B4-BE49-F238E27FC236}">
                <a16:creationId xmlns:a16="http://schemas.microsoft.com/office/drawing/2014/main" id="{DB77F41B-4D98-4F86-4DB7-23762F03A054}"/>
              </a:ext>
            </a:extLst>
          </p:cNvPr>
          <p:cNvSpPr>
            <a:spLocks noGrp="1"/>
          </p:cNvSpPr>
          <p:nvPr>
            <p:ph type="title"/>
          </p:nvPr>
        </p:nvSpPr>
        <p:spPr>
          <a:xfrm>
            <a:off x="3708399" y="250934"/>
            <a:ext cx="5283201" cy="1294894"/>
          </a:xfrm>
        </p:spPr>
        <p:txBody>
          <a:bodyPr anchor="b"/>
          <a:lstStyle/>
          <a:p>
            <a:r>
              <a:rPr lang="en-US"/>
              <a:t>Click to edit Master title style</a:t>
            </a:r>
            <a:endParaRPr lang="en-US" dirty="0"/>
          </a:p>
        </p:txBody>
      </p:sp>
      <p:sp>
        <p:nvSpPr>
          <p:cNvPr id="4" name="Section title">
            <a:extLst>
              <a:ext uri="{FF2B5EF4-FFF2-40B4-BE49-F238E27FC236}">
                <a16:creationId xmlns:a16="http://schemas.microsoft.com/office/drawing/2014/main" id="{1BC95B3C-F69D-0378-B5B5-E38157978C0D}"/>
              </a:ext>
            </a:extLst>
          </p:cNvPr>
          <p:cNvSpPr>
            <a:spLocks noGrp="1"/>
          </p:cNvSpPr>
          <p:nvPr>
            <p:ph type="body" sz="quarter" idx="11" hasCustomPrompt="1"/>
          </p:nvPr>
        </p:nvSpPr>
        <p:spPr>
          <a:xfrm>
            <a:off x="3708399" y="1782152"/>
            <a:ext cx="5283201" cy="966788"/>
          </a:xfrm>
          <a:prstGeom prst="rect">
            <a:avLst/>
          </a:prstGeom>
          <a:effectLst/>
        </p:spPr>
        <p:txBody>
          <a:bodyPr/>
          <a:lstStyle>
            <a:lvl1pPr marL="0" indent="0" algn="ctr">
              <a:buNone/>
              <a:defRPr sz="20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Master section title</a:t>
            </a:r>
          </a:p>
        </p:txBody>
      </p:sp>
      <p:sp>
        <p:nvSpPr>
          <p:cNvPr id="14" name="Faculty photo">
            <a:extLst>
              <a:ext uri="{FF2B5EF4-FFF2-40B4-BE49-F238E27FC236}">
                <a16:creationId xmlns:a16="http://schemas.microsoft.com/office/drawing/2014/main" id="{AC56F74A-C903-54A3-7319-8098E654F184}"/>
              </a:ext>
            </a:extLst>
          </p:cNvPr>
          <p:cNvSpPr>
            <a:spLocks noGrp="1"/>
          </p:cNvSpPr>
          <p:nvPr>
            <p:ph type="pic" sz="quarter" idx="23"/>
          </p:nvPr>
        </p:nvSpPr>
        <p:spPr>
          <a:xfrm>
            <a:off x="3978620" y="3108399"/>
            <a:ext cx="1141418" cy="1066232"/>
          </a:xfrm>
          <a:prstGeom prst="rect">
            <a:avLst/>
          </a:prstGeom>
          <a:ln w="28575" cap="flat" cmpd="sng" algn="ctr">
            <a:solidFill>
              <a:schemeClr val="accent2"/>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5" name="Faculty name">
            <a:extLst>
              <a:ext uri="{FF2B5EF4-FFF2-40B4-BE49-F238E27FC236}">
                <a16:creationId xmlns:a16="http://schemas.microsoft.com/office/drawing/2014/main" id="{C8BCDC78-7434-7837-2A9C-8C6D371618AF}"/>
              </a:ext>
            </a:extLst>
          </p:cNvPr>
          <p:cNvSpPr>
            <a:spLocks noGrp="1"/>
          </p:cNvSpPr>
          <p:nvPr>
            <p:ph type="body" sz="quarter" idx="26" hasCustomPrompt="1"/>
          </p:nvPr>
        </p:nvSpPr>
        <p:spPr>
          <a:xfrm>
            <a:off x="3682587" y="4258980"/>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16" name="Faculty photo">
            <a:extLst>
              <a:ext uri="{FF2B5EF4-FFF2-40B4-BE49-F238E27FC236}">
                <a16:creationId xmlns:a16="http://schemas.microsoft.com/office/drawing/2014/main" id="{0741A41A-E8C7-6658-E06E-13F034D39470}"/>
              </a:ext>
            </a:extLst>
          </p:cNvPr>
          <p:cNvSpPr>
            <a:spLocks noGrp="1"/>
          </p:cNvSpPr>
          <p:nvPr>
            <p:ph type="pic" sz="quarter" idx="22"/>
          </p:nvPr>
        </p:nvSpPr>
        <p:spPr>
          <a:xfrm>
            <a:off x="5779290" y="3106198"/>
            <a:ext cx="1141418" cy="1066232"/>
          </a:xfrm>
          <a:prstGeom prst="rect">
            <a:avLst/>
          </a:prstGeom>
          <a:ln w="28575" cap="flat" cmpd="sng" algn="ctr">
            <a:solidFill>
              <a:schemeClr val="accent2"/>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7" name="Faculty name">
            <a:extLst>
              <a:ext uri="{FF2B5EF4-FFF2-40B4-BE49-F238E27FC236}">
                <a16:creationId xmlns:a16="http://schemas.microsoft.com/office/drawing/2014/main" id="{E9C374D6-FC83-4983-E221-51DF68A933DF}"/>
              </a:ext>
            </a:extLst>
          </p:cNvPr>
          <p:cNvSpPr>
            <a:spLocks noGrp="1"/>
          </p:cNvSpPr>
          <p:nvPr>
            <p:ph type="body" sz="quarter" idx="25" hasCustomPrompt="1"/>
          </p:nvPr>
        </p:nvSpPr>
        <p:spPr>
          <a:xfrm>
            <a:off x="5483257" y="4258980"/>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0" name="Faculty photo">
            <a:extLst>
              <a:ext uri="{FF2B5EF4-FFF2-40B4-BE49-F238E27FC236}">
                <a16:creationId xmlns:a16="http://schemas.microsoft.com/office/drawing/2014/main" id="{073A91B8-C06C-7362-9A97-0CF1C03B533A}"/>
              </a:ext>
            </a:extLst>
          </p:cNvPr>
          <p:cNvSpPr>
            <a:spLocks noGrp="1"/>
          </p:cNvSpPr>
          <p:nvPr>
            <p:ph type="pic" sz="quarter" idx="27"/>
          </p:nvPr>
        </p:nvSpPr>
        <p:spPr>
          <a:xfrm>
            <a:off x="7579960" y="3106198"/>
            <a:ext cx="1141418" cy="1066232"/>
          </a:xfrm>
          <a:prstGeom prst="rect">
            <a:avLst/>
          </a:prstGeom>
          <a:ln w="28575" cap="flat" cmpd="sng" algn="ctr">
            <a:solidFill>
              <a:schemeClr val="accent2"/>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21" name="Faculty name">
            <a:extLst>
              <a:ext uri="{FF2B5EF4-FFF2-40B4-BE49-F238E27FC236}">
                <a16:creationId xmlns:a16="http://schemas.microsoft.com/office/drawing/2014/main" id="{C74DC075-E49B-8569-AF64-6B9B67B5633E}"/>
              </a:ext>
            </a:extLst>
          </p:cNvPr>
          <p:cNvSpPr>
            <a:spLocks noGrp="1"/>
          </p:cNvSpPr>
          <p:nvPr>
            <p:ph type="body" sz="quarter" idx="20" hasCustomPrompt="1"/>
          </p:nvPr>
        </p:nvSpPr>
        <p:spPr>
          <a:xfrm>
            <a:off x="7283927" y="4258982"/>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5" name="Credit">
            <a:extLst>
              <a:ext uri="{FF2B5EF4-FFF2-40B4-BE49-F238E27FC236}">
                <a16:creationId xmlns:a16="http://schemas.microsoft.com/office/drawing/2014/main" id="{85662557-4245-A34C-6DE5-F058BC2EB387}"/>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71746420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 columns, 2 rows, blue">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7" name="Bullets 1"/>
          <p:cNvSpPr>
            <a:spLocks noGrp="1"/>
          </p:cNvSpPr>
          <p:nvPr>
            <p:ph idx="1" hasCustomPrompt="1"/>
          </p:nvPr>
        </p:nvSpPr>
        <p:spPr>
          <a:xfrm>
            <a:off x="149314" y="1200151"/>
            <a:ext cx="2832014" cy="1636776"/>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Clr>
                <a:srgbClr val="418FDE"/>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2" name="Bullets 2">
            <a:extLst>
              <a:ext uri="{FF2B5EF4-FFF2-40B4-BE49-F238E27FC236}">
                <a16:creationId xmlns:a16="http://schemas.microsoft.com/office/drawing/2014/main" id="{52EFEDA7-4CE0-B378-B35B-4337800BEEA5}"/>
              </a:ext>
            </a:extLst>
          </p:cNvPr>
          <p:cNvSpPr>
            <a:spLocks noGrp="1"/>
          </p:cNvSpPr>
          <p:nvPr>
            <p:ph idx="15" hasCustomPrompt="1"/>
          </p:nvPr>
        </p:nvSpPr>
        <p:spPr>
          <a:xfrm>
            <a:off x="149312" y="2954953"/>
            <a:ext cx="2832013" cy="1641020"/>
          </a:xfrm>
          <a:solidFill>
            <a:schemeClr val="accent2">
              <a:alpha val="5000"/>
            </a:schemeClr>
          </a:solidFill>
          <a:ln>
            <a:solidFill>
              <a:srgbClr val="6CACE4">
                <a:alpha val="20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3" name="Bullets 3"/>
          <p:cNvSpPr>
            <a:spLocks noGrp="1"/>
          </p:cNvSpPr>
          <p:nvPr>
            <p:ph idx="13" hasCustomPrompt="1"/>
          </p:nvPr>
        </p:nvSpPr>
        <p:spPr>
          <a:xfrm>
            <a:off x="3147644" y="1200151"/>
            <a:ext cx="2832014" cy="1636776"/>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Clr>
                <a:srgbClr val="418FDE"/>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5" name="Bullets 4">
            <a:extLst>
              <a:ext uri="{FF2B5EF4-FFF2-40B4-BE49-F238E27FC236}">
                <a16:creationId xmlns:a16="http://schemas.microsoft.com/office/drawing/2014/main" id="{AC884CB5-D63A-4E7C-787C-54F01AF94D3A}"/>
              </a:ext>
            </a:extLst>
          </p:cNvPr>
          <p:cNvSpPr>
            <a:spLocks noGrp="1"/>
          </p:cNvSpPr>
          <p:nvPr>
            <p:ph idx="14" hasCustomPrompt="1"/>
          </p:nvPr>
        </p:nvSpPr>
        <p:spPr>
          <a:xfrm>
            <a:off x="3147644" y="2956223"/>
            <a:ext cx="2832014" cy="1645920"/>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2" name="Bullets 5"/>
          <p:cNvSpPr>
            <a:spLocks noGrp="1"/>
          </p:cNvSpPr>
          <p:nvPr>
            <p:ph idx="12" hasCustomPrompt="1"/>
          </p:nvPr>
        </p:nvSpPr>
        <p:spPr>
          <a:xfrm>
            <a:off x="6159587" y="1200151"/>
            <a:ext cx="2832014" cy="1636776"/>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Clr>
                <a:srgbClr val="418FDE"/>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418FDE"/>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6" name="Bullets 6">
            <a:extLst>
              <a:ext uri="{FF2B5EF4-FFF2-40B4-BE49-F238E27FC236}">
                <a16:creationId xmlns:a16="http://schemas.microsoft.com/office/drawing/2014/main" id="{EF00ED13-1EFC-C0EC-6CE8-67F8A456982A}"/>
              </a:ext>
            </a:extLst>
          </p:cNvPr>
          <p:cNvSpPr>
            <a:spLocks noGrp="1"/>
          </p:cNvSpPr>
          <p:nvPr>
            <p:ph idx="21" hasCustomPrompt="1"/>
          </p:nvPr>
        </p:nvSpPr>
        <p:spPr>
          <a:xfrm>
            <a:off x="6159586" y="2956980"/>
            <a:ext cx="2832014" cy="1645920"/>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51C3E79F-470F-68C8-36F1-EE00DE5BC89B}"/>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BCEF632-72BE-BB4D-AE8C-524A9756AB33}"/>
              </a:ext>
            </a:extLst>
          </p:cNvPr>
          <p:cNvSpPr>
            <a:spLocks noGrp="1"/>
          </p:cNvSpPr>
          <p:nvPr>
            <p:ph type="sldNum" sz="quarter" idx="16"/>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1867598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 columns, 6 row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ets 1"/>
          <p:cNvSpPr>
            <a:spLocks noGrp="1"/>
          </p:cNvSpPr>
          <p:nvPr>
            <p:ph idx="13" hasCustomPrompt="1"/>
          </p:nvPr>
        </p:nvSpPr>
        <p:spPr>
          <a:xfrm>
            <a:off x="149315" y="1194597"/>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 typeface="Arial" panose="020B0604020202020204" pitchFamily="34" charset="0"/>
              <a:buNone/>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9" name="Bullets 2"/>
          <p:cNvSpPr>
            <a:spLocks noGrp="1"/>
          </p:cNvSpPr>
          <p:nvPr>
            <p:ph idx="15" hasCustomPrompt="1"/>
          </p:nvPr>
        </p:nvSpPr>
        <p:spPr>
          <a:xfrm>
            <a:off x="149314" y="1796170"/>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7" name="Bullets 3"/>
          <p:cNvSpPr>
            <a:spLocks noGrp="1"/>
          </p:cNvSpPr>
          <p:nvPr>
            <p:ph idx="12" hasCustomPrompt="1"/>
          </p:nvPr>
        </p:nvSpPr>
        <p:spPr>
          <a:xfrm>
            <a:off x="149315" y="2376188"/>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11" name="Bullets 4"/>
          <p:cNvSpPr>
            <a:spLocks noGrp="1"/>
          </p:cNvSpPr>
          <p:nvPr>
            <p:ph idx="14" hasCustomPrompt="1"/>
          </p:nvPr>
        </p:nvSpPr>
        <p:spPr>
          <a:xfrm>
            <a:off x="149315" y="2956206"/>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 name="Bullets 5">
            <a:extLst>
              <a:ext uri="{FF2B5EF4-FFF2-40B4-BE49-F238E27FC236}">
                <a16:creationId xmlns:a16="http://schemas.microsoft.com/office/drawing/2014/main" id="{80992D77-4382-8BBB-F325-4C3FB5F27354}"/>
              </a:ext>
            </a:extLst>
          </p:cNvPr>
          <p:cNvSpPr>
            <a:spLocks noGrp="1"/>
          </p:cNvSpPr>
          <p:nvPr>
            <p:ph idx="20" hasCustomPrompt="1"/>
          </p:nvPr>
        </p:nvSpPr>
        <p:spPr>
          <a:xfrm>
            <a:off x="149313" y="3536224"/>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9" name="Bullets 6">
            <a:extLst>
              <a:ext uri="{FF2B5EF4-FFF2-40B4-BE49-F238E27FC236}">
                <a16:creationId xmlns:a16="http://schemas.microsoft.com/office/drawing/2014/main" id="{CB34F5D8-E40F-7EED-1268-D1FFE2A21735}"/>
              </a:ext>
            </a:extLst>
          </p:cNvPr>
          <p:cNvSpPr>
            <a:spLocks noGrp="1"/>
          </p:cNvSpPr>
          <p:nvPr>
            <p:ph idx="40" hasCustomPrompt="1"/>
          </p:nvPr>
        </p:nvSpPr>
        <p:spPr>
          <a:xfrm>
            <a:off x="149313" y="4116240"/>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6" name="Bullets 7">
            <a:extLst>
              <a:ext uri="{FF2B5EF4-FFF2-40B4-BE49-F238E27FC236}">
                <a16:creationId xmlns:a16="http://schemas.microsoft.com/office/drawing/2014/main" id="{AB9F5C14-A070-5105-9625-6373FC44DE03}"/>
              </a:ext>
            </a:extLst>
          </p:cNvPr>
          <p:cNvSpPr>
            <a:spLocks noGrp="1"/>
          </p:cNvSpPr>
          <p:nvPr>
            <p:ph idx="22" hasCustomPrompt="1"/>
          </p:nvPr>
        </p:nvSpPr>
        <p:spPr>
          <a:xfrm>
            <a:off x="2560320" y="1194597"/>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 typeface="Arial" panose="020B0604020202020204" pitchFamily="34" charset="0"/>
              <a:buNone/>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0" name="Bullets 8">
            <a:extLst>
              <a:ext uri="{FF2B5EF4-FFF2-40B4-BE49-F238E27FC236}">
                <a16:creationId xmlns:a16="http://schemas.microsoft.com/office/drawing/2014/main" id="{9EDB7497-DFEC-0C05-FB65-D9CDF60BF154}"/>
              </a:ext>
            </a:extLst>
          </p:cNvPr>
          <p:cNvSpPr>
            <a:spLocks noGrp="1"/>
          </p:cNvSpPr>
          <p:nvPr>
            <p:ph idx="23" hasCustomPrompt="1"/>
          </p:nvPr>
        </p:nvSpPr>
        <p:spPr>
          <a:xfrm>
            <a:off x="2560320" y="1796170"/>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2" name="Bullets 9">
            <a:extLst>
              <a:ext uri="{FF2B5EF4-FFF2-40B4-BE49-F238E27FC236}">
                <a16:creationId xmlns:a16="http://schemas.microsoft.com/office/drawing/2014/main" id="{8E0CBBA1-6351-9853-B8C9-DA6ED0EA239A}"/>
              </a:ext>
            </a:extLst>
          </p:cNvPr>
          <p:cNvSpPr>
            <a:spLocks noGrp="1"/>
          </p:cNvSpPr>
          <p:nvPr>
            <p:ph idx="24" hasCustomPrompt="1"/>
          </p:nvPr>
        </p:nvSpPr>
        <p:spPr>
          <a:xfrm>
            <a:off x="2560320" y="2376188"/>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13" name="Bullets 10">
            <a:extLst>
              <a:ext uri="{FF2B5EF4-FFF2-40B4-BE49-F238E27FC236}">
                <a16:creationId xmlns:a16="http://schemas.microsoft.com/office/drawing/2014/main" id="{86A1CA00-9F60-1D38-B7B6-2A8B8F54EB34}"/>
              </a:ext>
            </a:extLst>
          </p:cNvPr>
          <p:cNvSpPr>
            <a:spLocks noGrp="1"/>
          </p:cNvSpPr>
          <p:nvPr>
            <p:ph idx="25" hasCustomPrompt="1"/>
          </p:nvPr>
        </p:nvSpPr>
        <p:spPr>
          <a:xfrm>
            <a:off x="2560320" y="2956206"/>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14" name="Bullets 11">
            <a:extLst>
              <a:ext uri="{FF2B5EF4-FFF2-40B4-BE49-F238E27FC236}">
                <a16:creationId xmlns:a16="http://schemas.microsoft.com/office/drawing/2014/main" id="{6583C17B-E988-0B02-8339-42B229A1F82A}"/>
              </a:ext>
            </a:extLst>
          </p:cNvPr>
          <p:cNvSpPr>
            <a:spLocks noGrp="1"/>
          </p:cNvSpPr>
          <p:nvPr>
            <p:ph idx="26" hasCustomPrompt="1"/>
          </p:nvPr>
        </p:nvSpPr>
        <p:spPr>
          <a:xfrm>
            <a:off x="2560320" y="3536224"/>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15" name="Bullets 12">
            <a:extLst>
              <a:ext uri="{FF2B5EF4-FFF2-40B4-BE49-F238E27FC236}">
                <a16:creationId xmlns:a16="http://schemas.microsoft.com/office/drawing/2014/main" id="{F3CED13F-3298-226E-2DC8-234078717E9E}"/>
              </a:ext>
            </a:extLst>
          </p:cNvPr>
          <p:cNvSpPr>
            <a:spLocks noGrp="1"/>
          </p:cNvSpPr>
          <p:nvPr>
            <p:ph idx="27" hasCustomPrompt="1"/>
          </p:nvPr>
        </p:nvSpPr>
        <p:spPr>
          <a:xfrm>
            <a:off x="2560320" y="4116240"/>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17" name="Bullets 13">
            <a:extLst>
              <a:ext uri="{FF2B5EF4-FFF2-40B4-BE49-F238E27FC236}">
                <a16:creationId xmlns:a16="http://schemas.microsoft.com/office/drawing/2014/main" id="{12978029-4CF9-A1D6-9940-92A4BF1C2B38}"/>
              </a:ext>
            </a:extLst>
          </p:cNvPr>
          <p:cNvSpPr>
            <a:spLocks noGrp="1"/>
          </p:cNvSpPr>
          <p:nvPr>
            <p:ph idx="28" hasCustomPrompt="1"/>
          </p:nvPr>
        </p:nvSpPr>
        <p:spPr>
          <a:xfrm>
            <a:off x="4962107" y="1194597"/>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 typeface="Arial" panose="020B0604020202020204" pitchFamily="34" charset="0"/>
              <a:buNone/>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8" name="Bullets 14">
            <a:extLst>
              <a:ext uri="{FF2B5EF4-FFF2-40B4-BE49-F238E27FC236}">
                <a16:creationId xmlns:a16="http://schemas.microsoft.com/office/drawing/2014/main" id="{7CD8FECB-C160-D387-B8D5-5009258870AF}"/>
              </a:ext>
            </a:extLst>
          </p:cNvPr>
          <p:cNvSpPr>
            <a:spLocks noGrp="1"/>
          </p:cNvSpPr>
          <p:nvPr>
            <p:ph idx="29" hasCustomPrompt="1"/>
          </p:nvPr>
        </p:nvSpPr>
        <p:spPr>
          <a:xfrm>
            <a:off x="4962106" y="1796170"/>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9" name="Bullets 15">
            <a:extLst>
              <a:ext uri="{FF2B5EF4-FFF2-40B4-BE49-F238E27FC236}">
                <a16:creationId xmlns:a16="http://schemas.microsoft.com/office/drawing/2014/main" id="{52646E62-2EF0-1640-8112-1B370C2EBF7A}"/>
              </a:ext>
            </a:extLst>
          </p:cNvPr>
          <p:cNvSpPr>
            <a:spLocks noGrp="1"/>
          </p:cNvSpPr>
          <p:nvPr>
            <p:ph idx="30" hasCustomPrompt="1"/>
          </p:nvPr>
        </p:nvSpPr>
        <p:spPr>
          <a:xfrm>
            <a:off x="4962107" y="2376188"/>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0" name="Bullets 16">
            <a:extLst>
              <a:ext uri="{FF2B5EF4-FFF2-40B4-BE49-F238E27FC236}">
                <a16:creationId xmlns:a16="http://schemas.microsoft.com/office/drawing/2014/main" id="{82D2ECFC-5EDF-860F-594C-3587D0612CC0}"/>
              </a:ext>
            </a:extLst>
          </p:cNvPr>
          <p:cNvSpPr>
            <a:spLocks noGrp="1"/>
          </p:cNvSpPr>
          <p:nvPr>
            <p:ph idx="31" hasCustomPrompt="1"/>
          </p:nvPr>
        </p:nvSpPr>
        <p:spPr>
          <a:xfrm>
            <a:off x="4962107" y="2956206"/>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1" name="Bullets 17">
            <a:extLst>
              <a:ext uri="{FF2B5EF4-FFF2-40B4-BE49-F238E27FC236}">
                <a16:creationId xmlns:a16="http://schemas.microsoft.com/office/drawing/2014/main" id="{4EC88C21-D124-47A5-B8F3-211EF2A0C65B}"/>
              </a:ext>
            </a:extLst>
          </p:cNvPr>
          <p:cNvSpPr>
            <a:spLocks noGrp="1"/>
          </p:cNvSpPr>
          <p:nvPr>
            <p:ph idx="32" hasCustomPrompt="1"/>
          </p:nvPr>
        </p:nvSpPr>
        <p:spPr>
          <a:xfrm>
            <a:off x="4962105" y="3536224"/>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2" name="Bullets 18">
            <a:extLst>
              <a:ext uri="{FF2B5EF4-FFF2-40B4-BE49-F238E27FC236}">
                <a16:creationId xmlns:a16="http://schemas.microsoft.com/office/drawing/2014/main" id="{C31686C5-FBB1-6266-560B-FDBE79A4BC63}"/>
              </a:ext>
            </a:extLst>
          </p:cNvPr>
          <p:cNvSpPr>
            <a:spLocks noGrp="1"/>
          </p:cNvSpPr>
          <p:nvPr>
            <p:ph idx="33" hasCustomPrompt="1"/>
          </p:nvPr>
        </p:nvSpPr>
        <p:spPr>
          <a:xfrm>
            <a:off x="4962105" y="4116240"/>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3" name="Bullets 19">
            <a:extLst>
              <a:ext uri="{FF2B5EF4-FFF2-40B4-BE49-F238E27FC236}">
                <a16:creationId xmlns:a16="http://schemas.microsoft.com/office/drawing/2014/main" id="{4DE40F4F-7558-C0B4-802B-37890A49CECF}"/>
              </a:ext>
            </a:extLst>
          </p:cNvPr>
          <p:cNvSpPr>
            <a:spLocks noGrp="1"/>
          </p:cNvSpPr>
          <p:nvPr>
            <p:ph idx="34" hasCustomPrompt="1"/>
          </p:nvPr>
        </p:nvSpPr>
        <p:spPr>
          <a:xfrm>
            <a:off x="7373112" y="1194597"/>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 typeface="Arial" panose="020B0604020202020204" pitchFamily="34" charset="0"/>
              <a:buNone/>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24" name="Bullets 20">
            <a:extLst>
              <a:ext uri="{FF2B5EF4-FFF2-40B4-BE49-F238E27FC236}">
                <a16:creationId xmlns:a16="http://schemas.microsoft.com/office/drawing/2014/main" id="{FBDBC842-A5CB-A300-6D9E-E0A86ED4DEBF}"/>
              </a:ext>
            </a:extLst>
          </p:cNvPr>
          <p:cNvSpPr>
            <a:spLocks noGrp="1"/>
          </p:cNvSpPr>
          <p:nvPr>
            <p:ph idx="35" hasCustomPrompt="1"/>
          </p:nvPr>
        </p:nvSpPr>
        <p:spPr>
          <a:xfrm>
            <a:off x="7373112" y="1796170"/>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25" name="Bullets 21">
            <a:extLst>
              <a:ext uri="{FF2B5EF4-FFF2-40B4-BE49-F238E27FC236}">
                <a16:creationId xmlns:a16="http://schemas.microsoft.com/office/drawing/2014/main" id="{B9B070B1-9A7A-3999-F1EE-03755B0CE006}"/>
              </a:ext>
            </a:extLst>
          </p:cNvPr>
          <p:cNvSpPr>
            <a:spLocks noGrp="1"/>
          </p:cNvSpPr>
          <p:nvPr>
            <p:ph idx="36" hasCustomPrompt="1"/>
          </p:nvPr>
        </p:nvSpPr>
        <p:spPr>
          <a:xfrm>
            <a:off x="7373112" y="2376188"/>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6" name="Bullets 22">
            <a:extLst>
              <a:ext uri="{FF2B5EF4-FFF2-40B4-BE49-F238E27FC236}">
                <a16:creationId xmlns:a16="http://schemas.microsoft.com/office/drawing/2014/main" id="{4416BEC2-16A2-45B0-5A87-ED715270B14F}"/>
              </a:ext>
            </a:extLst>
          </p:cNvPr>
          <p:cNvSpPr>
            <a:spLocks noGrp="1"/>
          </p:cNvSpPr>
          <p:nvPr>
            <p:ph idx="37" hasCustomPrompt="1"/>
          </p:nvPr>
        </p:nvSpPr>
        <p:spPr>
          <a:xfrm>
            <a:off x="7373112" y="2956206"/>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7" name="Bullets 23">
            <a:extLst>
              <a:ext uri="{FF2B5EF4-FFF2-40B4-BE49-F238E27FC236}">
                <a16:creationId xmlns:a16="http://schemas.microsoft.com/office/drawing/2014/main" id="{9B2C0B27-B05C-E85E-6FD4-7FC29F303D52}"/>
              </a:ext>
            </a:extLst>
          </p:cNvPr>
          <p:cNvSpPr>
            <a:spLocks noGrp="1"/>
          </p:cNvSpPr>
          <p:nvPr>
            <p:ph idx="38" hasCustomPrompt="1"/>
          </p:nvPr>
        </p:nvSpPr>
        <p:spPr>
          <a:xfrm>
            <a:off x="7373112" y="3536224"/>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8" name="Bullets 24">
            <a:extLst>
              <a:ext uri="{FF2B5EF4-FFF2-40B4-BE49-F238E27FC236}">
                <a16:creationId xmlns:a16="http://schemas.microsoft.com/office/drawing/2014/main" id="{6E03F094-2F82-688F-18BE-556F4F537A7A}"/>
              </a:ext>
            </a:extLst>
          </p:cNvPr>
          <p:cNvSpPr>
            <a:spLocks noGrp="1"/>
          </p:cNvSpPr>
          <p:nvPr>
            <p:ph idx="39" hasCustomPrompt="1"/>
          </p:nvPr>
        </p:nvSpPr>
        <p:spPr>
          <a:xfrm>
            <a:off x="7373112" y="4116240"/>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97329859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Large photo or table">
    <p:spTree>
      <p:nvGrpSpPr>
        <p:cNvPr id="1" name=""/>
        <p:cNvGrpSpPr/>
        <p:nvPr/>
      </p:nvGrpSpPr>
      <p:grpSpPr>
        <a:xfrm>
          <a:off x="0" y="0"/>
          <a:ext cx="0" cy="0"/>
          <a:chOff x="0" y="0"/>
          <a:chExt cx="0" cy="0"/>
        </a:xfrm>
      </p:grpSpPr>
      <p:sp>
        <p:nvSpPr>
          <p:cNvPr id="7"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5" name="Image">
            <a:extLst>
              <a:ext uri="{FF2B5EF4-FFF2-40B4-BE49-F238E27FC236}">
                <a16:creationId xmlns:a16="http://schemas.microsoft.com/office/drawing/2014/main" id="{02EA4496-355A-B54A-BBF9-F684A72148AE}"/>
              </a:ext>
            </a:extLst>
          </p:cNvPr>
          <p:cNvSpPr>
            <a:spLocks noGrp="1"/>
          </p:cNvSpPr>
          <p:nvPr>
            <p:ph sz="quarter" idx="15"/>
          </p:nvPr>
        </p:nvSpPr>
        <p:spPr>
          <a:xfrm>
            <a:off x="0" y="1051789"/>
            <a:ext cx="9144000" cy="4096512"/>
          </a:xfrm>
          <a:ln>
            <a:noFill/>
          </a:ln>
        </p:spPr>
        <p:txBody>
          <a:bodyPr/>
          <a:lstStyle>
            <a:lvl1pPr marL="0" indent="0">
              <a:buFontTx/>
              <a:buNone/>
              <a:defRPr/>
            </a:lvl1pPr>
          </a:lstStyle>
          <a:p>
            <a:pPr lvl="0"/>
            <a:r>
              <a:rPr lang="en-US" dirty="0"/>
              <a:t>Click to edit Master text styles</a:t>
            </a:r>
          </a:p>
        </p:txBody>
      </p:sp>
      <p:sp>
        <p:nvSpPr>
          <p:cNvPr id="4" name="Source">
            <a:extLst>
              <a:ext uri="{FF2B5EF4-FFF2-40B4-BE49-F238E27FC236}">
                <a16:creationId xmlns:a16="http://schemas.microsoft.com/office/drawing/2014/main" id="{998FDB8B-7631-71F8-C036-3697FA5ABB38}"/>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F83A9E29-5FE0-3D4D-94E8-4C25C00D63D5}"/>
              </a:ext>
            </a:extLst>
          </p:cNvPr>
          <p:cNvSpPr>
            <a:spLocks noGrp="1"/>
          </p:cNvSpPr>
          <p:nvPr>
            <p:ph type="sldNum" sz="quarter" idx="16"/>
          </p:nvPr>
        </p:nvSpPr>
        <p:spPr>
          <a:xfrm>
            <a:off x="8342334" y="4809744"/>
            <a:ext cx="649266" cy="274637"/>
          </a:xfrm>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78813256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 large photo or table">
    <p:spTree>
      <p:nvGrpSpPr>
        <p:cNvPr id="1" name=""/>
        <p:cNvGrpSpPr/>
        <p:nvPr/>
      </p:nvGrpSpPr>
      <p:grpSpPr>
        <a:xfrm>
          <a:off x="0" y="0"/>
          <a:ext cx="0" cy="0"/>
          <a:chOff x="0" y="0"/>
          <a:chExt cx="0" cy="0"/>
        </a:xfrm>
      </p:grpSpPr>
      <p:sp>
        <p:nvSpPr>
          <p:cNvPr id="7"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0" name="Image 1">
            <a:extLst>
              <a:ext uri="{FF2B5EF4-FFF2-40B4-BE49-F238E27FC236}">
                <a16:creationId xmlns:a16="http://schemas.microsoft.com/office/drawing/2014/main" id="{425F25A5-CCE4-394B-9E1E-17C6BF7265C4}"/>
              </a:ext>
            </a:extLst>
          </p:cNvPr>
          <p:cNvSpPr>
            <a:spLocks noGrp="1"/>
          </p:cNvSpPr>
          <p:nvPr>
            <p:ph sz="quarter" idx="15"/>
          </p:nvPr>
        </p:nvSpPr>
        <p:spPr>
          <a:xfrm>
            <a:off x="0" y="1049111"/>
            <a:ext cx="4541958" cy="4094389"/>
          </a:xfrm>
          <a:ln>
            <a:noFill/>
          </a:ln>
        </p:spPr>
        <p:txBody>
          <a:bodyPr/>
          <a:lstStyle>
            <a:lvl1pPr marL="0" indent="0">
              <a:buFontTx/>
              <a:buNone/>
              <a:defRPr/>
            </a:lvl1pPr>
          </a:lstStyle>
          <a:p>
            <a:pPr lvl="0"/>
            <a:r>
              <a:rPr lang="en-US" dirty="0"/>
              <a:t>Click to edit Master text styles</a:t>
            </a:r>
          </a:p>
        </p:txBody>
      </p:sp>
      <p:sp>
        <p:nvSpPr>
          <p:cNvPr id="9" name="Image 2">
            <a:extLst>
              <a:ext uri="{FF2B5EF4-FFF2-40B4-BE49-F238E27FC236}">
                <a16:creationId xmlns:a16="http://schemas.microsoft.com/office/drawing/2014/main" id="{6804ED59-039D-2442-97AD-5034913325E9}"/>
              </a:ext>
            </a:extLst>
          </p:cNvPr>
          <p:cNvSpPr>
            <a:spLocks noGrp="1"/>
          </p:cNvSpPr>
          <p:nvPr>
            <p:ph sz="quarter" idx="16"/>
          </p:nvPr>
        </p:nvSpPr>
        <p:spPr>
          <a:xfrm>
            <a:off x="4602043" y="1049111"/>
            <a:ext cx="4544568" cy="4094389"/>
          </a:xfrm>
          <a:ln>
            <a:noFill/>
          </a:ln>
        </p:spPr>
        <p:txBody>
          <a:bodyPr/>
          <a:lstStyle>
            <a:lvl1pPr marL="0" indent="0">
              <a:buFontTx/>
              <a:buNone/>
              <a:defRPr/>
            </a:lvl1pPr>
          </a:lstStyle>
          <a:p>
            <a:pPr lvl="0"/>
            <a:r>
              <a:rPr lang="en-US" dirty="0"/>
              <a:t>Click to edit Master text styles</a:t>
            </a:r>
          </a:p>
        </p:txBody>
      </p:sp>
      <p:sp>
        <p:nvSpPr>
          <p:cNvPr id="4" name="Source">
            <a:extLst>
              <a:ext uri="{FF2B5EF4-FFF2-40B4-BE49-F238E27FC236}">
                <a16:creationId xmlns:a16="http://schemas.microsoft.com/office/drawing/2014/main" id="{CA10EC07-7242-9BB6-8674-E9021AC60426}"/>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9BA57E4-A61E-0F43-96A7-D6F928E8868B}"/>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5199828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Hidden title">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49313" y="1116711"/>
            <a:ext cx="8858161" cy="857250"/>
          </a:xfrm>
        </p:spPr>
        <p:txBody>
          <a:bodyPr/>
          <a:lstStyle>
            <a:lvl1pPr>
              <a:defRPr baseline="0">
                <a:solidFill>
                  <a:schemeClr val="tx1"/>
                </a:solidFill>
              </a:defRPr>
            </a:lvl1pPr>
          </a:lstStyle>
          <a:p>
            <a:r>
              <a:rPr lang="en-US" dirty="0"/>
              <a:t>Add title in Outline view</a:t>
            </a:r>
          </a:p>
        </p:txBody>
      </p:sp>
      <p:sp>
        <p:nvSpPr>
          <p:cNvPr id="4" name="Image"/>
          <p:cNvSpPr>
            <a:spLocks noGrp="1"/>
          </p:cNvSpPr>
          <p:nvPr>
            <p:ph type="pic" sz="quarter" idx="13" hasCustomPrompt="1"/>
          </p:nvPr>
        </p:nvSpPr>
        <p:spPr>
          <a:xfrm>
            <a:off x="0" y="0"/>
            <a:ext cx="9144000" cy="5143500"/>
          </a:xfrm>
          <a:ln>
            <a:noFill/>
          </a:ln>
        </p:spPr>
        <p:txBody>
          <a:bodyPr/>
          <a:lstStyle>
            <a:lvl1pPr marL="0" indent="0">
              <a:buNone/>
              <a:defRPr baseline="0">
                <a:solidFill>
                  <a:schemeClr val="bg1"/>
                </a:solidFill>
              </a:defRPr>
            </a:lvl1pPr>
          </a:lstStyle>
          <a:p>
            <a:r>
              <a:rPr lang="en-US" dirty="0"/>
              <a:t>Click icon to add full-slide image</a:t>
            </a:r>
          </a:p>
        </p:txBody>
      </p:sp>
      <p:sp>
        <p:nvSpPr>
          <p:cNvPr id="6" name="Source">
            <a:extLst>
              <a:ext uri="{FF2B5EF4-FFF2-40B4-BE49-F238E27FC236}">
                <a16:creationId xmlns:a16="http://schemas.microsoft.com/office/drawing/2014/main" id="{DD58C9BF-8BDA-9BD0-5E69-FB0C0DCA69D7}"/>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9C0EBDEC-E0F6-554C-96E0-9FBD98D92467}"/>
              </a:ext>
            </a:extLst>
          </p:cNvPr>
          <p:cNvSpPr>
            <a:spLocks noGrp="1"/>
          </p:cNvSpPr>
          <p:nvPr>
            <p:ph type="sldNum" sz="quarter" idx="14"/>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90156009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Large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74EFB2-51B3-E7C4-E47A-64F41C8B6077}"/>
              </a:ext>
            </a:extLst>
          </p:cNvPr>
          <p:cNvSpPr>
            <a:spLocks noGrp="1"/>
          </p:cNvSpPr>
          <p:nvPr>
            <p:ph type="title"/>
          </p:nvPr>
        </p:nvSpPr>
        <p:spPr/>
        <p:txBody>
          <a:bodyPr/>
          <a:lstStyle/>
          <a:p>
            <a:r>
              <a:rPr lang="en-US"/>
              <a:t>Click to edit Master title style</a:t>
            </a:r>
          </a:p>
        </p:txBody>
      </p:sp>
      <p:sp>
        <p:nvSpPr>
          <p:cNvPr id="5" name="Subtitle">
            <a:extLst>
              <a:ext uri="{FF2B5EF4-FFF2-40B4-BE49-F238E27FC236}">
                <a16:creationId xmlns:a16="http://schemas.microsoft.com/office/drawing/2014/main" id="{142B04C7-2FB5-BBFA-BD53-9DA687496E26}"/>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4" name="Photo">
            <a:extLst>
              <a:ext uri="{FF2B5EF4-FFF2-40B4-BE49-F238E27FC236}">
                <a16:creationId xmlns:a16="http://schemas.microsoft.com/office/drawing/2014/main" id="{0CD96A75-E9BD-9246-9DB0-944715FE178F}"/>
              </a:ext>
            </a:extLst>
          </p:cNvPr>
          <p:cNvSpPr>
            <a:spLocks noGrp="1"/>
          </p:cNvSpPr>
          <p:nvPr>
            <p:ph type="pic" sz="quarter" idx="11" hasCustomPrompt="1"/>
          </p:nvPr>
        </p:nvSpPr>
        <p:spPr>
          <a:xfrm>
            <a:off x="3060788" y="0"/>
            <a:ext cx="6083212" cy="5143500"/>
          </a:xfrm>
          <a:prstGeom prst="rect">
            <a:avLst/>
          </a:prstGeom>
        </p:spPr>
        <p:txBody>
          <a:bodyPr vert="horz"/>
          <a:lstStyle>
            <a:lvl1pPr marL="0" indent="0">
              <a:buNone/>
              <a:defRPr sz="1800" baseline="0"/>
            </a:lvl1pPr>
          </a:lstStyle>
          <a:p>
            <a:r>
              <a:rPr lang="en-US" dirty="0"/>
              <a:t>Click icon to add image or drag and drop image to placeholder</a:t>
            </a:r>
          </a:p>
        </p:txBody>
      </p:sp>
      <p:sp>
        <p:nvSpPr>
          <p:cNvPr id="6" name="Source">
            <a:extLst>
              <a:ext uri="{FF2B5EF4-FFF2-40B4-BE49-F238E27FC236}">
                <a16:creationId xmlns:a16="http://schemas.microsoft.com/office/drawing/2014/main" id="{3D60FC86-0A68-66F3-9239-0EC624B575F3}"/>
              </a:ext>
            </a:extLst>
          </p:cNvPr>
          <p:cNvSpPr>
            <a:spLocks noGrp="1"/>
          </p:cNvSpPr>
          <p:nvPr>
            <p:ph idx="12" hasCustomPrompt="1"/>
          </p:nvPr>
        </p:nvSpPr>
        <p:spPr>
          <a:xfrm>
            <a:off x="3158067" y="4792204"/>
            <a:ext cx="4572000" cy="274637"/>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n-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B88667E3-18C4-084D-79EA-23992620FA34}"/>
              </a:ext>
            </a:extLst>
          </p:cNvPr>
          <p:cNvSpPr>
            <a:spLocks noGrp="1"/>
          </p:cNvSpPr>
          <p:nvPr>
            <p:ph type="sldNum" sz="quarter" idx="10"/>
          </p:nvPr>
        </p:nvSpPr>
        <p:spPr>
          <a:xfrm>
            <a:off x="8342334" y="4809744"/>
            <a:ext cx="649266" cy="274637"/>
          </a:xfrm>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66149738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5833872" cy="4453389"/>
          </a:xfrm>
          <a:prstGeom prst="rect">
            <a:avLst/>
          </a:prstGeom>
          <a:ln w="9525" cmpd="sng">
            <a:solidFill>
              <a:srgbClr val="6CACE4">
                <a:alpha val="25000"/>
              </a:srgbClr>
            </a:solidFill>
          </a:ln>
        </p:spPr>
        <p:txBody>
          <a:bodyPr/>
          <a:lstStyle>
            <a:lvl1pPr marL="292608" indent="-292608">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418FDE"/>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637"/>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56605336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op caption, 1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9" name="Caption">
            <a:extLst>
              <a:ext uri="{FF2B5EF4-FFF2-40B4-BE49-F238E27FC236}">
                <a16:creationId xmlns:a16="http://schemas.microsoft.com/office/drawing/2014/main" id="{F7B8E595-2536-5AC5-2F2B-30E2B55EA101}"/>
              </a:ext>
            </a:extLst>
          </p:cNvPr>
          <p:cNvSpPr>
            <a:spLocks noGrp="1"/>
          </p:cNvSpPr>
          <p:nvPr>
            <p:ph type="body" sz="quarter" idx="17" hasCustomPrompt="1"/>
          </p:nvPr>
        </p:nvSpPr>
        <p:spPr>
          <a:xfrm>
            <a:off x="3158067" y="133350"/>
            <a:ext cx="5833533"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5" name="Bullets">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700539"/>
            <a:ext cx="5833872" cy="3886200"/>
          </a:xfrm>
          <a:prstGeom prst="rect">
            <a:avLst/>
          </a:prstGeom>
          <a:ln w="9525" cmpd="sng">
            <a:solidFill>
              <a:srgbClr val="6CACE4">
                <a:alpha val="25000"/>
              </a:srgbClr>
            </a:solidFill>
          </a:ln>
        </p:spPr>
        <p:txBody>
          <a:bodyPr/>
          <a:lstStyle>
            <a:lvl1pPr marL="292608" indent="-292608">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418FDE"/>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637"/>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790746184"/>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op caption, 2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4" name="Caption">
            <a:extLst>
              <a:ext uri="{FF2B5EF4-FFF2-40B4-BE49-F238E27FC236}">
                <a16:creationId xmlns:a16="http://schemas.microsoft.com/office/drawing/2014/main" id="{3A496F51-0FEB-E9A5-8BE1-7206B42AD7C2}"/>
              </a:ext>
            </a:extLst>
          </p:cNvPr>
          <p:cNvSpPr>
            <a:spLocks noGrp="1"/>
          </p:cNvSpPr>
          <p:nvPr>
            <p:ph type="body" sz="quarter" idx="17" hasCustomPrompt="1"/>
          </p:nvPr>
        </p:nvSpPr>
        <p:spPr>
          <a:xfrm>
            <a:off x="3158066" y="133350"/>
            <a:ext cx="5833533"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700539"/>
            <a:ext cx="2871216" cy="3886200"/>
          </a:xfrm>
          <a:prstGeom prst="rect">
            <a:avLst/>
          </a:prstGeom>
          <a:ln w="9525" cmpd="sng">
            <a:solidFill>
              <a:srgbClr val="6CACE4">
                <a:alpha val="25000"/>
              </a:srgbClr>
            </a:solidFill>
          </a:ln>
        </p:spPr>
        <p:txBody>
          <a:bodyPr/>
          <a:lstStyle>
            <a:lvl1pPr marL="292608" indent="-292608">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418FDE"/>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2">
            <a:extLst>
              <a:ext uri="{FF2B5EF4-FFF2-40B4-BE49-F238E27FC236}">
                <a16:creationId xmlns:a16="http://schemas.microsoft.com/office/drawing/2014/main" id="{6C8A4556-6F5B-08FD-307B-D89C45AE301E}"/>
              </a:ext>
            </a:extLst>
          </p:cNvPr>
          <p:cNvSpPr>
            <a:spLocks noGrp="1"/>
          </p:cNvSpPr>
          <p:nvPr>
            <p:ph idx="20" hasCustomPrompt="1"/>
          </p:nvPr>
        </p:nvSpPr>
        <p:spPr>
          <a:xfrm>
            <a:off x="6120383" y="700539"/>
            <a:ext cx="2871216" cy="3886200"/>
          </a:xfrm>
          <a:prstGeom prst="rect">
            <a:avLst/>
          </a:prstGeom>
          <a:ln w="9525" cmpd="sng">
            <a:solidFill>
              <a:srgbClr val="6CACE4">
                <a:alpha val="25000"/>
              </a:srgbClr>
            </a:solidFill>
          </a:ln>
        </p:spPr>
        <p:txBody>
          <a:bodyPr/>
          <a:lstStyle>
            <a:lvl1pPr marL="292608" indent="-292608">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418FDE"/>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46879023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top captions, 2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4" name="Caption">
            <a:extLst>
              <a:ext uri="{FF2B5EF4-FFF2-40B4-BE49-F238E27FC236}">
                <a16:creationId xmlns:a16="http://schemas.microsoft.com/office/drawing/2014/main" id="{3A496F51-0FEB-E9A5-8BE1-7206B42AD7C2}"/>
              </a:ext>
            </a:extLst>
          </p:cNvPr>
          <p:cNvSpPr>
            <a:spLocks noGrp="1"/>
          </p:cNvSpPr>
          <p:nvPr>
            <p:ph type="body" sz="quarter" idx="17" hasCustomPrompt="1"/>
          </p:nvPr>
        </p:nvSpPr>
        <p:spPr>
          <a:xfrm>
            <a:off x="3158066" y="133350"/>
            <a:ext cx="2871217"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700539"/>
            <a:ext cx="2871216" cy="3886200"/>
          </a:xfrm>
          <a:prstGeom prst="rect">
            <a:avLst/>
          </a:prstGeom>
          <a:ln w="9525" cmpd="sng">
            <a:solidFill>
              <a:srgbClr val="6CACE4">
                <a:alpha val="25000"/>
              </a:srgbClr>
            </a:solidFill>
          </a:ln>
        </p:spPr>
        <p:txBody>
          <a:bodyPr/>
          <a:lstStyle>
            <a:lvl1pPr marL="292608" indent="-292608">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418FDE"/>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0" name="Caption 2">
            <a:extLst>
              <a:ext uri="{FF2B5EF4-FFF2-40B4-BE49-F238E27FC236}">
                <a16:creationId xmlns:a16="http://schemas.microsoft.com/office/drawing/2014/main" id="{8360CF49-666A-35AB-22AF-5DDDB83F1F7A}"/>
              </a:ext>
            </a:extLst>
          </p:cNvPr>
          <p:cNvSpPr>
            <a:spLocks noGrp="1"/>
          </p:cNvSpPr>
          <p:nvPr>
            <p:ph type="body" sz="quarter" idx="21" hasCustomPrompt="1"/>
          </p:nvPr>
        </p:nvSpPr>
        <p:spPr>
          <a:xfrm>
            <a:off x="6120383" y="133350"/>
            <a:ext cx="2871217"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8" name="Bullets 2">
            <a:extLst>
              <a:ext uri="{FF2B5EF4-FFF2-40B4-BE49-F238E27FC236}">
                <a16:creationId xmlns:a16="http://schemas.microsoft.com/office/drawing/2014/main" id="{6C8A4556-6F5B-08FD-307B-D89C45AE301E}"/>
              </a:ext>
            </a:extLst>
          </p:cNvPr>
          <p:cNvSpPr>
            <a:spLocks noGrp="1"/>
          </p:cNvSpPr>
          <p:nvPr>
            <p:ph idx="20" hasCustomPrompt="1"/>
          </p:nvPr>
        </p:nvSpPr>
        <p:spPr>
          <a:xfrm>
            <a:off x="6120383" y="700539"/>
            <a:ext cx="2871216" cy="3886200"/>
          </a:xfrm>
          <a:prstGeom prst="rect">
            <a:avLst/>
          </a:prstGeom>
          <a:ln w="9525" cmpd="sng">
            <a:solidFill>
              <a:srgbClr val="6CACE4">
                <a:alpha val="25000"/>
              </a:srgbClr>
            </a:solidFill>
          </a:ln>
        </p:spPr>
        <p:txBody>
          <a:bodyPr/>
          <a:lstStyle>
            <a:lvl1pPr marL="292608" indent="-292608">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418FDE"/>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5551781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3 speakers">
    <p:spTree>
      <p:nvGrpSpPr>
        <p:cNvPr id="1" name=""/>
        <p:cNvGrpSpPr/>
        <p:nvPr/>
      </p:nvGrpSpPr>
      <p:grpSpPr>
        <a:xfrm>
          <a:off x="0" y="0"/>
          <a:ext cx="0" cy="0"/>
          <a:chOff x="0" y="0"/>
          <a:chExt cx="0" cy="0"/>
        </a:xfrm>
      </p:grpSpPr>
      <p:sp>
        <p:nvSpPr>
          <p:cNvPr id="6" name="Lecture title">
            <a:extLst>
              <a:ext uri="{FF2B5EF4-FFF2-40B4-BE49-F238E27FC236}">
                <a16:creationId xmlns:a16="http://schemas.microsoft.com/office/drawing/2014/main" id="{DB77F41B-4D98-4F86-4DB7-23762F03A054}"/>
              </a:ext>
            </a:extLst>
          </p:cNvPr>
          <p:cNvSpPr>
            <a:spLocks noGrp="1"/>
          </p:cNvSpPr>
          <p:nvPr>
            <p:ph type="title"/>
          </p:nvPr>
        </p:nvSpPr>
        <p:spPr>
          <a:xfrm>
            <a:off x="3708399" y="250933"/>
            <a:ext cx="5283201" cy="2424533"/>
          </a:xfrm>
        </p:spPr>
        <p:txBody>
          <a:bodyPr anchor="ctr"/>
          <a:lstStyle/>
          <a:p>
            <a:r>
              <a:rPr lang="en-US"/>
              <a:t>Click to edit Master title style</a:t>
            </a:r>
            <a:endParaRPr lang="en-US" dirty="0"/>
          </a:p>
        </p:txBody>
      </p:sp>
      <p:sp>
        <p:nvSpPr>
          <p:cNvPr id="14" name="Faculty photo">
            <a:extLst>
              <a:ext uri="{FF2B5EF4-FFF2-40B4-BE49-F238E27FC236}">
                <a16:creationId xmlns:a16="http://schemas.microsoft.com/office/drawing/2014/main" id="{AC56F74A-C903-54A3-7319-8098E654F184}"/>
              </a:ext>
            </a:extLst>
          </p:cNvPr>
          <p:cNvSpPr>
            <a:spLocks noGrp="1"/>
          </p:cNvSpPr>
          <p:nvPr>
            <p:ph type="pic" sz="quarter" idx="23"/>
          </p:nvPr>
        </p:nvSpPr>
        <p:spPr>
          <a:xfrm>
            <a:off x="3978620" y="3108399"/>
            <a:ext cx="1141418" cy="1066232"/>
          </a:xfrm>
          <a:prstGeom prst="rect">
            <a:avLst/>
          </a:prstGeom>
          <a:ln w="28575" cap="flat" cmpd="sng" algn="ctr">
            <a:solidFill>
              <a:schemeClr val="accent2"/>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5" name="Faculty name">
            <a:extLst>
              <a:ext uri="{FF2B5EF4-FFF2-40B4-BE49-F238E27FC236}">
                <a16:creationId xmlns:a16="http://schemas.microsoft.com/office/drawing/2014/main" id="{C8BCDC78-7434-7837-2A9C-8C6D371618AF}"/>
              </a:ext>
            </a:extLst>
          </p:cNvPr>
          <p:cNvSpPr>
            <a:spLocks noGrp="1"/>
          </p:cNvSpPr>
          <p:nvPr>
            <p:ph type="body" sz="quarter" idx="26" hasCustomPrompt="1"/>
          </p:nvPr>
        </p:nvSpPr>
        <p:spPr>
          <a:xfrm>
            <a:off x="3682587" y="4258980"/>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16" name="Faculty photo">
            <a:extLst>
              <a:ext uri="{FF2B5EF4-FFF2-40B4-BE49-F238E27FC236}">
                <a16:creationId xmlns:a16="http://schemas.microsoft.com/office/drawing/2014/main" id="{0741A41A-E8C7-6658-E06E-13F034D39470}"/>
              </a:ext>
            </a:extLst>
          </p:cNvPr>
          <p:cNvSpPr>
            <a:spLocks noGrp="1"/>
          </p:cNvSpPr>
          <p:nvPr>
            <p:ph type="pic" sz="quarter" idx="22"/>
          </p:nvPr>
        </p:nvSpPr>
        <p:spPr>
          <a:xfrm>
            <a:off x="5779290" y="3106198"/>
            <a:ext cx="1141418" cy="1066232"/>
          </a:xfrm>
          <a:prstGeom prst="rect">
            <a:avLst/>
          </a:prstGeom>
          <a:ln w="28575" cap="flat" cmpd="sng" algn="ctr">
            <a:solidFill>
              <a:schemeClr val="accent2"/>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7" name="Faculty name">
            <a:extLst>
              <a:ext uri="{FF2B5EF4-FFF2-40B4-BE49-F238E27FC236}">
                <a16:creationId xmlns:a16="http://schemas.microsoft.com/office/drawing/2014/main" id="{E9C374D6-FC83-4983-E221-51DF68A933DF}"/>
              </a:ext>
            </a:extLst>
          </p:cNvPr>
          <p:cNvSpPr>
            <a:spLocks noGrp="1"/>
          </p:cNvSpPr>
          <p:nvPr>
            <p:ph type="body" sz="quarter" idx="25" hasCustomPrompt="1"/>
          </p:nvPr>
        </p:nvSpPr>
        <p:spPr>
          <a:xfrm>
            <a:off x="5483257" y="4258980"/>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0" name="Faculty photo">
            <a:extLst>
              <a:ext uri="{FF2B5EF4-FFF2-40B4-BE49-F238E27FC236}">
                <a16:creationId xmlns:a16="http://schemas.microsoft.com/office/drawing/2014/main" id="{073A91B8-C06C-7362-9A97-0CF1C03B533A}"/>
              </a:ext>
            </a:extLst>
          </p:cNvPr>
          <p:cNvSpPr>
            <a:spLocks noGrp="1"/>
          </p:cNvSpPr>
          <p:nvPr>
            <p:ph type="pic" sz="quarter" idx="27"/>
          </p:nvPr>
        </p:nvSpPr>
        <p:spPr>
          <a:xfrm>
            <a:off x="7579960" y="3106198"/>
            <a:ext cx="1141418" cy="1066232"/>
          </a:xfrm>
          <a:prstGeom prst="rect">
            <a:avLst/>
          </a:prstGeom>
          <a:ln w="28575" cap="flat" cmpd="sng" algn="ctr">
            <a:solidFill>
              <a:schemeClr val="accent2"/>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21" name="Faculty name">
            <a:extLst>
              <a:ext uri="{FF2B5EF4-FFF2-40B4-BE49-F238E27FC236}">
                <a16:creationId xmlns:a16="http://schemas.microsoft.com/office/drawing/2014/main" id="{C74DC075-E49B-8569-AF64-6B9B67B5633E}"/>
              </a:ext>
            </a:extLst>
          </p:cNvPr>
          <p:cNvSpPr>
            <a:spLocks noGrp="1"/>
          </p:cNvSpPr>
          <p:nvPr>
            <p:ph type="body" sz="quarter" idx="20" hasCustomPrompt="1"/>
          </p:nvPr>
        </p:nvSpPr>
        <p:spPr>
          <a:xfrm>
            <a:off x="7283927" y="4258982"/>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 name="Credit">
            <a:extLst>
              <a:ext uri="{FF2B5EF4-FFF2-40B4-BE49-F238E27FC236}">
                <a16:creationId xmlns:a16="http://schemas.microsoft.com/office/drawing/2014/main" id="{F0025ECA-CEC8-5862-16B3-2BB28356148A}"/>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8054677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ottom caption, 1 box">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49"/>
            <a:ext cx="5833872" cy="3886200"/>
          </a:xfrm>
          <a:prstGeom prst="rect">
            <a:avLst/>
          </a:prstGeom>
          <a:ln w="9525" cmpd="sng">
            <a:solidFill>
              <a:srgbClr val="6CACE4">
                <a:alpha val="25000"/>
              </a:srgbClr>
            </a:solidFill>
          </a:ln>
        </p:spPr>
        <p:txBody>
          <a:bodyPr/>
          <a:lstStyle>
            <a:lvl1pPr marL="292608" indent="-292608">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418FDE"/>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Caption">
            <a:extLst>
              <a:ext uri="{FF2B5EF4-FFF2-40B4-BE49-F238E27FC236}">
                <a16:creationId xmlns:a16="http://schemas.microsoft.com/office/drawing/2014/main" id="{3A496F51-0FEB-E9A5-8BE1-7206B42AD7C2}"/>
              </a:ext>
            </a:extLst>
          </p:cNvPr>
          <p:cNvSpPr>
            <a:spLocks noGrp="1"/>
          </p:cNvSpPr>
          <p:nvPr>
            <p:ph type="body" sz="quarter" idx="17" hasCustomPrompt="1"/>
          </p:nvPr>
        </p:nvSpPr>
        <p:spPr>
          <a:xfrm>
            <a:off x="3158067" y="4138683"/>
            <a:ext cx="5833872"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29809097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2871216" cy="4453389"/>
          </a:xfrm>
          <a:prstGeom prst="rect">
            <a:avLst/>
          </a:prstGeom>
          <a:ln w="9525" cmpd="sng">
            <a:solidFill>
              <a:srgbClr val="6CACE4">
                <a:alpha val="25000"/>
              </a:srgbClr>
            </a:solidFill>
          </a:ln>
        </p:spPr>
        <p:txBody>
          <a:bodyPr/>
          <a:lstStyle>
            <a:lvl1pPr marL="292608" indent="-292608">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418FDE"/>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a:extLst>
              <a:ext uri="{FF2B5EF4-FFF2-40B4-BE49-F238E27FC236}">
                <a16:creationId xmlns:a16="http://schemas.microsoft.com/office/drawing/2014/main" id="{F1705080-92B1-1DB1-ADAD-7511472E8D5F}"/>
              </a:ext>
            </a:extLst>
          </p:cNvPr>
          <p:cNvSpPr>
            <a:spLocks noGrp="1"/>
          </p:cNvSpPr>
          <p:nvPr>
            <p:ph idx="20" hasCustomPrompt="1"/>
          </p:nvPr>
        </p:nvSpPr>
        <p:spPr>
          <a:xfrm>
            <a:off x="6120384" y="133350"/>
            <a:ext cx="2871216" cy="4453389"/>
          </a:xfrm>
          <a:prstGeom prst="rect">
            <a:avLst/>
          </a:prstGeom>
          <a:ln w="9525" cmpd="sng">
            <a:solidFill>
              <a:srgbClr val="6CACE4">
                <a:alpha val="25000"/>
              </a:srgbClr>
            </a:solidFill>
          </a:ln>
        </p:spPr>
        <p:txBody>
          <a:bodyPr/>
          <a:lstStyle>
            <a:lvl1pPr marL="292608" indent="-292608">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418FDE"/>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893321005"/>
      </p:ext>
    </p:extLst>
  </p:cSld>
  <p:clrMapOvr>
    <a:masterClrMapping/>
  </p:clrMapOvr>
  <p:extLst>
    <p:ext uri="{DCECCB84-F9BA-43D5-87BE-67443E8EF086}">
      <p15:sldGuideLst xmlns:p15="http://schemas.microsoft.com/office/powerpoint/2012/main">
        <p15:guide id="1" orient="horz" pos="1620">
          <p15:clr>
            <a:srgbClr val="FBAE40"/>
          </p15:clr>
        </p15:guide>
        <p15:guide id="2" pos="1992">
          <p15:clr>
            <a:srgbClr val="FBAE40"/>
          </p15:clr>
        </p15:guide>
        <p15:guide id="4" pos="3816">
          <p15:clr>
            <a:srgbClr val="F26B43"/>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ottom caption, 2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2871216" cy="3886200"/>
          </a:xfrm>
          <a:prstGeom prst="rect">
            <a:avLst/>
          </a:prstGeom>
          <a:ln w="9525" cmpd="sng">
            <a:solidFill>
              <a:srgbClr val="6CACE4">
                <a:alpha val="25000"/>
              </a:srgbClr>
            </a:solidFill>
          </a:ln>
        </p:spPr>
        <p:txBody>
          <a:bodyPr/>
          <a:lstStyle>
            <a:lvl1pPr marL="292608" indent="-292608">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418FDE"/>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a:extLst>
              <a:ext uri="{FF2B5EF4-FFF2-40B4-BE49-F238E27FC236}">
                <a16:creationId xmlns:a16="http://schemas.microsoft.com/office/drawing/2014/main" id="{F1705080-92B1-1DB1-ADAD-7511472E8D5F}"/>
              </a:ext>
            </a:extLst>
          </p:cNvPr>
          <p:cNvSpPr>
            <a:spLocks noGrp="1"/>
          </p:cNvSpPr>
          <p:nvPr>
            <p:ph idx="20" hasCustomPrompt="1"/>
          </p:nvPr>
        </p:nvSpPr>
        <p:spPr>
          <a:xfrm>
            <a:off x="6120384" y="133350"/>
            <a:ext cx="2871216" cy="3886200"/>
          </a:xfrm>
          <a:prstGeom prst="rect">
            <a:avLst/>
          </a:prstGeom>
          <a:ln w="9525" cmpd="sng">
            <a:solidFill>
              <a:srgbClr val="6CACE4">
                <a:alpha val="25000"/>
              </a:srgbClr>
            </a:solidFill>
          </a:ln>
        </p:spPr>
        <p:txBody>
          <a:bodyPr/>
          <a:lstStyle>
            <a:lvl1pPr marL="292608" indent="-292608">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418FDE"/>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Caption">
            <a:extLst>
              <a:ext uri="{FF2B5EF4-FFF2-40B4-BE49-F238E27FC236}">
                <a16:creationId xmlns:a16="http://schemas.microsoft.com/office/drawing/2014/main" id="{B2BCA533-FA9C-9292-A033-F594F4D8E37F}"/>
              </a:ext>
            </a:extLst>
          </p:cNvPr>
          <p:cNvSpPr>
            <a:spLocks noGrp="1"/>
          </p:cNvSpPr>
          <p:nvPr>
            <p:ph type="body" sz="quarter" idx="17" hasCustomPrompt="1"/>
          </p:nvPr>
        </p:nvSpPr>
        <p:spPr>
          <a:xfrm>
            <a:off x="3158067" y="4138683"/>
            <a:ext cx="5833872"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523109085"/>
      </p:ext>
    </p:extLst>
  </p:cSld>
  <p:clrMapOvr>
    <a:masterClrMapping/>
  </p:clrMapOvr>
  <p:extLst>
    <p:ext uri="{DCECCB84-F9BA-43D5-87BE-67443E8EF086}">
      <p15:sldGuideLst xmlns:p15="http://schemas.microsoft.com/office/powerpoint/2012/main">
        <p15:guide id="1" orient="horz" pos="1620">
          <p15:clr>
            <a:srgbClr val="FBAE40"/>
          </p15:clr>
        </p15:guide>
        <p15:guide id="2" pos="1992">
          <p15:clr>
            <a:srgbClr val="FBAE40"/>
          </p15:clr>
        </p15:guide>
        <p15:guide id="4" pos="3816">
          <p15:clr>
            <a:srgbClr val="F26B43"/>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 wide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5833872" cy="2194560"/>
          </a:xfrm>
          <a:prstGeom prst="rect">
            <a:avLst/>
          </a:prstGeom>
          <a:ln w="9525" cmpd="sng">
            <a:solidFill>
              <a:srgbClr val="6CACE4">
                <a:alpha val="25000"/>
              </a:srgbClr>
            </a:solidFill>
          </a:ln>
        </p:spPr>
        <p:txBody>
          <a:bodyPr/>
          <a:lstStyle>
            <a:lvl1pPr marL="292608" indent="-292608">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418FDE"/>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2">
            <a:extLst>
              <a:ext uri="{FF2B5EF4-FFF2-40B4-BE49-F238E27FC236}">
                <a16:creationId xmlns:a16="http://schemas.microsoft.com/office/drawing/2014/main" id="{A68F05D6-0709-73C4-11F1-5443F80BC37B}"/>
              </a:ext>
            </a:extLst>
          </p:cNvPr>
          <p:cNvSpPr>
            <a:spLocks noGrp="1"/>
          </p:cNvSpPr>
          <p:nvPr>
            <p:ph idx="22" hasCustomPrompt="1"/>
          </p:nvPr>
        </p:nvSpPr>
        <p:spPr>
          <a:xfrm>
            <a:off x="3158067" y="2387266"/>
            <a:ext cx="5833872" cy="2194560"/>
          </a:xfrm>
          <a:prstGeom prst="rect">
            <a:avLst/>
          </a:prstGeom>
          <a:ln w="9525" cmpd="sng">
            <a:solidFill>
              <a:srgbClr val="6CACE4">
                <a:alpha val="25000"/>
              </a:srgbClr>
            </a:solidFill>
          </a:ln>
        </p:spPr>
        <p:txBody>
          <a:bodyPr/>
          <a:lstStyle>
            <a:lvl1pPr marL="292608" indent="-292608">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418FDE"/>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928723344"/>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1992">
          <p15:clr>
            <a:srgbClr val="FBAE40"/>
          </p15:clr>
        </p15:guide>
        <p15:guide id="4" pos="3816">
          <p15:clr>
            <a:srgbClr val="F26B43"/>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2871216" cy="2194560"/>
          </a:xfrm>
          <a:prstGeom prst="rect">
            <a:avLst/>
          </a:prstGeom>
          <a:ln w="9525" cmpd="sng">
            <a:solidFill>
              <a:srgbClr val="6CACE4">
                <a:alpha val="25000"/>
              </a:srgbClr>
            </a:solidFill>
          </a:ln>
        </p:spPr>
        <p:txBody>
          <a:bodyPr/>
          <a:lstStyle>
            <a:lvl1pPr marL="292608" indent="-292608">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418FDE"/>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2">
            <a:extLst>
              <a:ext uri="{FF2B5EF4-FFF2-40B4-BE49-F238E27FC236}">
                <a16:creationId xmlns:a16="http://schemas.microsoft.com/office/drawing/2014/main" id="{A68F05D6-0709-73C4-11F1-5443F80BC37B}"/>
              </a:ext>
            </a:extLst>
          </p:cNvPr>
          <p:cNvSpPr>
            <a:spLocks noGrp="1"/>
          </p:cNvSpPr>
          <p:nvPr>
            <p:ph idx="22" hasCustomPrompt="1"/>
          </p:nvPr>
        </p:nvSpPr>
        <p:spPr>
          <a:xfrm>
            <a:off x="3158067" y="2387266"/>
            <a:ext cx="2871216" cy="2194560"/>
          </a:xfrm>
          <a:prstGeom prst="rect">
            <a:avLst/>
          </a:prstGeom>
          <a:ln w="9525" cmpd="sng">
            <a:solidFill>
              <a:srgbClr val="6CACE4">
                <a:alpha val="25000"/>
              </a:srgbClr>
            </a:solidFill>
          </a:ln>
        </p:spPr>
        <p:txBody>
          <a:bodyPr/>
          <a:lstStyle>
            <a:lvl1pPr marL="292608" indent="-292608">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418FDE"/>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Bullets 3">
            <a:extLst>
              <a:ext uri="{FF2B5EF4-FFF2-40B4-BE49-F238E27FC236}">
                <a16:creationId xmlns:a16="http://schemas.microsoft.com/office/drawing/2014/main" id="{82637396-0CB2-9F42-010E-26E938851B05}"/>
              </a:ext>
            </a:extLst>
          </p:cNvPr>
          <p:cNvSpPr>
            <a:spLocks noGrp="1"/>
          </p:cNvSpPr>
          <p:nvPr>
            <p:ph idx="23" hasCustomPrompt="1"/>
          </p:nvPr>
        </p:nvSpPr>
        <p:spPr>
          <a:xfrm>
            <a:off x="6120384" y="133350"/>
            <a:ext cx="2871216" cy="2194560"/>
          </a:xfrm>
          <a:prstGeom prst="rect">
            <a:avLst/>
          </a:prstGeom>
          <a:ln w="9525" cmpd="sng">
            <a:solidFill>
              <a:srgbClr val="6CACE4">
                <a:alpha val="25000"/>
              </a:srgbClr>
            </a:solidFill>
          </a:ln>
        </p:spPr>
        <p:txBody>
          <a:bodyPr/>
          <a:lstStyle>
            <a:lvl1pPr marL="292608" indent="-292608">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418FDE"/>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4">
            <a:extLst>
              <a:ext uri="{FF2B5EF4-FFF2-40B4-BE49-F238E27FC236}">
                <a16:creationId xmlns:a16="http://schemas.microsoft.com/office/drawing/2014/main" id="{89810AAC-C918-EC13-7D27-B9EA0441E8AD}"/>
              </a:ext>
            </a:extLst>
          </p:cNvPr>
          <p:cNvSpPr>
            <a:spLocks noGrp="1"/>
          </p:cNvSpPr>
          <p:nvPr>
            <p:ph idx="24" hasCustomPrompt="1"/>
          </p:nvPr>
        </p:nvSpPr>
        <p:spPr>
          <a:xfrm>
            <a:off x="6120384" y="2387266"/>
            <a:ext cx="2871216" cy="2194560"/>
          </a:xfrm>
          <a:prstGeom prst="rect">
            <a:avLst/>
          </a:prstGeom>
          <a:ln w="9525" cmpd="sng">
            <a:solidFill>
              <a:srgbClr val="6CACE4">
                <a:alpha val="25000"/>
              </a:srgbClr>
            </a:solidFill>
          </a:ln>
        </p:spPr>
        <p:txBody>
          <a:bodyPr/>
          <a:lstStyle>
            <a:lvl1pPr marL="292608" indent="-292608">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418FDE"/>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17167818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1992">
          <p15:clr>
            <a:srgbClr val="FBAE40"/>
          </p15:clr>
        </p15:guide>
        <p15:guide id="4" pos="3816">
          <p15:clr>
            <a:srgbClr val="F26B43"/>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 top box, 2 bottom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5833872" cy="2194560"/>
          </a:xfrm>
          <a:prstGeom prst="rect">
            <a:avLst/>
          </a:prstGeom>
          <a:ln w="9525" cmpd="sng">
            <a:solidFill>
              <a:srgbClr val="6CACE4">
                <a:alpha val="25000"/>
              </a:srgbClr>
            </a:solidFill>
          </a:ln>
        </p:spPr>
        <p:txBody>
          <a:bodyPr/>
          <a:lstStyle>
            <a:lvl1pPr marL="292608" indent="-292608">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418FDE"/>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2">
            <a:extLst>
              <a:ext uri="{FF2B5EF4-FFF2-40B4-BE49-F238E27FC236}">
                <a16:creationId xmlns:a16="http://schemas.microsoft.com/office/drawing/2014/main" id="{A68F05D6-0709-73C4-11F1-5443F80BC37B}"/>
              </a:ext>
            </a:extLst>
          </p:cNvPr>
          <p:cNvSpPr>
            <a:spLocks noGrp="1"/>
          </p:cNvSpPr>
          <p:nvPr>
            <p:ph idx="22" hasCustomPrompt="1"/>
          </p:nvPr>
        </p:nvSpPr>
        <p:spPr>
          <a:xfrm>
            <a:off x="3158067" y="2387266"/>
            <a:ext cx="2871216" cy="2194560"/>
          </a:xfrm>
          <a:prstGeom prst="rect">
            <a:avLst/>
          </a:prstGeom>
          <a:ln w="9525" cmpd="sng">
            <a:solidFill>
              <a:srgbClr val="6CACE4">
                <a:alpha val="25000"/>
              </a:srgbClr>
            </a:solidFill>
          </a:ln>
        </p:spPr>
        <p:txBody>
          <a:bodyPr/>
          <a:lstStyle>
            <a:lvl1pPr marL="292608" indent="-292608">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418FDE"/>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4">
            <a:extLst>
              <a:ext uri="{FF2B5EF4-FFF2-40B4-BE49-F238E27FC236}">
                <a16:creationId xmlns:a16="http://schemas.microsoft.com/office/drawing/2014/main" id="{89810AAC-C918-EC13-7D27-B9EA0441E8AD}"/>
              </a:ext>
            </a:extLst>
          </p:cNvPr>
          <p:cNvSpPr>
            <a:spLocks noGrp="1"/>
          </p:cNvSpPr>
          <p:nvPr>
            <p:ph idx="24" hasCustomPrompt="1"/>
          </p:nvPr>
        </p:nvSpPr>
        <p:spPr>
          <a:xfrm>
            <a:off x="6120384" y="2387266"/>
            <a:ext cx="2871216" cy="2194560"/>
          </a:xfrm>
          <a:prstGeom prst="rect">
            <a:avLst/>
          </a:prstGeom>
          <a:ln w="9525" cmpd="sng">
            <a:solidFill>
              <a:srgbClr val="6CACE4">
                <a:alpha val="25000"/>
              </a:srgbClr>
            </a:solidFill>
          </a:ln>
        </p:spPr>
        <p:txBody>
          <a:bodyPr/>
          <a:lstStyle>
            <a:lvl1pPr marL="292608" indent="-292608">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418FDE"/>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633303898"/>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1992">
          <p15:clr>
            <a:srgbClr val="FBAE40"/>
          </p15:clr>
        </p15:guide>
        <p15:guide id="4" pos="3816">
          <p15:clr>
            <a:srgbClr val="F26B43"/>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 top boxes, 1 bottom box">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2871216" cy="2194560"/>
          </a:xfrm>
          <a:prstGeom prst="rect">
            <a:avLst/>
          </a:prstGeom>
          <a:ln w="9525" cmpd="sng">
            <a:solidFill>
              <a:srgbClr val="6CACE4">
                <a:alpha val="25000"/>
              </a:srgbClr>
            </a:solidFill>
          </a:ln>
        </p:spPr>
        <p:txBody>
          <a:bodyPr/>
          <a:lstStyle>
            <a:lvl1pPr marL="292608" indent="-292608">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418FDE"/>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Bullets 2">
            <a:extLst>
              <a:ext uri="{FF2B5EF4-FFF2-40B4-BE49-F238E27FC236}">
                <a16:creationId xmlns:a16="http://schemas.microsoft.com/office/drawing/2014/main" id="{82637396-0CB2-9F42-010E-26E938851B05}"/>
              </a:ext>
            </a:extLst>
          </p:cNvPr>
          <p:cNvSpPr>
            <a:spLocks noGrp="1"/>
          </p:cNvSpPr>
          <p:nvPr>
            <p:ph idx="23" hasCustomPrompt="1"/>
          </p:nvPr>
        </p:nvSpPr>
        <p:spPr>
          <a:xfrm>
            <a:off x="6120384" y="133350"/>
            <a:ext cx="2871216" cy="2194560"/>
          </a:xfrm>
          <a:prstGeom prst="rect">
            <a:avLst/>
          </a:prstGeom>
          <a:ln w="9525" cmpd="sng">
            <a:solidFill>
              <a:srgbClr val="6CACE4">
                <a:alpha val="25000"/>
              </a:srgbClr>
            </a:solidFill>
          </a:ln>
        </p:spPr>
        <p:txBody>
          <a:bodyPr/>
          <a:lstStyle>
            <a:lvl1pPr marL="292608" indent="-292608">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418FDE"/>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3">
            <a:extLst>
              <a:ext uri="{FF2B5EF4-FFF2-40B4-BE49-F238E27FC236}">
                <a16:creationId xmlns:a16="http://schemas.microsoft.com/office/drawing/2014/main" id="{A68F05D6-0709-73C4-11F1-5443F80BC37B}"/>
              </a:ext>
            </a:extLst>
          </p:cNvPr>
          <p:cNvSpPr>
            <a:spLocks noGrp="1"/>
          </p:cNvSpPr>
          <p:nvPr>
            <p:ph idx="22" hasCustomPrompt="1"/>
          </p:nvPr>
        </p:nvSpPr>
        <p:spPr>
          <a:xfrm>
            <a:off x="3158067" y="2387266"/>
            <a:ext cx="5833872" cy="2194560"/>
          </a:xfrm>
          <a:prstGeom prst="rect">
            <a:avLst/>
          </a:prstGeom>
          <a:ln w="9525" cmpd="sng">
            <a:solidFill>
              <a:srgbClr val="6CACE4">
                <a:alpha val="25000"/>
              </a:srgbClr>
            </a:solidFill>
          </a:ln>
        </p:spPr>
        <p:txBody>
          <a:bodyPr/>
          <a:lstStyle>
            <a:lvl1pPr marL="292608" indent="-292608">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418FDE"/>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418FDE"/>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12563462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1992">
          <p15:clr>
            <a:srgbClr val="FBAE40"/>
          </p15:clr>
        </p15:guide>
        <p15:guide id="4" pos="3816">
          <p15:clr>
            <a:srgbClr val="F26B43"/>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Quote, full slide vertical">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Quote">
            <a:extLst>
              <a:ext uri="{FF2B5EF4-FFF2-40B4-BE49-F238E27FC236}">
                <a16:creationId xmlns:a16="http://schemas.microsoft.com/office/drawing/2014/main" id="{CF1A5C81-D2FD-5C93-725A-010DC8AE0526}"/>
              </a:ext>
            </a:extLst>
          </p:cNvPr>
          <p:cNvSpPr>
            <a:spLocks noGrp="1"/>
          </p:cNvSpPr>
          <p:nvPr>
            <p:ph idx="19" hasCustomPrompt="1"/>
          </p:nvPr>
        </p:nvSpPr>
        <p:spPr>
          <a:xfrm>
            <a:off x="3189240" y="833003"/>
            <a:ext cx="5833533" cy="3346704"/>
          </a:xfrm>
          <a:prstGeom prst="rect">
            <a:avLst/>
          </a:prstGeom>
          <a:solidFill>
            <a:schemeClr val="accent2">
              <a:alpha val="5000"/>
            </a:schemeClr>
          </a:solidFill>
          <a:ln w="9525" cmpd="sng">
            <a:noFill/>
          </a:ln>
        </p:spPr>
        <p:txBody>
          <a:bodyPr anchor="ctr"/>
          <a:lstStyle>
            <a:lvl1pPr marL="0" indent="0">
              <a:spcBef>
                <a:spcPts val="2400"/>
              </a:spcBef>
              <a:buClr>
                <a:srgbClr val="418FDE"/>
              </a:buClr>
              <a:buSzPct val="80000"/>
              <a:buFont typeface="Arial" panose="020B0604020202020204" pitchFamily="34" charset="0"/>
              <a:buNone/>
              <a:defRPr lang="en-US" sz="1600" kern="1200" baseline="0" dirty="0" smtClean="0">
                <a:solidFill>
                  <a:schemeClr val="tx1"/>
                </a:solidFill>
                <a:latin typeface="Georgia" panose="02040502050405020303" pitchFamily="18" charset="0"/>
                <a:ea typeface="+mn-ea"/>
                <a:cs typeface="+mn-cs"/>
              </a:defRPr>
            </a:lvl1pPr>
            <a:lvl2pPr marL="284162" indent="0">
              <a:spcBef>
                <a:spcPts val="0"/>
              </a:spcBef>
              <a:buClr>
                <a:srgbClr val="418FDE"/>
              </a:buClr>
              <a:buSzPct val="80000"/>
              <a:buFont typeface="Arial" panose="020B0604020202020204" pitchFamily="34" charset="0"/>
              <a:buNone/>
              <a:defRPr sz="1600">
                <a:latin typeface="Georgia" panose="02040502050405020303" pitchFamily="18" charset="0"/>
              </a:defRPr>
            </a:lvl2pPr>
            <a:lvl3pPr marL="573087" indent="0">
              <a:spcBef>
                <a:spcPts val="0"/>
              </a:spcBef>
              <a:buClr>
                <a:srgbClr val="418FDE"/>
              </a:buClr>
              <a:buFont typeface="Arial" panose="020B0604020202020204" pitchFamily="34" charset="0"/>
              <a:buNone/>
              <a:tabLst/>
              <a:defRPr sz="1600">
                <a:latin typeface="Georgia" panose="02040502050405020303" pitchFamily="18" charset="0"/>
              </a:defRPr>
            </a:lvl3pPr>
            <a:lvl4pPr marL="1371600" indent="0">
              <a:buNone/>
              <a:defRPr/>
            </a:lvl4pPr>
            <a:lvl5pPr marL="1828800" indent="0">
              <a:buNone/>
              <a:defRPr/>
            </a:lvl5pPr>
          </a:lstStyle>
          <a:p>
            <a:pPr lvl="0"/>
            <a:r>
              <a:rPr lang="en-US" dirty="0"/>
              <a:t>Click to add quote</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637"/>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pic>
        <p:nvPicPr>
          <p:cNvPr id="4" name="Left curly quote">
            <a:extLst>
              <a:ext uri="{FF2B5EF4-FFF2-40B4-BE49-F238E27FC236}">
                <a16:creationId xmlns:a16="http://schemas.microsoft.com/office/drawing/2014/main" id="{0811DFCE-693C-842E-160E-E9B9C39A2BD8}"/>
              </a:ext>
              <a:ext uri="{C183D7F6-B498-43B3-948B-1728B52AA6E4}">
                <adec:decorative xmlns:adec="http://schemas.microsoft.com/office/drawing/2017/decorative" val="1"/>
              </a:ext>
            </a:extLst>
          </p:cNvPr>
          <p:cNvPicPr>
            <a:picLocks noChangeAspect="1"/>
          </p:cNvPicPr>
          <p:nvPr userDrawn="1"/>
        </p:nvPicPr>
        <p:blipFill>
          <a:blip r:embed="rId2">
            <a:alphaModFix amt="30000"/>
          </a:blip>
          <a:stretch>
            <a:fillRect/>
          </a:stretch>
        </p:blipFill>
        <p:spPr>
          <a:xfrm>
            <a:off x="3158067" y="316215"/>
            <a:ext cx="552336" cy="552336"/>
          </a:xfrm>
          <a:prstGeom prst="rect">
            <a:avLst/>
          </a:prstGeom>
        </p:spPr>
      </p:pic>
      <p:pic>
        <p:nvPicPr>
          <p:cNvPr id="9" name="Right curly quote" descr="A blue quote symbol&#10;&#10;AI-generated content may be incorrect.">
            <a:extLst>
              <a:ext uri="{FF2B5EF4-FFF2-40B4-BE49-F238E27FC236}">
                <a16:creationId xmlns:a16="http://schemas.microsoft.com/office/drawing/2014/main" id="{9FBCE339-4D04-D64D-9AD4-72C3DCF2D8F7}"/>
              </a:ext>
            </a:extLst>
          </p:cNvPr>
          <p:cNvPicPr>
            <a:picLocks noChangeAspect="1"/>
          </p:cNvPicPr>
          <p:nvPr userDrawn="1"/>
        </p:nvPicPr>
        <p:blipFill>
          <a:blip r:embed="rId2">
            <a:alphaModFix amt="30000"/>
          </a:blip>
          <a:stretch>
            <a:fillRect/>
          </a:stretch>
        </p:blipFill>
        <p:spPr>
          <a:xfrm rot="10800000">
            <a:off x="8439264" y="4151376"/>
            <a:ext cx="552336" cy="552336"/>
          </a:xfrm>
          <a:prstGeom prst="rect">
            <a:avLst/>
          </a:prstGeom>
        </p:spPr>
      </p:pic>
    </p:spTree>
    <p:extLst>
      <p:ext uri="{BB962C8B-B14F-4D97-AF65-F5344CB8AC3E}">
        <p14:creationId xmlns:p14="http://schemas.microsoft.com/office/powerpoint/2010/main" val="1322639597"/>
      </p:ext>
    </p:extLst>
  </p:cSld>
  <p:clrMapOvr>
    <a:masterClrMapping/>
  </p:clrMapOvr>
  <p:extLst>
    <p:ext uri="{DCECCB84-F9BA-43D5-87BE-67443E8EF086}">
      <p15:sldGuideLst xmlns:p15="http://schemas.microsoft.com/office/powerpoint/2012/main">
        <p15:guide id="2" pos="3840">
          <p15:clr>
            <a:srgbClr val="FBAE40"/>
          </p15:clr>
        </p15:guide>
        <p15:guide id="3" orient="horz" pos="84">
          <p15:clr>
            <a:srgbClr val="FBAE40"/>
          </p15:clr>
        </p15:guide>
        <p15:guide id="4" orient="horz" pos="2892">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ycl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9" name="Center image">
            <a:extLst>
              <a:ext uri="{FF2B5EF4-FFF2-40B4-BE49-F238E27FC236}">
                <a16:creationId xmlns:a16="http://schemas.microsoft.com/office/drawing/2014/main" id="{9FE92695-122F-A67C-671E-200B6446D0E5}"/>
              </a:ext>
            </a:extLst>
          </p:cNvPr>
          <p:cNvSpPr>
            <a:spLocks noGrp="1"/>
          </p:cNvSpPr>
          <p:nvPr>
            <p:ph type="pic" sz="quarter" idx="27"/>
          </p:nvPr>
        </p:nvSpPr>
        <p:spPr>
          <a:xfrm>
            <a:off x="5090399" y="1420188"/>
            <a:ext cx="1946660" cy="1938176"/>
          </a:xfrm>
          <a:prstGeom prst="rect">
            <a:avLst/>
          </a:prstGeom>
        </p:spPr>
        <p:txBody>
          <a:bodyPr/>
          <a:lstStyle>
            <a:lvl1pPr marL="0" indent="0">
              <a:buFontTx/>
              <a:buNone/>
              <a:defRPr>
                <a:latin typeface="Tahoma" panose="020B0604030504040204" pitchFamily="34" charset="0"/>
                <a:ea typeface="Tahoma" panose="020B0604030504040204" pitchFamily="34" charset="0"/>
                <a:cs typeface="Tahoma" panose="020B0604030504040204" pitchFamily="34" charset="0"/>
              </a:defRPr>
            </a:lvl1pPr>
          </a:lstStyle>
          <a:p>
            <a:endParaRPr lang="en-US" dirty="0"/>
          </a:p>
        </p:txBody>
      </p:sp>
      <p:sp>
        <p:nvSpPr>
          <p:cNvPr id="10" name="Box 1">
            <a:extLst>
              <a:ext uri="{FF2B5EF4-FFF2-40B4-BE49-F238E27FC236}">
                <a16:creationId xmlns:a16="http://schemas.microsoft.com/office/drawing/2014/main" id="{8B5990B5-FA56-1501-4BD8-DE3E7D3BD0E3}"/>
              </a:ext>
            </a:extLst>
          </p:cNvPr>
          <p:cNvSpPr>
            <a:spLocks noGrp="1"/>
          </p:cNvSpPr>
          <p:nvPr>
            <p:ph idx="20" hasCustomPrompt="1"/>
          </p:nvPr>
        </p:nvSpPr>
        <p:spPr>
          <a:xfrm>
            <a:off x="7345557" y="1184694"/>
            <a:ext cx="1645920" cy="1143000"/>
          </a:xfrm>
          <a:prstGeom prst="rect">
            <a:avLst/>
          </a:prstGeom>
          <a:solidFill>
            <a:schemeClr val="bg1">
              <a:lumMod val="85000"/>
            </a:schemeClr>
          </a:solidFill>
          <a:ln w="12700" cmpd="sng">
            <a:solidFill>
              <a:schemeClr val="accent2"/>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1" name="Box 2">
            <a:extLst>
              <a:ext uri="{FF2B5EF4-FFF2-40B4-BE49-F238E27FC236}">
                <a16:creationId xmlns:a16="http://schemas.microsoft.com/office/drawing/2014/main" id="{9ED913EF-8911-03A6-2937-ED8EC5DD70AB}"/>
              </a:ext>
            </a:extLst>
          </p:cNvPr>
          <p:cNvSpPr>
            <a:spLocks noGrp="1"/>
          </p:cNvSpPr>
          <p:nvPr>
            <p:ph idx="22" hasCustomPrompt="1"/>
          </p:nvPr>
        </p:nvSpPr>
        <p:spPr>
          <a:xfrm>
            <a:off x="7345557" y="2815806"/>
            <a:ext cx="1645920" cy="1143000"/>
          </a:xfrm>
          <a:prstGeom prst="rect">
            <a:avLst/>
          </a:prstGeom>
          <a:solidFill>
            <a:schemeClr val="bg1">
              <a:lumMod val="85000"/>
            </a:schemeClr>
          </a:solidFill>
          <a:ln w="12700" cmpd="sng">
            <a:solidFill>
              <a:schemeClr val="accent3"/>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2" name="Box 3">
            <a:extLst>
              <a:ext uri="{FF2B5EF4-FFF2-40B4-BE49-F238E27FC236}">
                <a16:creationId xmlns:a16="http://schemas.microsoft.com/office/drawing/2014/main" id="{D9D4C0A3-B500-0EB9-3BE2-FDC302A9DB7B}"/>
              </a:ext>
            </a:extLst>
          </p:cNvPr>
          <p:cNvSpPr>
            <a:spLocks noGrp="1"/>
          </p:cNvSpPr>
          <p:nvPr>
            <p:ph idx="26" hasCustomPrompt="1"/>
          </p:nvPr>
        </p:nvSpPr>
        <p:spPr>
          <a:xfrm>
            <a:off x="5238590" y="3491789"/>
            <a:ext cx="1645920" cy="1143000"/>
          </a:xfrm>
          <a:prstGeom prst="rect">
            <a:avLst/>
          </a:prstGeom>
          <a:solidFill>
            <a:schemeClr val="bg1">
              <a:lumMod val="85000"/>
            </a:schemeClr>
          </a:solidFill>
          <a:ln w="12700" cmpd="sng">
            <a:solidFill>
              <a:schemeClr val="accent4"/>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3" name="Box 4">
            <a:extLst>
              <a:ext uri="{FF2B5EF4-FFF2-40B4-BE49-F238E27FC236}">
                <a16:creationId xmlns:a16="http://schemas.microsoft.com/office/drawing/2014/main" id="{552AD52A-230E-0754-F2C8-13085D465BC6}"/>
              </a:ext>
            </a:extLst>
          </p:cNvPr>
          <p:cNvSpPr>
            <a:spLocks noGrp="1"/>
          </p:cNvSpPr>
          <p:nvPr>
            <p:ph idx="24" hasCustomPrompt="1"/>
          </p:nvPr>
        </p:nvSpPr>
        <p:spPr>
          <a:xfrm>
            <a:off x="3143281" y="2815806"/>
            <a:ext cx="1645920" cy="1143000"/>
          </a:xfrm>
          <a:prstGeom prst="rect">
            <a:avLst/>
          </a:prstGeom>
          <a:solidFill>
            <a:schemeClr val="bg1">
              <a:lumMod val="85000"/>
            </a:schemeClr>
          </a:solidFill>
          <a:ln w="12700" cmpd="sng">
            <a:solidFill>
              <a:schemeClr val="accent5"/>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4" name="Box 5">
            <a:extLst>
              <a:ext uri="{FF2B5EF4-FFF2-40B4-BE49-F238E27FC236}">
                <a16:creationId xmlns:a16="http://schemas.microsoft.com/office/drawing/2014/main" id="{7CB78997-F45C-C886-AA52-0E1A4B9F2516}"/>
              </a:ext>
            </a:extLst>
          </p:cNvPr>
          <p:cNvSpPr>
            <a:spLocks noGrp="1"/>
          </p:cNvSpPr>
          <p:nvPr>
            <p:ph idx="19" hasCustomPrompt="1"/>
          </p:nvPr>
        </p:nvSpPr>
        <p:spPr>
          <a:xfrm>
            <a:off x="3143281" y="1184694"/>
            <a:ext cx="1645920" cy="1143000"/>
          </a:xfrm>
          <a:prstGeom prst="rect">
            <a:avLst/>
          </a:prstGeom>
          <a:solidFill>
            <a:schemeClr val="bg1">
              <a:lumMod val="85000"/>
            </a:schemeClr>
          </a:solidFill>
          <a:ln w="12700" cmpd="sng">
            <a:solidFill>
              <a:schemeClr val="accent6"/>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5" name="Box 6">
            <a:extLst>
              <a:ext uri="{FF2B5EF4-FFF2-40B4-BE49-F238E27FC236}">
                <a16:creationId xmlns:a16="http://schemas.microsoft.com/office/drawing/2014/main" id="{236FF54C-ECEA-AD15-9E79-EFD2D8D49E3D}"/>
              </a:ext>
            </a:extLst>
          </p:cNvPr>
          <p:cNvSpPr>
            <a:spLocks noGrp="1"/>
          </p:cNvSpPr>
          <p:nvPr>
            <p:ph idx="21" hasCustomPrompt="1"/>
          </p:nvPr>
        </p:nvSpPr>
        <p:spPr>
          <a:xfrm>
            <a:off x="5238590" y="143763"/>
            <a:ext cx="1645920" cy="1143000"/>
          </a:xfrm>
          <a:prstGeom prst="rect">
            <a:avLst/>
          </a:prstGeom>
          <a:solidFill>
            <a:schemeClr val="bg1">
              <a:lumMod val="85000"/>
            </a:schemeClr>
          </a:solidFill>
          <a:ln w="12700" cmpd="sng">
            <a:solidFill>
              <a:schemeClr val="accent1"/>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594208922"/>
      </p:ext>
    </p:extLst>
  </p:cSld>
  <p:clrMapOvr>
    <a:masterClrMapping/>
  </p:clrMapOvr>
  <p:extLst>
    <p:ext uri="{DCECCB84-F9BA-43D5-87BE-67443E8EF086}">
      <p15:sldGuideLst xmlns:p15="http://schemas.microsoft.com/office/powerpoint/2012/main">
        <p15:guide id="1" orient="horz" pos="1620">
          <p15:clr>
            <a:srgbClr val="FBAE40"/>
          </p15:clr>
        </p15:guide>
        <p15:guide id="2" pos="1992">
          <p15:clr>
            <a:srgbClr val="FBAE40"/>
          </p15:clr>
        </p15:guide>
        <p15:guide id="4" pos="3816">
          <p15:clr>
            <a:srgbClr val="F26B43"/>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ycle-2">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9" name=" Center image">
            <a:extLst>
              <a:ext uri="{FF2B5EF4-FFF2-40B4-BE49-F238E27FC236}">
                <a16:creationId xmlns:a16="http://schemas.microsoft.com/office/drawing/2014/main" id="{9FE92695-122F-A67C-671E-200B6446D0E5}"/>
              </a:ext>
            </a:extLst>
          </p:cNvPr>
          <p:cNvSpPr>
            <a:spLocks noGrp="1"/>
          </p:cNvSpPr>
          <p:nvPr>
            <p:ph type="pic" sz="quarter" idx="27"/>
          </p:nvPr>
        </p:nvSpPr>
        <p:spPr>
          <a:xfrm>
            <a:off x="5090399" y="1420188"/>
            <a:ext cx="1946660" cy="1938176"/>
          </a:xfrm>
          <a:prstGeom prst="rect">
            <a:avLst/>
          </a:prstGeom>
        </p:spPr>
        <p:txBody>
          <a:bodyPr/>
          <a:lstStyle>
            <a:lvl1pPr marL="0" indent="0">
              <a:buFontTx/>
              <a:buNone/>
              <a:defRPr>
                <a:latin typeface="Tahoma" panose="020B0604030504040204" pitchFamily="34" charset="0"/>
                <a:ea typeface="Tahoma" panose="020B0604030504040204" pitchFamily="34" charset="0"/>
                <a:cs typeface="Tahoma" panose="020B0604030504040204" pitchFamily="34" charset="0"/>
              </a:defRPr>
            </a:lvl1pPr>
          </a:lstStyle>
          <a:p>
            <a:endParaRPr lang="en-US" dirty="0"/>
          </a:p>
        </p:txBody>
      </p:sp>
      <p:sp>
        <p:nvSpPr>
          <p:cNvPr id="11" name="Box 1">
            <a:extLst>
              <a:ext uri="{FF2B5EF4-FFF2-40B4-BE49-F238E27FC236}">
                <a16:creationId xmlns:a16="http://schemas.microsoft.com/office/drawing/2014/main" id="{9ED913EF-8911-03A6-2937-ED8EC5DD70AB}"/>
              </a:ext>
            </a:extLst>
          </p:cNvPr>
          <p:cNvSpPr>
            <a:spLocks noGrp="1"/>
          </p:cNvSpPr>
          <p:nvPr>
            <p:ph idx="22" hasCustomPrompt="1"/>
          </p:nvPr>
        </p:nvSpPr>
        <p:spPr>
          <a:xfrm>
            <a:off x="7260887" y="1817776"/>
            <a:ext cx="1645920" cy="1143000"/>
          </a:xfrm>
          <a:prstGeom prst="rect">
            <a:avLst/>
          </a:prstGeom>
          <a:solidFill>
            <a:schemeClr val="bg1">
              <a:lumMod val="85000"/>
            </a:schemeClr>
          </a:solidFill>
          <a:ln w="12700" cmpd="sng">
            <a:solidFill>
              <a:schemeClr val="accent2"/>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2" name="Box 2">
            <a:extLst>
              <a:ext uri="{FF2B5EF4-FFF2-40B4-BE49-F238E27FC236}">
                <a16:creationId xmlns:a16="http://schemas.microsoft.com/office/drawing/2014/main" id="{D9D4C0A3-B500-0EB9-3BE2-FDC302A9DB7B}"/>
              </a:ext>
            </a:extLst>
          </p:cNvPr>
          <p:cNvSpPr>
            <a:spLocks noGrp="1"/>
          </p:cNvSpPr>
          <p:nvPr>
            <p:ph idx="26" hasCustomPrompt="1"/>
          </p:nvPr>
        </p:nvSpPr>
        <p:spPr>
          <a:xfrm>
            <a:off x="6825389" y="3491598"/>
            <a:ext cx="1645920" cy="1143000"/>
          </a:xfrm>
          <a:prstGeom prst="rect">
            <a:avLst/>
          </a:prstGeom>
          <a:solidFill>
            <a:schemeClr val="bg1">
              <a:lumMod val="85000"/>
            </a:schemeClr>
          </a:solidFill>
          <a:ln w="12700" cmpd="sng">
            <a:solidFill>
              <a:schemeClr val="accent3"/>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3" name="Box 3">
            <a:extLst>
              <a:ext uri="{FF2B5EF4-FFF2-40B4-BE49-F238E27FC236}">
                <a16:creationId xmlns:a16="http://schemas.microsoft.com/office/drawing/2014/main" id="{552AD52A-230E-0754-F2C8-13085D465BC6}"/>
              </a:ext>
            </a:extLst>
          </p:cNvPr>
          <p:cNvSpPr>
            <a:spLocks noGrp="1"/>
          </p:cNvSpPr>
          <p:nvPr>
            <p:ph idx="24" hasCustomPrompt="1"/>
          </p:nvPr>
        </p:nvSpPr>
        <p:spPr>
          <a:xfrm>
            <a:off x="3654983" y="3488360"/>
            <a:ext cx="1645920" cy="1143000"/>
          </a:xfrm>
          <a:prstGeom prst="rect">
            <a:avLst/>
          </a:prstGeom>
          <a:solidFill>
            <a:schemeClr val="bg1">
              <a:lumMod val="85000"/>
            </a:schemeClr>
          </a:solidFill>
          <a:ln w="12700" cmpd="sng">
            <a:solidFill>
              <a:schemeClr val="accent5"/>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4" name="Box 4">
            <a:extLst>
              <a:ext uri="{FF2B5EF4-FFF2-40B4-BE49-F238E27FC236}">
                <a16:creationId xmlns:a16="http://schemas.microsoft.com/office/drawing/2014/main" id="{7CB78997-F45C-C886-AA52-0E1A4B9F2516}"/>
              </a:ext>
            </a:extLst>
          </p:cNvPr>
          <p:cNvSpPr>
            <a:spLocks noGrp="1"/>
          </p:cNvSpPr>
          <p:nvPr>
            <p:ph idx="19" hasCustomPrompt="1"/>
          </p:nvPr>
        </p:nvSpPr>
        <p:spPr>
          <a:xfrm>
            <a:off x="3227951" y="1817776"/>
            <a:ext cx="1645920" cy="1143000"/>
          </a:xfrm>
          <a:prstGeom prst="rect">
            <a:avLst/>
          </a:prstGeom>
          <a:solidFill>
            <a:schemeClr val="bg1">
              <a:lumMod val="85000"/>
            </a:schemeClr>
          </a:solidFill>
          <a:ln w="12700" cmpd="sng">
            <a:solidFill>
              <a:schemeClr val="accent6"/>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5" name="Box 5">
            <a:extLst>
              <a:ext uri="{FF2B5EF4-FFF2-40B4-BE49-F238E27FC236}">
                <a16:creationId xmlns:a16="http://schemas.microsoft.com/office/drawing/2014/main" id="{236FF54C-ECEA-AD15-9E79-EFD2D8D49E3D}"/>
              </a:ext>
            </a:extLst>
          </p:cNvPr>
          <p:cNvSpPr>
            <a:spLocks noGrp="1"/>
          </p:cNvSpPr>
          <p:nvPr>
            <p:ph idx="21" hasCustomPrompt="1"/>
          </p:nvPr>
        </p:nvSpPr>
        <p:spPr>
          <a:xfrm>
            <a:off x="5236735" y="143763"/>
            <a:ext cx="1645920" cy="1143000"/>
          </a:xfrm>
          <a:prstGeom prst="rect">
            <a:avLst/>
          </a:prstGeom>
          <a:solidFill>
            <a:schemeClr val="bg1">
              <a:lumMod val="85000"/>
            </a:schemeClr>
          </a:solidFill>
          <a:ln w="12700" cmpd="sng">
            <a:solidFill>
              <a:schemeClr val="accent1"/>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n-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81327395"/>
      </p:ext>
    </p:extLst>
  </p:cSld>
  <p:clrMapOvr>
    <a:masterClrMapping/>
  </p:clrMapOvr>
  <p:extLst>
    <p:ext uri="{DCECCB84-F9BA-43D5-87BE-67443E8EF086}">
      <p15:sldGuideLst xmlns:p15="http://schemas.microsoft.com/office/powerpoint/2012/main">
        <p15:guide id="1" orient="horz" pos="1620">
          <p15:clr>
            <a:srgbClr val="FBAE40"/>
          </p15:clr>
        </p15:guide>
        <p15:guide id="2" pos="1992">
          <p15:clr>
            <a:srgbClr val="FBAE40"/>
          </p15:clr>
        </p15:guide>
        <p15:guide id="4" pos="3816">
          <p15:clr>
            <a:srgbClr val="F26B43"/>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ection, 4 speakers">
    <p:spTree>
      <p:nvGrpSpPr>
        <p:cNvPr id="1" name=""/>
        <p:cNvGrpSpPr/>
        <p:nvPr/>
      </p:nvGrpSpPr>
      <p:grpSpPr>
        <a:xfrm>
          <a:off x="0" y="0"/>
          <a:ext cx="0" cy="0"/>
          <a:chOff x="0" y="0"/>
          <a:chExt cx="0" cy="0"/>
        </a:xfrm>
      </p:grpSpPr>
      <p:cxnSp>
        <p:nvCxnSpPr>
          <p:cNvPr id="9" name="Decorative line">
            <a:extLst>
              <a:ext uri="{FF2B5EF4-FFF2-40B4-BE49-F238E27FC236}">
                <a16:creationId xmlns:a16="http://schemas.microsoft.com/office/drawing/2014/main" id="{32443604-57C2-6953-028D-5F75AF254E66}"/>
              </a:ext>
              <a:ext uri="{C183D7F6-B498-43B3-948B-1728B52AA6E4}">
                <adec:decorative xmlns:adec="http://schemas.microsoft.com/office/drawing/2017/decorative" val="1"/>
              </a:ext>
            </a:extLst>
          </p:cNvPr>
          <p:cNvCxnSpPr>
            <a:cxnSpLocks/>
          </p:cNvCxnSpPr>
          <p:nvPr userDrawn="1"/>
        </p:nvCxnSpPr>
        <p:spPr>
          <a:xfrm>
            <a:off x="4453466" y="1664284"/>
            <a:ext cx="3793066" cy="0"/>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sp>
        <p:nvSpPr>
          <p:cNvPr id="10" name="Lecture title">
            <a:extLst>
              <a:ext uri="{FF2B5EF4-FFF2-40B4-BE49-F238E27FC236}">
                <a16:creationId xmlns:a16="http://schemas.microsoft.com/office/drawing/2014/main" id="{196578CF-BFCD-912B-2B7D-CAA8BC47DE86}"/>
              </a:ext>
            </a:extLst>
          </p:cNvPr>
          <p:cNvSpPr>
            <a:spLocks noGrp="1"/>
          </p:cNvSpPr>
          <p:nvPr>
            <p:ph type="title"/>
          </p:nvPr>
        </p:nvSpPr>
        <p:spPr>
          <a:xfrm>
            <a:off x="3708399" y="250934"/>
            <a:ext cx="5283201" cy="1294894"/>
          </a:xfrm>
        </p:spPr>
        <p:txBody>
          <a:bodyPr anchor="b"/>
          <a:lstStyle/>
          <a:p>
            <a:r>
              <a:rPr lang="en-US"/>
              <a:t>Click to edit Master title style</a:t>
            </a:r>
            <a:endParaRPr lang="en-US" dirty="0"/>
          </a:p>
        </p:txBody>
      </p:sp>
      <p:sp>
        <p:nvSpPr>
          <p:cNvPr id="11" name="Section title">
            <a:extLst>
              <a:ext uri="{FF2B5EF4-FFF2-40B4-BE49-F238E27FC236}">
                <a16:creationId xmlns:a16="http://schemas.microsoft.com/office/drawing/2014/main" id="{0FC54356-B89B-2962-846A-094DB4550225}"/>
              </a:ext>
            </a:extLst>
          </p:cNvPr>
          <p:cNvSpPr>
            <a:spLocks noGrp="1"/>
          </p:cNvSpPr>
          <p:nvPr>
            <p:ph type="body" sz="quarter" idx="11" hasCustomPrompt="1"/>
          </p:nvPr>
        </p:nvSpPr>
        <p:spPr>
          <a:xfrm>
            <a:off x="3708399" y="1782152"/>
            <a:ext cx="5283201" cy="966788"/>
          </a:xfrm>
          <a:prstGeom prst="rect">
            <a:avLst/>
          </a:prstGeom>
          <a:effectLst/>
        </p:spPr>
        <p:txBody>
          <a:bodyPr/>
          <a:lstStyle>
            <a:lvl1pPr marL="0" indent="0" algn="ctr">
              <a:buNone/>
              <a:defRPr sz="20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Master section title</a:t>
            </a:r>
          </a:p>
        </p:txBody>
      </p:sp>
      <p:sp>
        <p:nvSpPr>
          <p:cNvPr id="14" name="Faculty photo">
            <a:extLst>
              <a:ext uri="{FF2B5EF4-FFF2-40B4-BE49-F238E27FC236}">
                <a16:creationId xmlns:a16="http://schemas.microsoft.com/office/drawing/2014/main" id="{AC56F74A-C903-54A3-7319-8098E654F184}"/>
              </a:ext>
            </a:extLst>
          </p:cNvPr>
          <p:cNvSpPr>
            <a:spLocks noGrp="1"/>
          </p:cNvSpPr>
          <p:nvPr>
            <p:ph type="pic" sz="quarter" idx="23"/>
          </p:nvPr>
        </p:nvSpPr>
        <p:spPr>
          <a:xfrm>
            <a:off x="3710660" y="3106198"/>
            <a:ext cx="1141418" cy="1066232"/>
          </a:xfrm>
          <a:prstGeom prst="rect">
            <a:avLst/>
          </a:prstGeom>
          <a:ln w="28575" cap="flat" cmpd="sng" algn="ctr">
            <a:solidFill>
              <a:schemeClr val="accent2"/>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5" name="Faculty name">
            <a:extLst>
              <a:ext uri="{FF2B5EF4-FFF2-40B4-BE49-F238E27FC236}">
                <a16:creationId xmlns:a16="http://schemas.microsoft.com/office/drawing/2014/main" id="{C8BCDC78-7434-7837-2A9C-8C6D371618AF}"/>
              </a:ext>
            </a:extLst>
          </p:cNvPr>
          <p:cNvSpPr>
            <a:spLocks noGrp="1"/>
          </p:cNvSpPr>
          <p:nvPr>
            <p:ph type="body" sz="quarter" idx="26" hasCustomPrompt="1"/>
          </p:nvPr>
        </p:nvSpPr>
        <p:spPr>
          <a:xfrm>
            <a:off x="3664149" y="4258980"/>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16" name="Faculty photo">
            <a:extLst>
              <a:ext uri="{FF2B5EF4-FFF2-40B4-BE49-F238E27FC236}">
                <a16:creationId xmlns:a16="http://schemas.microsoft.com/office/drawing/2014/main" id="{0741A41A-E8C7-6658-E06E-13F034D39470}"/>
              </a:ext>
            </a:extLst>
          </p:cNvPr>
          <p:cNvSpPr>
            <a:spLocks noGrp="1"/>
          </p:cNvSpPr>
          <p:nvPr>
            <p:ph type="pic" sz="quarter" idx="22"/>
          </p:nvPr>
        </p:nvSpPr>
        <p:spPr>
          <a:xfrm>
            <a:off x="5090501" y="3106198"/>
            <a:ext cx="1141418" cy="1066232"/>
          </a:xfrm>
          <a:prstGeom prst="rect">
            <a:avLst/>
          </a:prstGeom>
          <a:ln w="28575" cap="flat" cmpd="sng" algn="ctr">
            <a:solidFill>
              <a:schemeClr val="accent2"/>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7" name="Faculty name">
            <a:extLst>
              <a:ext uri="{FF2B5EF4-FFF2-40B4-BE49-F238E27FC236}">
                <a16:creationId xmlns:a16="http://schemas.microsoft.com/office/drawing/2014/main" id="{E9C374D6-FC83-4983-E221-51DF68A933DF}"/>
              </a:ext>
            </a:extLst>
          </p:cNvPr>
          <p:cNvSpPr>
            <a:spLocks noGrp="1"/>
          </p:cNvSpPr>
          <p:nvPr>
            <p:ph type="body" sz="quarter" idx="25" hasCustomPrompt="1"/>
          </p:nvPr>
        </p:nvSpPr>
        <p:spPr>
          <a:xfrm>
            <a:off x="5043990" y="4258980"/>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0" name="Faculty photo">
            <a:extLst>
              <a:ext uri="{FF2B5EF4-FFF2-40B4-BE49-F238E27FC236}">
                <a16:creationId xmlns:a16="http://schemas.microsoft.com/office/drawing/2014/main" id="{073A91B8-C06C-7362-9A97-0CF1C03B533A}"/>
              </a:ext>
            </a:extLst>
          </p:cNvPr>
          <p:cNvSpPr>
            <a:spLocks noGrp="1"/>
          </p:cNvSpPr>
          <p:nvPr>
            <p:ph type="pic" sz="quarter" idx="27"/>
          </p:nvPr>
        </p:nvSpPr>
        <p:spPr>
          <a:xfrm>
            <a:off x="6470342" y="3106198"/>
            <a:ext cx="1141418" cy="1066232"/>
          </a:xfrm>
          <a:prstGeom prst="rect">
            <a:avLst/>
          </a:prstGeom>
          <a:ln w="28575" cap="flat" cmpd="sng" algn="ctr">
            <a:solidFill>
              <a:schemeClr val="accent2"/>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21" name="Faculty name">
            <a:extLst>
              <a:ext uri="{FF2B5EF4-FFF2-40B4-BE49-F238E27FC236}">
                <a16:creationId xmlns:a16="http://schemas.microsoft.com/office/drawing/2014/main" id="{C74DC075-E49B-8569-AF64-6B9B67B5633E}"/>
              </a:ext>
            </a:extLst>
          </p:cNvPr>
          <p:cNvSpPr>
            <a:spLocks noGrp="1"/>
          </p:cNvSpPr>
          <p:nvPr>
            <p:ph type="body" sz="quarter" idx="20" hasCustomPrompt="1"/>
          </p:nvPr>
        </p:nvSpPr>
        <p:spPr>
          <a:xfrm>
            <a:off x="6423829" y="4258982"/>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4" name="Faculty photo">
            <a:extLst>
              <a:ext uri="{FF2B5EF4-FFF2-40B4-BE49-F238E27FC236}">
                <a16:creationId xmlns:a16="http://schemas.microsoft.com/office/drawing/2014/main" id="{7050577C-37A4-B17E-B929-A6766CE56814}"/>
              </a:ext>
            </a:extLst>
          </p:cNvPr>
          <p:cNvSpPr>
            <a:spLocks noGrp="1"/>
          </p:cNvSpPr>
          <p:nvPr>
            <p:ph type="pic" sz="quarter" idx="28"/>
          </p:nvPr>
        </p:nvSpPr>
        <p:spPr>
          <a:xfrm>
            <a:off x="7850182" y="3106198"/>
            <a:ext cx="1141418" cy="1066232"/>
          </a:xfrm>
          <a:prstGeom prst="rect">
            <a:avLst/>
          </a:prstGeom>
          <a:ln w="28575" cap="flat" cmpd="sng" algn="ctr">
            <a:solidFill>
              <a:schemeClr val="accent2"/>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5" name="Faculty name">
            <a:extLst>
              <a:ext uri="{FF2B5EF4-FFF2-40B4-BE49-F238E27FC236}">
                <a16:creationId xmlns:a16="http://schemas.microsoft.com/office/drawing/2014/main" id="{1B67DACC-BF52-7F71-EF56-704ECB6B15E1}"/>
              </a:ext>
            </a:extLst>
          </p:cNvPr>
          <p:cNvSpPr>
            <a:spLocks noGrp="1"/>
          </p:cNvSpPr>
          <p:nvPr>
            <p:ph type="body" sz="quarter" idx="29" hasCustomPrompt="1"/>
          </p:nvPr>
        </p:nvSpPr>
        <p:spPr>
          <a:xfrm>
            <a:off x="7803670" y="4255116"/>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 name="Credit">
            <a:extLst>
              <a:ext uri="{FF2B5EF4-FFF2-40B4-BE49-F238E27FC236}">
                <a16:creationId xmlns:a16="http://schemas.microsoft.com/office/drawing/2014/main" id="{D85CDD93-7399-3DD1-B7AC-A35F6D5E16D1}"/>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60916470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Vertical venn">
    <p:spTree>
      <p:nvGrpSpPr>
        <p:cNvPr id="1" name=""/>
        <p:cNvGrpSpPr/>
        <p:nvPr/>
      </p:nvGrpSpPr>
      <p:grpSpPr>
        <a:xfrm>
          <a:off x="0" y="0"/>
          <a:ext cx="0" cy="0"/>
          <a:chOff x="0" y="0"/>
          <a:chExt cx="0" cy="0"/>
        </a:xfrm>
      </p:grpSpPr>
      <p:sp>
        <p:nvSpPr>
          <p:cNvPr id="8" name="Title">
            <a:extLst>
              <a:ext uri="{FF2B5EF4-FFF2-40B4-BE49-F238E27FC236}">
                <a16:creationId xmlns:a16="http://schemas.microsoft.com/office/drawing/2014/main" id="{BEB118F3-18F1-3D4F-8875-6DEF12C4AF7E}"/>
              </a:ext>
            </a:extLst>
          </p:cNvPr>
          <p:cNvSpPr>
            <a:spLocks noGrp="1"/>
          </p:cNvSpPr>
          <p:nvPr>
            <p:ph type="title" hasCustomPrompt="1"/>
          </p:nvPr>
        </p:nvSpPr>
        <p:spPr>
          <a:xfrm>
            <a:off x="149315" y="66526"/>
            <a:ext cx="2191563" cy="1243172"/>
          </a:xfrm>
        </p:spPr>
        <p:txBody>
          <a:bodyPr/>
          <a:lstStyle>
            <a:lvl1pPr>
              <a:defRPr>
                <a:latin typeface="Georgia" panose="02040502050405020303" pitchFamily="18" charset="0"/>
              </a:defRPr>
            </a:lvl1pPr>
          </a:lstStyle>
          <a:p>
            <a:r>
              <a:rPr lang="en-US" dirty="0"/>
              <a:t>Click to add title</a:t>
            </a:r>
          </a:p>
        </p:txBody>
      </p:sp>
      <p:sp>
        <p:nvSpPr>
          <p:cNvPr id="9" name="Subtitle">
            <a:extLst>
              <a:ext uri="{FF2B5EF4-FFF2-40B4-BE49-F238E27FC236}">
                <a16:creationId xmlns:a16="http://schemas.microsoft.com/office/drawing/2014/main" id="{AA6D0782-790C-514E-965F-639EC2EFC43D}"/>
              </a:ext>
            </a:extLst>
          </p:cNvPr>
          <p:cNvSpPr>
            <a:spLocks noGrp="1"/>
          </p:cNvSpPr>
          <p:nvPr>
            <p:ph type="body" sz="quarter" idx="14" hasCustomPrompt="1"/>
          </p:nvPr>
        </p:nvSpPr>
        <p:spPr>
          <a:xfrm>
            <a:off x="149315" y="2900920"/>
            <a:ext cx="2191563"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4" name="Caption">
            <a:extLst>
              <a:ext uri="{FF2B5EF4-FFF2-40B4-BE49-F238E27FC236}">
                <a16:creationId xmlns:a16="http://schemas.microsoft.com/office/drawing/2014/main" id="{221D38F6-60AE-6E36-03E5-C04BE1168869}"/>
              </a:ext>
            </a:extLst>
          </p:cNvPr>
          <p:cNvSpPr>
            <a:spLocks noGrp="1"/>
          </p:cNvSpPr>
          <p:nvPr>
            <p:ph type="body" sz="quarter" idx="17" hasCustomPrompt="1"/>
          </p:nvPr>
        </p:nvSpPr>
        <p:spPr>
          <a:xfrm>
            <a:off x="3158067" y="133350"/>
            <a:ext cx="5855598"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12" name="Circle 1">
            <a:extLst>
              <a:ext uri="{FF2B5EF4-FFF2-40B4-BE49-F238E27FC236}">
                <a16:creationId xmlns:a16="http://schemas.microsoft.com/office/drawing/2014/main" id="{64242F61-8EA4-184F-A007-5A8550FDE1B1}"/>
              </a:ext>
            </a:extLst>
          </p:cNvPr>
          <p:cNvSpPr>
            <a:spLocks noGrp="1"/>
          </p:cNvSpPr>
          <p:nvPr>
            <p:ph idx="19" hasCustomPrompt="1"/>
          </p:nvPr>
        </p:nvSpPr>
        <p:spPr>
          <a:xfrm>
            <a:off x="3733293" y="940039"/>
            <a:ext cx="2790772" cy="2552177"/>
          </a:xfrm>
          <a:prstGeom prst="ellipse">
            <a:avLst/>
          </a:prstGeom>
          <a:solidFill>
            <a:schemeClr val="accent2">
              <a:lumMod val="20000"/>
              <a:lumOff val="80000"/>
              <a:alpha val="40000"/>
            </a:schemeClr>
          </a:solidFill>
          <a:ln w="38100" cmpd="sng">
            <a:noFill/>
          </a:ln>
        </p:spPr>
        <p:txBody>
          <a:bodyPr/>
          <a:lstStyle>
            <a:lvl1pPr marL="0" indent="0" algn="l">
              <a:spcBef>
                <a:spcPts val="0"/>
              </a:spcBef>
              <a:buClr>
                <a:srgbClr val="F98419"/>
              </a:buClr>
              <a:buSzPct val="80000"/>
              <a:buFont typeface="Arial" panose="020B0604020202020204" pitchFamily="34" charset="0"/>
              <a:buNone/>
              <a:defRPr lang="en-US" sz="1600" b="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0" indent="0" algn="ctr">
              <a:spcBef>
                <a:spcPts val="0"/>
              </a:spcBef>
              <a:buClr>
                <a:srgbClr val="F98419"/>
              </a:buClr>
              <a:buSzPct val="80000"/>
              <a:buFont typeface="Arial" panose="020B0604020202020204" pitchFamily="34" charset="0"/>
              <a:buNone/>
              <a:defRPr sz="1600"/>
            </a:lvl2pPr>
            <a:lvl3pPr marL="573087" indent="0">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first-level bullet</a:t>
            </a:r>
          </a:p>
        </p:txBody>
      </p:sp>
      <p:sp>
        <p:nvSpPr>
          <p:cNvPr id="11" name="Circle 2">
            <a:extLst>
              <a:ext uri="{FF2B5EF4-FFF2-40B4-BE49-F238E27FC236}">
                <a16:creationId xmlns:a16="http://schemas.microsoft.com/office/drawing/2014/main" id="{5E4AB30B-0FD2-6B48-B41C-7A5D8D919019}"/>
              </a:ext>
            </a:extLst>
          </p:cNvPr>
          <p:cNvSpPr>
            <a:spLocks noGrp="1"/>
          </p:cNvSpPr>
          <p:nvPr>
            <p:ph idx="21" hasCustomPrompt="1"/>
          </p:nvPr>
        </p:nvSpPr>
        <p:spPr>
          <a:xfrm>
            <a:off x="5660317" y="940039"/>
            <a:ext cx="2790772" cy="2552177"/>
          </a:xfrm>
          <a:prstGeom prst="ellipse">
            <a:avLst/>
          </a:prstGeom>
          <a:solidFill>
            <a:schemeClr val="accent3">
              <a:lumMod val="20000"/>
              <a:lumOff val="80000"/>
              <a:alpha val="50000"/>
            </a:schemeClr>
          </a:solidFill>
          <a:ln w="38100" cmpd="sng">
            <a:noFill/>
          </a:ln>
        </p:spPr>
        <p:txBody>
          <a:bodyPr/>
          <a:lstStyle>
            <a:lvl1pPr marL="0" indent="0" algn="r">
              <a:spcBef>
                <a:spcPts val="0"/>
              </a:spcBef>
              <a:buClr>
                <a:srgbClr val="F98419"/>
              </a:buClr>
              <a:buSzPct val="80000"/>
              <a:buFont typeface="Arial" panose="020B0604020202020204" pitchFamily="34" charset="0"/>
              <a:buNone/>
              <a:defRPr lang="en-US" sz="1600" b="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0" indent="0" algn="ctr">
              <a:spcBef>
                <a:spcPts val="0"/>
              </a:spcBef>
              <a:buClr>
                <a:srgbClr val="F98419"/>
              </a:buClr>
              <a:buSzPct val="80000"/>
              <a:buFont typeface="Arial" panose="020B0604020202020204" pitchFamily="34" charset="0"/>
              <a:buNone/>
              <a:defRPr sz="1600"/>
            </a:lvl2pPr>
            <a:lvl3pPr marL="573087" indent="0">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first-level bullet</a:t>
            </a:r>
          </a:p>
        </p:txBody>
      </p:sp>
      <p:sp>
        <p:nvSpPr>
          <p:cNvPr id="14" name="Circle 3">
            <a:extLst>
              <a:ext uri="{FF2B5EF4-FFF2-40B4-BE49-F238E27FC236}">
                <a16:creationId xmlns:a16="http://schemas.microsoft.com/office/drawing/2014/main" id="{10DBC93F-DCA9-E145-9D20-F57AF65E7EE5}"/>
              </a:ext>
            </a:extLst>
          </p:cNvPr>
          <p:cNvSpPr>
            <a:spLocks noGrp="1"/>
          </p:cNvSpPr>
          <p:nvPr>
            <p:ph idx="20" hasCustomPrompt="1"/>
          </p:nvPr>
        </p:nvSpPr>
        <p:spPr>
          <a:xfrm>
            <a:off x="4700961" y="1844070"/>
            <a:ext cx="2790772" cy="2552177"/>
          </a:xfrm>
          <a:prstGeom prst="ellipse">
            <a:avLst/>
          </a:prstGeom>
          <a:solidFill>
            <a:schemeClr val="accent4">
              <a:lumMod val="20000"/>
              <a:lumOff val="80000"/>
              <a:alpha val="39931"/>
            </a:schemeClr>
          </a:solidFill>
          <a:ln w="38100" cmpd="sng">
            <a:noFill/>
          </a:ln>
        </p:spPr>
        <p:txBody>
          <a:bodyPr anchor="b"/>
          <a:lstStyle>
            <a:lvl1pPr marL="0" indent="0" algn="ctr">
              <a:spcBef>
                <a:spcPts val="0"/>
              </a:spcBef>
              <a:buClr>
                <a:srgbClr val="F98419"/>
              </a:buClr>
              <a:buSzPct val="80000"/>
              <a:buFont typeface="Arial" panose="020B0604020202020204" pitchFamily="34" charset="0"/>
              <a:buNone/>
              <a:defRPr lang="en-US" sz="1600" b="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0" indent="0" algn="ctr">
              <a:spcBef>
                <a:spcPts val="0"/>
              </a:spcBef>
              <a:buClr>
                <a:srgbClr val="F98419"/>
              </a:buClr>
              <a:buSzPct val="80000"/>
              <a:buFont typeface="Arial" panose="020B0604020202020204" pitchFamily="34" charset="0"/>
              <a:buNone/>
              <a:defRPr sz="1600"/>
            </a:lvl2pPr>
            <a:lvl3pPr marL="573087" indent="0">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first-level bullet</a:t>
            </a:r>
          </a:p>
        </p:txBody>
      </p:sp>
      <p:sp>
        <p:nvSpPr>
          <p:cNvPr id="13" name="Circle 4">
            <a:extLst>
              <a:ext uri="{FF2B5EF4-FFF2-40B4-BE49-F238E27FC236}">
                <a16:creationId xmlns:a16="http://schemas.microsoft.com/office/drawing/2014/main" id="{42458099-3A90-C247-84C6-E7D22E142591}"/>
              </a:ext>
            </a:extLst>
          </p:cNvPr>
          <p:cNvSpPr>
            <a:spLocks noGrp="1"/>
          </p:cNvSpPr>
          <p:nvPr>
            <p:ph idx="22" hasCustomPrompt="1"/>
          </p:nvPr>
        </p:nvSpPr>
        <p:spPr>
          <a:xfrm>
            <a:off x="5417465" y="1698847"/>
            <a:ext cx="1336802" cy="1034559"/>
          </a:xfrm>
          <a:prstGeom prst="rect">
            <a:avLst/>
          </a:prstGeom>
          <a:ln w="9525" cmpd="sng">
            <a:noFill/>
          </a:ln>
        </p:spPr>
        <p:txBody>
          <a:bodyPr anchor="ctr"/>
          <a:lstStyle>
            <a:lvl1pPr marL="0" indent="0" algn="ctr">
              <a:spcBef>
                <a:spcPts val="2400"/>
              </a:spcBef>
              <a:buClr>
                <a:srgbClr val="F98419"/>
              </a:buClr>
              <a:buSzPct val="80000"/>
              <a:buFont typeface="Arial" panose="020B0604020202020204" pitchFamily="34" charset="0"/>
              <a:buNone/>
              <a:defRPr lang="en-US" sz="1600" b="1" kern="1200" baseline="0" dirty="0" smtClean="0">
                <a:solidFill>
                  <a:schemeClr val="tx1"/>
                </a:solidFill>
                <a:latin typeface="+mn-lt"/>
                <a:ea typeface="+mn-ea"/>
                <a:cs typeface="+mn-cs"/>
              </a:defRPr>
            </a:lvl1pPr>
            <a:lvl2pPr marL="284162" indent="0" algn="ctr">
              <a:spcBef>
                <a:spcPts val="0"/>
              </a:spcBef>
              <a:buClr>
                <a:srgbClr val="F98419"/>
              </a:buClr>
              <a:buSzPct val="80000"/>
              <a:buFont typeface="Arial" panose="020B0604020202020204" pitchFamily="34" charset="0"/>
              <a:buNone/>
              <a:defRPr sz="1600"/>
            </a:lvl2pPr>
            <a:lvl3pPr marL="573087" indent="0" algn="ctr">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first-level bullet</a:t>
            </a:r>
          </a:p>
        </p:txBody>
      </p:sp>
      <p:sp>
        <p:nvSpPr>
          <p:cNvPr id="15" name="Source">
            <a:extLst>
              <a:ext uri="{FF2B5EF4-FFF2-40B4-BE49-F238E27FC236}">
                <a16:creationId xmlns:a16="http://schemas.microsoft.com/office/drawing/2014/main" id="{09DAFD96-322A-954E-B591-9667275294F4}"/>
              </a:ext>
            </a:extLst>
          </p:cNvPr>
          <p:cNvSpPr>
            <a:spLocks noGrp="1"/>
          </p:cNvSpPr>
          <p:nvPr>
            <p:ph idx="12" hasCustomPrompt="1"/>
          </p:nvPr>
        </p:nvSpPr>
        <p:spPr>
          <a:xfrm>
            <a:off x="3154680"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rgbClr val="000000"/>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DD9C25E2-854F-494E-B9A7-115E3C7AA053}"/>
              </a:ext>
            </a:extLst>
          </p:cNvPr>
          <p:cNvSpPr>
            <a:spLocks noGrp="1"/>
          </p:cNvSpPr>
          <p:nvPr>
            <p:ph type="sldNum" sz="quarter" idx="23"/>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91699396"/>
      </p:ext>
    </p:extLst>
  </p:cSld>
  <p:clrMapOvr>
    <a:masterClrMapping/>
  </p:clrMapOvr>
  <p:extLst>
    <p:ext uri="{DCECCB84-F9BA-43D5-87BE-67443E8EF086}">
      <p15:sldGuideLst xmlns:p15="http://schemas.microsoft.com/office/powerpoint/2012/main">
        <p15:guide id="1" orient="horz" pos="2940">
          <p15:clr>
            <a:srgbClr val="FBAE40"/>
          </p15:clr>
        </p15:guide>
        <p15:guide id="2" pos="3840">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ircle with bullet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10" name="Shape 1">
            <a:extLst>
              <a:ext uri="{FF2B5EF4-FFF2-40B4-BE49-F238E27FC236}">
                <a16:creationId xmlns:a16="http://schemas.microsoft.com/office/drawing/2014/main" id="{AF86E3CF-A0AD-2062-F097-EBF18D204838}"/>
              </a:ext>
              <a:ext uri="{C183D7F6-B498-43B3-948B-1728B52AA6E4}">
                <adec:decorative xmlns:adec="http://schemas.microsoft.com/office/drawing/2017/decorative" val="1"/>
              </a:ext>
            </a:extLst>
          </p:cNvPr>
          <p:cNvSpPr/>
          <p:nvPr userDrawn="1"/>
        </p:nvSpPr>
        <p:spPr>
          <a:xfrm>
            <a:off x="4622800" y="993247"/>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1759712"/>
                </a:moveTo>
                <a:cubicBezTo>
                  <a:pt x="0" y="787850"/>
                  <a:pt x="787850" y="0"/>
                  <a:pt x="1759712" y="0"/>
                </a:cubicBezTo>
                <a:lnTo>
                  <a:pt x="1759712" y="1759712"/>
                </a:lnTo>
                <a:lnTo>
                  <a:pt x="0" y="1759712"/>
                </a:lnTo>
                <a:close/>
              </a:path>
            </a:pathLst>
          </a:custGeom>
          <a:solidFill>
            <a:schemeClr val="accent2"/>
          </a:solidFill>
          <a:ln w="25400" cap="flat" cmpd="sng" algn="ctr">
            <a:solidFill>
              <a:srgbClr val="FFFFFF">
                <a:lumMod val="95000"/>
              </a:srgbClr>
            </a:solidFill>
            <a:prstDash val="solid"/>
          </a:ln>
          <a:effectLst/>
        </p:spPr>
        <p:txBody>
          <a:bodyPr spcFirstLastPara="0" vert="horz" wrap="square" lIns="828336" tIns="828336" rIns="312928" bIns="312928"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11" name="Shape 2">
            <a:extLst>
              <a:ext uri="{FF2B5EF4-FFF2-40B4-BE49-F238E27FC236}">
                <a16:creationId xmlns:a16="http://schemas.microsoft.com/office/drawing/2014/main" id="{8335EEA4-94BD-DB24-0248-A4F858C6F683}"/>
              </a:ext>
              <a:ext uri="{C183D7F6-B498-43B3-948B-1728B52AA6E4}">
                <adec:decorative xmlns:adec="http://schemas.microsoft.com/office/drawing/2017/decorative" val="1"/>
              </a:ext>
            </a:extLst>
          </p:cNvPr>
          <p:cNvSpPr/>
          <p:nvPr userDrawn="1"/>
        </p:nvSpPr>
        <p:spPr>
          <a:xfrm>
            <a:off x="6096640" y="993247"/>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0"/>
                </a:moveTo>
                <a:cubicBezTo>
                  <a:pt x="971862" y="0"/>
                  <a:pt x="1759712" y="787850"/>
                  <a:pt x="1759712" y="1759712"/>
                </a:cubicBezTo>
                <a:lnTo>
                  <a:pt x="0" y="1759712"/>
                </a:lnTo>
                <a:lnTo>
                  <a:pt x="0" y="0"/>
                </a:lnTo>
                <a:close/>
              </a:path>
            </a:pathLst>
          </a:custGeom>
          <a:solidFill>
            <a:schemeClr val="accent2"/>
          </a:solidFill>
          <a:ln w="25400" cap="flat" cmpd="sng" algn="ctr">
            <a:solidFill>
              <a:srgbClr val="FFFFFF">
                <a:lumMod val="95000"/>
              </a:srgbClr>
            </a:solidFill>
            <a:prstDash val="solid"/>
          </a:ln>
          <a:effectLst/>
        </p:spPr>
        <p:txBody>
          <a:bodyPr spcFirstLastPara="0" vert="horz" wrap="square" lIns="312928" tIns="828336" rIns="828336" bIns="312928"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12" name="Shape 3">
            <a:extLst>
              <a:ext uri="{FF2B5EF4-FFF2-40B4-BE49-F238E27FC236}">
                <a16:creationId xmlns:a16="http://schemas.microsoft.com/office/drawing/2014/main" id="{FF08EE0A-653A-EB1B-B514-D30DCEDCB6CD}"/>
              </a:ext>
              <a:ext uri="{C183D7F6-B498-43B3-948B-1728B52AA6E4}">
                <adec:decorative xmlns:adec="http://schemas.microsoft.com/office/drawing/2017/decorative" val="1"/>
              </a:ext>
            </a:extLst>
          </p:cNvPr>
          <p:cNvSpPr/>
          <p:nvPr userDrawn="1"/>
        </p:nvSpPr>
        <p:spPr>
          <a:xfrm>
            <a:off x="4622800" y="2345485"/>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1759712" y="1759712"/>
                </a:moveTo>
                <a:cubicBezTo>
                  <a:pt x="787850" y="1759712"/>
                  <a:pt x="0" y="971862"/>
                  <a:pt x="0" y="0"/>
                </a:cubicBezTo>
                <a:lnTo>
                  <a:pt x="1759712" y="0"/>
                </a:lnTo>
                <a:lnTo>
                  <a:pt x="1759712" y="1759712"/>
                </a:lnTo>
                <a:close/>
              </a:path>
            </a:pathLst>
          </a:custGeom>
          <a:solidFill>
            <a:schemeClr val="accent2"/>
          </a:solidFill>
          <a:ln w="25400" cap="flat" cmpd="sng" algn="ctr">
            <a:solidFill>
              <a:srgbClr val="FFFFFF">
                <a:lumMod val="95000"/>
              </a:srgbClr>
            </a:solidFill>
            <a:prstDash val="solid"/>
          </a:ln>
          <a:effectLst/>
        </p:spPr>
        <p:txBody>
          <a:bodyPr spcFirstLastPara="0" vert="horz" wrap="square" lIns="828336" tIns="312928" rIns="312927" bIns="828336"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13" name="Shape 4">
            <a:extLst>
              <a:ext uri="{FF2B5EF4-FFF2-40B4-BE49-F238E27FC236}">
                <a16:creationId xmlns:a16="http://schemas.microsoft.com/office/drawing/2014/main" id="{F1F62F92-2540-D39C-838D-CFF69F87ECBE}"/>
              </a:ext>
              <a:ext uri="{C183D7F6-B498-43B3-948B-1728B52AA6E4}">
                <adec:decorative xmlns:adec="http://schemas.microsoft.com/office/drawing/2017/decorative" val="1"/>
              </a:ext>
            </a:extLst>
          </p:cNvPr>
          <p:cNvSpPr/>
          <p:nvPr userDrawn="1"/>
        </p:nvSpPr>
        <p:spPr>
          <a:xfrm>
            <a:off x="6096640" y="2345485"/>
            <a:ext cx="1473840" cy="1353313"/>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1759712" y="0"/>
                </a:moveTo>
                <a:cubicBezTo>
                  <a:pt x="1759712" y="971862"/>
                  <a:pt x="971862" y="1759712"/>
                  <a:pt x="0" y="1759712"/>
                </a:cubicBezTo>
                <a:lnTo>
                  <a:pt x="0" y="0"/>
                </a:lnTo>
                <a:lnTo>
                  <a:pt x="1759712" y="0"/>
                </a:lnTo>
                <a:close/>
              </a:path>
            </a:pathLst>
          </a:custGeom>
          <a:solidFill>
            <a:schemeClr val="accent2"/>
          </a:solidFill>
          <a:ln w="25400" cap="flat" cmpd="sng" algn="ctr">
            <a:solidFill>
              <a:srgbClr val="FFFFFF">
                <a:lumMod val="95000"/>
              </a:srgbClr>
            </a:solidFill>
            <a:prstDash val="solid"/>
          </a:ln>
          <a:effectLst/>
        </p:spPr>
        <p:txBody>
          <a:bodyPr spcFirstLastPara="0" vert="horz" wrap="square" lIns="312928" tIns="312929" rIns="828336" bIns="828336"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14" name="Center image">
            <a:extLst>
              <a:ext uri="{FF2B5EF4-FFF2-40B4-BE49-F238E27FC236}">
                <a16:creationId xmlns:a16="http://schemas.microsoft.com/office/drawing/2014/main" id="{C0A5FB38-FD8A-7EBA-3E03-C0C2A368D32C}"/>
              </a:ext>
            </a:extLst>
          </p:cNvPr>
          <p:cNvSpPr>
            <a:spLocks noGrp="1"/>
          </p:cNvSpPr>
          <p:nvPr>
            <p:ph type="pic" sz="quarter" idx="24"/>
          </p:nvPr>
        </p:nvSpPr>
        <p:spPr>
          <a:xfrm>
            <a:off x="5728373" y="2070793"/>
            <a:ext cx="698500" cy="557213"/>
          </a:xfrm>
          <a:prstGeom prst="rect">
            <a:avLst/>
          </a:prstGeom>
          <a:ln>
            <a:noFill/>
          </a:ln>
        </p:spPr>
        <p:txBody>
          <a:bodyPr anchor="ctr"/>
          <a:lstStyle>
            <a:lvl1pPr marL="0" indent="0" algn="ctr">
              <a:buNone/>
              <a:defRPr sz="1600">
                <a:latin typeface="Calibri" panose="020F0502020204030204" pitchFamily="34" charset="0"/>
                <a:ea typeface="Tahoma" panose="020B0604030504040204" pitchFamily="34" charset="0"/>
                <a:cs typeface="Calibri" panose="020F0502020204030204" pitchFamily="34" charset="0"/>
              </a:defRPr>
            </a:lvl1pPr>
          </a:lstStyle>
          <a:p>
            <a:endParaRPr lang="en-US" dirty="0"/>
          </a:p>
        </p:txBody>
      </p:sp>
      <p:sp>
        <p:nvSpPr>
          <p:cNvPr id="15" name="Pie 1">
            <a:extLst>
              <a:ext uri="{FF2B5EF4-FFF2-40B4-BE49-F238E27FC236}">
                <a16:creationId xmlns:a16="http://schemas.microsoft.com/office/drawing/2014/main" id="{97F089BB-EE12-E416-0675-B8A491589B04}"/>
              </a:ext>
            </a:extLst>
          </p:cNvPr>
          <p:cNvSpPr>
            <a:spLocks noGrp="1"/>
          </p:cNvSpPr>
          <p:nvPr>
            <p:ph type="body" sz="quarter" idx="15" hasCustomPrompt="1"/>
          </p:nvPr>
        </p:nvSpPr>
        <p:spPr>
          <a:xfrm>
            <a:off x="5115153" y="1663441"/>
            <a:ext cx="871538" cy="538162"/>
          </a:xfrm>
          <a:prstGeom prst="rect">
            <a:avLst/>
          </a:prstGeom>
          <a:ln>
            <a:noFill/>
          </a:ln>
        </p:spPr>
        <p:txBody>
          <a:bodyPr anchor="ctr"/>
          <a:lstStyle>
            <a:lvl1pPr marL="0" indent="0" algn="ctr">
              <a:buNone/>
              <a:defRPr sz="160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2470573" cy="1372738"/>
          </a:xfrm>
          <a:prstGeom prst="roundRect">
            <a:avLst/>
          </a:prstGeom>
          <a:ln w="12700" cmpd="sng">
            <a:solidFill>
              <a:schemeClr val="accent2"/>
            </a:solidFill>
          </a:ln>
        </p:spPr>
        <p:txBody>
          <a:bodyPr/>
          <a:lstStyle>
            <a:lvl1pPr marL="292608" indent="-292608">
              <a:spcBef>
                <a:spcPts val="2400"/>
              </a:spcBef>
              <a:buClr>
                <a:schemeClr val="accent2"/>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2"/>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2"/>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7" name="Pie 2">
            <a:extLst>
              <a:ext uri="{FF2B5EF4-FFF2-40B4-BE49-F238E27FC236}">
                <a16:creationId xmlns:a16="http://schemas.microsoft.com/office/drawing/2014/main" id="{64755AA7-5177-A05B-4CF3-7D4D0D7BA033}"/>
              </a:ext>
            </a:extLst>
          </p:cNvPr>
          <p:cNvSpPr>
            <a:spLocks noGrp="1"/>
          </p:cNvSpPr>
          <p:nvPr>
            <p:ph type="body" sz="quarter" idx="18" hasCustomPrompt="1"/>
          </p:nvPr>
        </p:nvSpPr>
        <p:spPr>
          <a:xfrm>
            <a:off x="6195804" y="1663441"/>
            <a:ext cx="871538" cy="538162"/>
          </a:xfrm>
          <a:prstGeom prst="rect">
            <a:avLst/>
          </a:prstGeom>
          <a:ln>
            <a:noFill/>
          </a:ln>
        </p:spPr>
        <p:txBody>
          <a:bodyPr anchor="ctr"/>
          <a:lstStyle>
            <a:lvl1pPr marL="0" indent="0" algn="ctr">
              <a:buNone/>
              <a:defRPr sz="160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9" name="Bullets 2">
            <a:extLst>
              <a:ext uri="{FF2B5EF4-FFF2-40B4-BE49-F238E27FC236}">
                <a16:creationId xmlns:a16="http://schemas.microsoft.com/office/drawing/2014/main" id="{F1705080-92B1-1DB1-ADAD-7511472E8D5F}"/>
              </a:ext>
            </a:extLst>
          </p:cNvPr>
          <p:cNvSpPr>
            <a:spLocks noGrp="1"/>
          </p:cNvSpPr>
          <p:nvPr>
            <p:ph idx="20" hasCustomPrompt="1"/>
          </p:nvPr>
        </p:nvSpPr>
        <p:spPr>
          <a:xfrm>
            <a:off x="6522719" y="133349"/>
            <a:ext cx="2490945" cy="1372737"/>
          </a:xfrm>
          <a:prstGeom prst="roundRect">
            <a:avLst/>
          </a:prstGeom>
          <a:ln w="12700" cmpd="sng">
            <a:solidFill>
              <a:schemeClr val="accent2"/>
            </a:solidFill>
          </a:ln>
        </p:spPr>
        <p:txBody>
          <a:bodyPr/>
          <a:lstStyle>
            <a:lvl1pPr marL="292608" indent="-292608">
              <a:spcBef>
                <a:spcPts val="2400"/>
              </a:spcBef>
              <a:buClr>
                <a:schemeClr val="accent2"/>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2"/>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2"/>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6" name="Pie 3">
            <a:extLst>
              <a:ext uri="{FF2B5EF4-FFF2-40B4-BE49-F238E27FC236}">
                <a16:creationId xmlns:a16="http://schemas.microsoft.com/office/drawing/2014/main" id="{0EB4FDDA-8943-97B9-20E8-1D041B35A990}"/>
              </a:ext>
            </a:extLst>
          </p:cNvPr>
          <p:cNvSpPr>
            <a:spLocks noGrp="1"/>
          </p:cNvSpPr>
          <p:nvPr>
            <p:ph type="body" sz="quarter" idx="16" hasCustomPrompt="1"/>
          </p:nvPr>
        </p:nvSpPr>
        <p:spPr>
          <a:xfrm>
            <a:off x="5115153" y="2503912"/>
            <a:ext cx="871538" cy="538162"/>
          </a:xfrm>
          <a:prstGeom prst="rect">
            <a:avLst/>
          </a:prstGeom>
          <a:ln>
            <a:noFill/>
          </a:ln>
        </p:spPr>
        <p:txBody>
          <a:bodyPr anchor="ctr"/>
          <a:lstStyle>
            <a:lvl1pPr marL="0" indent="0" algn="ctr">
              <a:buNone/>
              <a:defRPr sz="160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8" name="Bullets 3">
            <a:extLst>
              <a:ext uri="{FF2B5EF4-FFF2-40B4-BE49-F238E27FC236}">
                <a16:creationId xmlns:a16="http://schemas.microsoft.com/office/drawing/2014/main" id="{A68F05D6-0709-73C4-11F1-5443F80BC37B}"/>
              </a:ext>
            </a:extLst>
          </p:cNvPr>
          <p:cNvSpPr>
            <a:spLocks noGrp="1"/>
          </p:cNvSpPr>
          <p:nvPr>
            <p:ph idx="22" hasCustomPrompt="1"/>
          </p:nvPr>
        </p:nvSpPr>
        <p:spPr>
          <a:xfrm>
            <a:off x="3158067" y="3206456"/>
            <a:ext cx="2470573" cy="1375370"/>
          </a:xfrm>
          <a:prstGeom prst="roundRect">
            <a:avLst/>
          </a:prstGeom>
          <a:ln w="12700" cmpd="sng">
            <a:solidFill>
              <a:schemeClr val="accent2"/>
            </a:solidFill>
          </a:ln>
        </p:spPr>
        <p:txBody>
          <a:bodyPr/>
          <a:lstStyle>
            <a:lvl1pPr marL="292608" indent="-292608">
              <a:spcBef>
                <a:spcPts val="2400"/>
              </a:spcBef>
              <a:buClr>
                <a:schemeClr val="accent2"/>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2"/>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2"/>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8" name="Pie 4">
            <a:extLst>
              <a:ext uri="{FF2B5EF4-FFF2-40B4-BE49-F238E27FC236}">
                <a16:creationId xmlns:a16="http://schemas.microsoft.com/office/drawing/2014/main" id="{59E829CB-F8B0-11B6-DCAC-C788D015DC9D}"/>
              </a:ext>
            </a:extLst>
          </p:cNvPr>
          <p:cNvSpPr>
            <a:spLocks noGrp="1"/>
          </p:cNvSpPr>
          <p:nvPr>
            <p:ph type="body" sz="quarter" idx="17" hasCustomPrompt="1"/>
          </p:nvPr>
        </p:nvSpPr>
        <p:spPr>
          <a:xfrm>
            <a:off x="6195804" y="2503912"/>
            <a:ext cx="871538" cy="538162"/>
          </a:xfrm>
          <a:prstGeom prst="rect">
            <a:avLst/>
          </a:prstGeom>
          <a:ln>
            <a:noFill/>
          </a:ln>
        </p:spPr>
        <p:txBody>
          <a:bodyPr anchor="ctr"/>
          <a:lstStyle>
            <a:lvl1pPr marL="0" indent="0" algn="ctr">
              <a:buNone/>
              <a:defRPr sz="160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4" name="Bullets 4">
            <a:extLst>
              <a:ext uri="{FF2B5EF4-FFF2-40B4-BE49-F238E27FC236}">
                <a16:creationId xmlns:a16="http://schemas.microsoft.com/office/drawing/2014/main" id="{F824173E-9967-E24C-D7B6-FDF82FBF535F}"/>
              </a:ext>
            </a:extLst>
          </p:cNvPr>
          <p:cNvSpPr>
            <a:spLocks noGrp="1"/>
          </p:cNvSpPr>
          <p:nvPr>
            <p:ph idx="21" hasCustomPrompt="1"/>
          </p:nvPr>
        </p:nvSpPr>
        <p:spPr>
          <a:xfrm>
            <a:off x="6522720" y="3206456"/>
            <a:ext cx="2468880" cy="1375370"/>
          </a:xfrm>
          <a:prstGeom prst="roundRect">
            <a:avLst/>
          </a:prstGeom>
          <a:ln w="12700" cmpd="sng">
            <a:solidFill>
              <a:schemeClr val="accent2"/>
            </a:solidFill>
          </a:ln>
        </p:spPr>
        <p:txBody>
          <a:bodyPr/>
          <a:lstStyle>
            <a:lvl1pPr marL="292608" indent="-292608">
              <a:spcBef>
                <a:spcPts val="2400"/>
              </a:spcBef>
              <a:buClr>
                <a:schemeClr val="accent2"/>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2"/>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2"/>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019492632"/>
      </p:ext>
    </p:extLst>
  </p:cSld>
  <p:clrMapOvr>
    <a:masterClrMapping/>
  </p:clrMapOvr>
  <p:extLst>
    <p:ext uri="{DCECCB84-F9BA-43D5-87BE-67443E8EF086}">
      <p15:sldGuideLst xmlns:p15="http://schemas.microsoft.com/office/powerpoint/2012/main">
        <p15:guide id="1" orient="horz" pos="1620">
          <p15:clr>
            <a:srgbClr val="FBAE40"/>
          </p15:clr>
        </p15:guide>
        <p15:guide id="2" pos="1992">
          <p15:clr>
            <a:srgbClr val="FBAE40"/>
          </p15:clr>
        </p15:guide>
        <p15:guide id="4" pos="3816">
          <p15:clr>
            <a:srgbClr val="F26B43"/>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Horizontal Venn">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2" name="Caption">
            <a:extLst>
              <a:ext uri="{FF2B5EF4-FFF2-40B4-BE49-F238E27FC236}">
                <a16:creationId xmlns:a16="http://schemas.microsoft.com/office/drawing/2014/main" id="{B9807B7A-8E40-A4A3-699C-A77E90AD0A9C}"/>
              </a:ext>
            </a:extLst>
          </p:cNvPr>
          <p:cNvSpPr>
            <a:spLocks noGrp="1"/>
          </p:cNvSpPr>
          <p:nvPr>
            <p:ph type="body" sz="quarter" idx="24" hasCustomPrompt="1"/>
          </p:nvPr>
        </p:nvSpPr>
        <p:spPr>
          <a:xfrm>
            <a:off x="141693" y="1200150"/>
            <a:ext cx="8849908"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Circle 1">
            <a:extLst>
              <a:ext uri="{FF2B5EF4-FFF2-40B4-BE49-F238E27FC236}">
                <a16:creationId xmlns:a16="http://schemas.microsoft.com/office/drawing/2014/main" id="{9B9C59C4-1789-BDF8-5E65-92CB24D488A3}"/>
              </a:ext>
            </a:extLst>
          </p:cNvPr>
          <p:cNvSpPr>
            <a:spLocks noGrp="1"/>
          </p:cNvSpPr>
          <p:nvPr>
            <p:ph idx="20" hasCustomPrompt="1"/>
          </p:nvPr>
        </p:nvSpPr>
        <p:spPr>
          <a:xfrm>
            <a:off x="2260170" y="1870646"/>
            <a:ext cx="2564834" cy="2539638"/>
          </a:xfrm>
          <a:prstGeom prst="ellipse">
            <a:avLst/>
          </a:prstGeom>
          <a:solidFill>
            <a:schemeClr val="accent2">
              <a:lumMod val="20000"/>
              <a:lumOff val="80000"/>
              <a:alpha val="40000"/>
            </a:schemeClr>
          </a:solidFill>
          <a:ln w="38100" cmpd="sng">
            <a:noFill/>
          </a:ln>
        </p:spPr>
        <p:txBody>
          <a:bodyPr lIns="0" tIns="0" rIns="0" bIns="0" anchor="ctr"/>
          <a:lstStyle>
            <a:lvl1pPr marL="0" indent="0" algn="l">
              <a:spcBef>
                <a:spcPts val="0"/>
              </a:spcBef>
              <a:buClr>
                <a:srgbClr val="F98419"/>
              </a:buClr>
              <a:buSzPct val="80000"/>
              <a:buFont typeface="Arial" panose="020B0604020202020204" pitchFamily="34" charset="0"/>
              <a:buNone/>
              <a:tabLst/>
              <a:defRPr lang="en-US" sz="1600" b="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0" indent="0" algn="ctr">
              <a:spcBef>
                <a:spcPts val="0"/>
              </a:spcBef>
              <a:buClr>
                <a:srgbClr val="F98419"/>
              </a:buClr>
              <a:buSzPct val="80000"/>
              <a:buFont typeface="Arial" panose="020B0604020202020204" pitchFamily="34" charset="0"/>
              <a:buNone/>
              <a:defRPr sz="1600"/>
            </a:lvl2pPr>
            <a:lvl3pPr marL="573087" indent="0">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text</a:t>
            </a:r>
          </a:p>
        </p:txBody>
      </p:sp>
      <p:sp>
        <p:nvSpPr>
          <p:cNvPr id="9" name="Circle 2">
            <a:extLst>
              <a:ext uri="{FF2B5EF4-FFF2-40B4-BE49-F238E27FC236}">
                <a16:creationId xmlns:a16="http://schemas.microsoft.com/office/drawing/2014/main" id="{7E1391E0-3615-DF9E-00B4-4B8E10A891D9}"/>
              </a:ext>
            </a:extLst>
          </p:cNvPr>
          <p:cNvSpPr>
            <a:spLocks noGrp="1"/>
          </p:cNvSpPr>
          <p:nvPr>
            <p:ph idx="21" hasCustomPrompt="1"/>
          </p:nvPr>
        </p:nvSpPr>
        <p:spPr>
          <a:xfrm>
            <a:off x="4173244" y="1873770"/>
            <a:ext cx="2564834" cy="2539638"/>
          </a:xfrm>
          <a:prstGeom prst="ellipse">
            <a:avLst/>
          </a:prstGeom>
          <a:solidFill>
            <a:schemeClr val="accent3">
              <a:lumMod val="20000"/>
              <a:lumOff val="80000"/>
              <a:alpha val="50000"/>
            </a:schemeClr>
          </a:solidFill>
          <a:ln w="38100" cmpd="sng">
            <a:noFill/>
          </a:ln>
        </p:spPr>
        <p:txBody>
          <a:bodyPr lIns="0" tIns="0" rIns="0" bIns="0" anchor="ctr"/>
          <a:lstStyle>
            <a:lvl1pPr marL="0" indent="0" algn="r">
              <a:spcBef>
                <a:spcPts val="0"/>
              </a:spcBef>
              <a:buClr>
                <a:srgbClr val="F98419"/>
              </a:buClr>
              <a:buSzPct val="80000"/>
              <a:buFont typeface="Arial" panose="020B0604020202020204" pitchFamily="34" charset="0"/>
              <a:buNone/>
              <a:defRPr lang="en-US" sz="1600" b="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0" indent="0" algn="ctr">
              <a:spcBef>
                <a:spcPts val="0"/>
              </a:spcBef>
              <a:buClr>
                <a:srgbClr val="F98419"/>
              </a:buClr>
              <a:buSzPct val="80000"/>
              <a:buFont typeface="Arial" panose="020B0604020202020204" pitchFamily="34" charset="0"/>
              <a:buNone/>
              <a:defRPr sz="1600"/>
            </a:lvl2pPr>
            <a:lvl3pPr marL="573087" indent="0">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text</a:t>
            </a:r>
          </a:p>
        </p:txBody>
      </p:sp>
      <p:sp>
        <p:nvSpPr>
          <p:cNvPr id="20" name="Circle 3">
            <a:extLst>
              <a:ext uri="{FF2B5EF4-FFF2-40B4-BE49-F238E27FC236}">
                <a16:creationId xmlns:a16="http://schemas.microsoft.com/office/drawing/2014/main" id="{26BB2FB7-DF90-9711-6F67-4D0AD245C328}"/>
              </a:ext>
            </a:extLst>
          </p:cNvPr>
          <p:cNvSpPr>
            <a:spLocks noGrp="1"/>
          </p:cNvSpPr>
          <p:nvPr>
            <p:ph idx="23" hasCustomPrompt="1"/>
          </p:nvPr>
        </p:nvSpPr>
        <p:spPr>
          <a:xfrm>
            <a:off x="3910905" y="2571750"/>
            <a:ext cx="1336802" cy="1034559"/>
          </a:xfrm>
          <a:prstGeom prst="rect">
            <a:avLst/>
          </a:prstGeom>
          <a:ln w="9525" cmpd="sng">
            <a:noFill/>
          </a:ln>
        </p:spPr>
        <p:txBody>
          <a:bodyPr anchor="ctr"/>
          <a:lstStyle>
            <a:lvl1pPr marL="0" indent="0" algn="ctr">
              <a:spcBef>
                <a:spcPts val="2400"/>
              </a:spcBef>
              <a:buClr>
                <a:srgbClr val="F98419"/>
              </a:buClr>
              <a:buSzPct val="80000"/>
              <a:buFont typeface="Arial" panose="020B0604020202020204" pitchFamily="34" charset="0"/>
              <a:buNone/>
              <a:defRPr lang="en-US" sz="1600" b="1" kern="1200" baseline="0" dirty="0" smtClean="0">
                <a:solidFill>
                  <a:schemeClr val="tx1"/>
                </a:solidFill>
                <a:latin typeface="Calibri" panose="020F0502020204030204" pitchFamily="34" charset="0"/>
                <a:ea typeface="+mn-ea"/>
                <a:cs typeface="Calibri" panose="020F0502020204030204" pitchFamily="34" charset="0"/>
              </a:defRPr>
            </a:lvl1pPr>
            <a:lvl2pPr marL="284162" indent="0" algn="ctr">
              <a:spcBef>
                <a:spcPts val="0"/>
              </a:spcBef>
              <a:buClr>
                <a:srgbClr val="F98419"/>
              </a:buClr>
              <a:buSzPct val="80000"/>
              <a:buFont typeface="Arial" panose="020B0604020202020204" pitchFamily="34" charset="0"/>
              <a:buNone/>
              <a:defRPr sz="1600"/>
            </a:lvl2pPr>
            <a:lvl3pPr marL="573087" indent="0" algn="ctr">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text</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7868146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p:bg>
      <p:bgPr>
        <a:solidFill>
          <a:srgbClr val="FFFFFF"/>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49313" y="53975"/>
            <a:ext cx="8858161" cy="857250"/>
          </a:xfrm>
        </p:spPr>
        <p:txBody>
          <a:bodyPr/>
          <a:lstStyle/>
          <a:p>
            <a:r>
              <a:rPr lang="en-US" dirty="0"/>
              <a:t>Click to add slide title</a:t>
            </a:r>
          </a:p>
        </p:txBody>
      </p:sp>
      <p:sp>
        <p:nvSpPr>
          <p:cNvPr id="4" name="Caption">
            <a:extLst>
              <a:ext uri="{FF2B5EF4-FFF2-40B4-BE49-F238E27FC236}">
                <a16:creationId xmlns:a16="http://schemas.microsoft.com/office/drawing/2014/main" id="{E4AEE2E2-8E0C-2CC0-0BDC-CD742F9500F8}"/>
              </a:ext>
            </a:extLst>
          </p:cNvPr>
          <p:cNvSpPr>
            <a:spLocks noGrp="1"/>
          </p:cNvSpPr>
          <p:nvPr>
            <p:ph type="body" sz="quarter" idx="18" hasCustomPrompt="1"/>
          </p:nvPr>
        </p:nvSpPr>
        <p:spPr>
          <a:xfrm>
            <a:off x="141693" y="1200150"/>
            <a:ext cx="8849908"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1" name="Placeholder 1">
            <a:extLst>
              <a:ext uri="{FF2B5EF4-FFF2-40B4-BE49-F238E27FC236}">
                <a16:creationId xmlns:a16="http://schemas.microsoft.com/office/drawing/2014/main" id="{C77E2AE8-3FE1-4A3C-7544-70873EE1E3FF}"/>
              </a:ext>
            </a:extLst>
          </p:cNvPr>
          <p:cNvSpPr>
            <a:spLocks noGrp="1"/>
          </p:cNvSpPr>
          <p:nvPr>
            <p:ph sz="quarter" idx="49"/>
          </p:nvPr>
        </p:nvSpPr>
        <p:spPr>
          <a:xfrm>
            <a:off x="136525" y="2990850"/>
            <a:ext cx="8855075" cy="403225"/>
          </a:xfrm>
        </p:spPr>
        <p:txBody>
          <a:bodyPr/>
          <a:lstStyle>
            <a:lvl1pPr marL="0" indent="0">
              <a:buFontTx/>
              <a:buNone/>
              <a:defRPr/>
            </a:lvl1pPr>
            <a:lvl2pPr marL="282765" indent="0">
              <a:buFontTx/>
              <a:buNone/>
              <a:defRPr/>
            </a:lvl2pPr>
            <a:lvl3pPr marL="571500" indent="0">
              <a:buFontTx/>
              <a:buNone/>
              <a:defRPr/>
            </a:lvl3pPr>
            <a:lvl4pPr marL="803275" indent="0">
              <a:buFontTx/>
              <a:buNone/>
              <a:defRPr/>
            </a:lvl4pPr>
            <a:lvl5pPr marL="1828800" indent="0">
              <a:buFontTx/>
              <a:buNone/>
              <a:defRPr/>
            </a:lvl5pPr>
          </a:lstStyle>
          <a:p>
            <a:pPr lvl="0"/>
            <a:endParaRPr lang="en-US" dirty="0"/>
          </a:p>
        </p:txBody>
      </p:sp>
      <p:sp>
        <p:nvSpPr>
          <p:cNvPr id="17" name="Box 1">
            <a:extLst>
              <a:ext uri="{FF2B5EF4-FFF2-40B4-BE49-F238E27FC236}">
                <a16:creationId xmlns:a16="http://schemas.microsoft.com/office/drawing/2014/main" id="{6205D643-7A60-A84A-B374-4CB13DD533A0}"/>
              </a:ext>
            </a:extLst>
          </p:cNvPr>
          <p:cNvSpPr>
            <a:spLocks noGrp="1"/>
          </p:cNvSpPr>
          <p:nvPr>
            <p:ph idx="19" hasCustomPrompt="1"/>
          </p:nvPr>
        </p:nvSpPr>
        <p:spPr>
          <a:xfrm>
            <a:off x="137160" y="1746504"/>
            <a:ext cx="1371600" cy="1143000"/>
          </a:xfrm>
          <a:ln w="12700">
            <a:solidFill>
              <a:schemeClr val="accent2"/>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4" name="Picture 1">
            <a:extLst>
              <a:ext uri="{FF2B5EF4-FFF2-40B4-BE49-F238E27FC236}">
                <a16:creationId xmlns:a16="http://schemas.microsoft.com/office/drawing/2014/main" id="{71FF559E-5A02-E02D-5827-2CD0C10A4D16}"/>
              </a:ext>
            </a:extLst>
          </p:cNvPr>
          <p:cNvSpPr>
            <a:spLocks noGrp="1"/>
          </p:cNvSpPr>
          <p:nvPr>
            <p:ph type="pic" sz="quarter" idx="43"/>
          </p:nvPr>
        </p:nvSpPr>
        <p:spPr>
          <a:xfrm>
            <a:off x="1641638" y="1743360"/>
            <a:ext cx="1371600" cy="1143000"/>
          </a:xfrm>
        </p:spPr>
        <p:txBody>
          <a:bodyPr/>
          <a:lstStyle>
            <a:lvl1pPr marL="0" indent="0">
              <a:buNone/>
              <a:defRPr/>
            </a:lvl1pPr>
          </a:lstStyle>
          <a:p>
            <a:endParaRPr lang="en-US" dirty="0"/>
          </a:p>
        </p:txBody>
      </p:sp>
      <p:sp>
        <p:nvSpPr>
          <p:cNvPr id="37" name="Box 2">
            <a:extLst>
              <a:ext uri="{FF2B5EF4-FFF2-40B4-BE49-F238E27FC236}">
                <a16:creationId xmlns:a16="http://schemas.microsoft.com/office/drawing/2014/main" id="{7DBD8604-C25B-2B0B-0966-A8E6239DF83B}"/>
              </a:ext>
            </a:extLst>
          </p:cNvPr>
          <p:cNvSpPr>
            <a:spLocks noGrp="1"/>
          </p:cNvSpPr>
          <p:nvPr>
            <p:ph idx="40" hasCustomPrompt="1"/>
          </p:nvPr>
        </p:nvSpPr>
        <p:spPr>
          <a:xfrm>
            <a:off x="1641638" y="3472696"/>
            <a:ext cx="1371600" cy="1143000"/>
          </a:xfrm>
          <a:ln w="12700">
            <a:solidFill>
              <a:schemeClr val="accent2"/>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30" name="Picture 2">
            <a:extLst>
              <a:ext uri="{FF2B5EF4-FFF2-40B4-BE49-F238E27FC236}">
                <a16:creationId xmlns:a16="http://schemas.microsoft.com/office/drawing/2014/main" id="{99C885F7-C58A-0988-DC04-2DDD9FDEEBC3}"/>
              </a:ext>
            </a:extLst>
          </p:cNvPr>
          <p:cNvSpPr>
            <a:spLocks noGrp="1"/>
          </p:cNvSpPr>
          <p:nvPr>
            <p:ph type="pic" sz="quarter" idx="48"/>
          </p:nvPr>
        </p:nvSpPr>
        <p:spPr>
          <a:xfrm>
            <a:off x="137160" y="3472696"/>
            <a:ext cx="1371600" cy="1143000"/>
          </a:xfrm>
        </p:spPr>
        <p:txBody>
          <a:bodyPr/>
          <a:lstStyle>
            <a:lvl1pPr marL="0" indent="0">
              <a:buNone/>
              <a:defRPr/>
            </a:lvl1pPr>
          </a:lstStyle>
          <a:p>
            <a:endParaRPr lang="en-US" dirty="0"/>
          </a:p>
        </p:txBody>
      </p:sp>
      <p:sp>
        <p:nvSpPr>
          <p:cNvPr id="21" name="Box 3">
            <a:extLst>
              <a:ext uri="{FF2B5EF4-FFF2-40B4-BE49-F238E27FC236}">
                <a16:creationId xmlns:a16="http://schemas.microsoft.com/office/drawing/2014/main" id="{51F9A926-A6B1-B848-96D6-AE921E59A94D}"/>
              </a:ext>
            </a:extLst>
          </p:cNvPr>
          <p:cNvSpPr>
            <a:spLocks noGrp="1"/>
          </p:cNvSpPr>
          <p:nvPr>
            <p:ph idx="22" hasCustomPrompt="1"/>
          </p:nvPr>
        </p:nvSpPr>
        <p:spPr>
          <a:xfrm>
            <a:off x="3136229" y="1743360"/>
            <a:ext cx="1371600" cy="1143000"/>
          </a:xfrm>
          <a:ln w="12700">
            <a:solidFill>
              <a:schemeClr val="accent2"/>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6" name="Picture 3">
            <a:extLst>
              <a:ext uri="{FF2B5EF4-FFF2-40B4-BE49-F238E27FC236}">
                <a16:creationId xmlns:a16="http://schemas.microsoft.com/office/drawing/2014/main" id="{5CC45B20-39BA-6626-B0B6-2D524665CE2C}"/>
              </a:ext>
            </a:extLst>
          </p:cNvPr>
          <p:cNvSpPr>
            <a:spLocks noGrp="1"/>
          </p:cNvSpPr>
          <p:nvPr>
            <p:ph type="pic" sz="quarter" idx="44"/>
          </p:nvPr>
        </p:nvSpPr>
        <p:spPr>
          <a:xfrm>
            <a:off x="4630820" y="1743360"/>
            <a:ext cx="1371600" cy="1143000"/>
          </a:xfrm>
        </p:spPr>
        <p:txBody>
          <a:bodyPr/>
          <a:lstStyle>
            <a:lvl1pPr marL="0" indent="0">
              <a:buNone/>
              <a:defRPr/>
            </a:lvl1pPr>
          </a:lstStyle>
          <a:p>
            <a:endParaRPr lang="en-US" dirty="0"/>
          </a:p>
        </p:txBody>
      </p:sp>
      <p:sp>
        <p:nvSpPr>
          <p:cNvPr id="38" name="Box 4">
            <a:extLst>
              <a:ext uri="{FF2B5EF4-FFF2-40B4-BE49-F238E27FC236}">
                <a16:creationId xmlns:a16="http://schemas.microsoft.com/office/drawing/2014/main" id="{3AC76269-5CB1-4C71-3B98-BBF293843278}"/>
              </a:ext>
            </a:extLst>
          </p:cNvPr>
          <p:cNvSpPr>
            <a:spLocks noGrp="1"/>
          </p:cNvSpPr>
          <p:nvPr>
            <p:ph idx="41" hasCustomPrompt="1"/>
          </p:nvPr>
        </p:nvSpPr>
        <p:spPr>
          <a:xfrm>
            <a:off x="4630820" y="3472696"/>
            <a:ext cx="1371600" cy="1143000"/>
          </a:xfrm>
          <a:ln w="12700">
            <a:solidFill>
              <a:schemeClr val="accent2"/>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9" name="Picture 4">
            <a:extLst>
              <a:ext uri="{FF2B5EF4-FFF2-40B4-BE49-F238E27FC236}">
                <a16:creationId xmlns:a16="http://schemas.microsoft.com/office/drawing/2014/main" id="{6050AF3F-1987-9DD4-EA3F-29DA39E574DB}"/>
              </a:ext>
            </a:extLst>
          </p:cNvPr>
          <p:cNvSpPr>
            <a:spLocks noGrp="1"/>
          </p:cNvSpPr>
          <p:nvPr>
            <p:ph type="pic" sz="quarter" idx="47"/>
          </p:nvPr>
        </p:nvSpPr>
        <p:spPr>
          <a:xfrm>
            <a:off x="3136229" y="3472696"/>
            <a:ext cx="1371600" cy="1143000"/>
          </a:xfrm>
        </p:spPr>
        <p:txBody>
          <a:bodyPr/>
          <a:lstStyle>
            <a:lvl1pPr marL="0" indent="0">
              <a:buNone/>
              <a:defRPr/>
            </a:lvl1pPr>
          </a:lstStyle>
          <a:p>
            <a:endParaRPr lang="en-US" dirty="0"/>
          </a:p>
        </p:txBody>
      </p:sp>
      <p:sp>
        <p:nvSpPr>
          <p:cNvPr id="25" name="Box 5">
            <a:extLst>
              <a:ext uri="{FF2B5EF4-FFF2-40B4-BE49-F238E27FC236}">
                <a16:creationId xmlns:a16="http://schemas.microsoft.com/office/drawing/2014/main" id="{7C1FE663-AD46-1C4F-9F27-6999C8456FF5}"/>
              </a:ext>
            </a:extLst>
          </p:cNvPr>
          <p:cNvSpPr>
            <a:spLocks noGrp="1"/>
          </p:cNvSpPr>
          <p:nvPr>
            <p:ph idx="24" hasCustomPrompt="1"/>
          </p:nvPr>
        </p:nvSpPr>
        <p:spPr>
          <a:xfrm>
            <a:off x="6125411" y="1743360"/>
            <a:ext cx="1371600" cy="1143000"/>
          </a:xfrm>
          <a:ln w="12700">
            <a:solidFill>
              <a:schemeClr val="accent2"/>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7" name="Picture 5">
            <a:extLst>
              <a:ext uri="{FF2B5EF4-FFF2-40B4-BE49-F238E27FC236}">
                <a16:creationId xmlns:a16="http://schemas.microsoft.com/office/drawing/2014/main" id="{91DB28CA-A03C-E244-BB98-B6ECE5292019}"/>
              </a:ext>
            </a:extLst>
          </p:cNvPr>
          <p:cNvSpPr>
            <a:spLocks noGrp="1"/>
          </p:cNvSpPr>
          <p:nvPr>
            <p:ph type="pic" sz="quarter" idx="45"/>
          </p:nvPr>
        </p:nvSpPr>
        <p:spPr>
          <a:xfrm>
            <a:off x="7620001" y="1743360"/>
            <a:ext cx="1371600" cy="1143000"/>
          </a:xfrm>
        </p:spPr>
        <p:txBody>
          <a:bodyPr/>
          <a:lstStyle>
            <a:lvl1pPr marL="0" indent="0">
              <a:buNone/>
              <a:defRPr/>
            </a:lvl1pPr>
          </a:lstStyle>
          <a:p>
            <a:endParaRPr lang="en-US" dirty="0"/>
          </a:p>
        </p:txBody>
      </p:sp>
      <p:sp>
        <p:nvSpPr>
          <p:cNvPr id="39" name="Box 6">
            <a:extLst>
              <a:ext uri="{FF2B5EF4-FFF2-40B4-BE49-F238E27FC236}">
                <a16:creationId xmlns:a16="http://schemas.microsoft.com/office/drawing/2014/main" id="{588455BA-FD31-A886-9BB0-E23DF3C1DFC6}"/>
              </a:ext>
            </a:extLst>
          </p:cNvPr>
          <p:cNvSpPr>
            <a:spLocks noGrp="1"/>
          </p:cNvSpPr>
          <p:nvPr>
            <p:ph idx="42" hasCustomPrompt="1"/>
          </p:nvPr>
        </p:nvSpPr>
        <p:spPr>
          <a:xfrm>
            <a:off x="7620001" y="3472696"/>
            <a:ext cx="1371600" cy="1143000"/>
          </a:xfrm>
          <a:ln w="12700">
            <a:solidFill>
              <a:schemeClr val="accent2"/>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8" name="Picture 6">
            <a:extLst>
              <a:ext uri="{FF2B5EF4-FFF2-40B4-BE49-F238E27FC236}">
                <a16:creationId xmlns:a16="http://schemas.microsoft.com/office/drawing/2014/main" id="{B58A88E0-A91F-BD03-87F5-5067A2AF4907}"/>
              </a:ext>
            </a:extLst>
          </p:cNvPr>
          <p:cNvSpPr>
            <a:spLocks noGrp="1"/>
          </p:cNvSpPr>
          <p:nvPr>
            <p:ph type="pic" sz="quarter" idx="46"/>
          </p:nvPr>
        </p:nvSpPr>
        <p:spPr>
          <a:xfrm>
            <a:off x="6125411" y="3472696"/>
            <a:ext cx="1371600" cy="1143000"/>
          </a:xfrm>
        </p:spPr>
        <p:txBody>
          <a:bodyPr/>
          <a:lstStyle>
            <a:lvl1pPr marL="0" indent="0">
              <a:buNone/>
              <a:defRPr/>
            </a:lvl1pPr>
          </a:lstStyle>
          <a:p>
            <a:endParaRPr lang="en-US" dirty="0"/>
          </a:p>
        </p:txBody>
      </p:sp>
      <p:sp>
        <p:nvSpPr>
          <p:cNvPr id="8" name="Source">
            <a:extLst>
              <a:ext uri="{FF2B5EF4-FFF2-40B4-BE49-F238E27FC236}">
                <a16:creationId xmlns:a16="http://schemas.microsoft.com/office/drawing/2014/main" id="{0249B332-CABF-854E-B6E9-46A2BE5A2C6D}"/>
              </a:ext>
            </a:extLst>
          </p:cNvPr>
          <p:cNvSpPr>
            <a:spLocks noGrp="1"/>
          </p:cNvSpPr>
          <p:nvPr>
            <p:ph idx="12" hasCustomPrompt="1"/>
          </p:nvPr>
        </p:nvSpPr>
        <p:spPr>
          <a:xfrm>
            <a:off x="149313" y="4792204"/>
            <a:ext cx="781812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rgbClr val="000000"/>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0C4EC1CA-48D8-777F-A6A1-E5D28A65C90A}"/>
              </a:ext>
            </a:extLst>
          </p:cNvPr>
          <p:cNvSpPr>
            <a:spLocks noGrp="1"/>
          </p:cNvSpPr>
          <p:nvPr>
            <p:ph type="sldNum" sz="quarter" idx="33"/>
          </p:nvPr>
        </p:nvSpPr>
        <p:spPr/>
        <p:txBody>
          <a:bodyPr/>
          <a:lstStyle/>
          <a:p>
            <a:fld id="{41E43040-C176-F740-A7BC-9B82D194292B}" type="slidenum">
              <a:rPr lang="en-US" smtClean="0"/>
              <a:pPr/>
              <a:t>‹#›</a:t>
            </a:fld>
            <a:endParaRPr lang="en-US" dirty="0"/>
          </a:p>
        </p:txBody>
      </p:sp>
      <p:sp>
        <p:nvSpPr>
          <p:cNvPr id="10" name="Decorative oval">
            <a:extLst>
              <a:ext uri="{FF2B5EF4-FFF2-40B4-BE49-F238E27FC236}">
                <a16:creationId xmlns:a16="http://schemas.microsoft.com/office/drawing/2014/main" id="{97330086-D69D-3744-9456-0AF595E2BA54}"/>
              </a:ext>
              <a:ext uri="{C183D7F6-B498-43B3-948B-1728B52AA6E4}">
                <adec:decorative xmlns:adec="http://schemas.microsoft.com/office/drawing/2017/decorative" val="1"/>
              </a:ext>
            </a:extLst>
          </p:cNvPr>
          <p:cNvSpPr/>
          <p:nvPr/>
        </p:nvSpPr>
        <p:spPr>
          <a:xfrm>
            <a:off x="741259"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35" name="Decorative connector">
            <a:extLst>
              <a:ext uri="{FF2B5EF4-FFF2-40B4-BE49-F238E27FC236}">
                <a16:creationId xmlns:a16="http://schemas.microsoft.com/office/drawing/2014/main" id="{6E2B9F11-6576-E35A-BA6F-ED4CBAACA192}"/>
              </a:ext>
              <a:ext uri="{C183D7F6-B498-43B3-948B-1728B52AA6E4}">
                <adec:decorative xmlns:adec="http://schemas.microsoft.com/office/drawing/2017/decorative" val="1"/>
              </a:ext>
            </a:extLst>
          </p:cNvPr>
          <p:cNvCxnSpPr>
            <a:cxnSpLocks/>
          </p:cNvCxnSpPr>
          <p:nvPr/>
        </p:nvCxnSpPr>
        <p:spPr>
          <a:xfrm>
            <a:off x="832847" y="2899976"/>
            <a:ext cx="0" cy="198159"/>
          </a:xfrm>
          <a:prstGeom prst="line">
            <a:avLst/>
          </a:prstGeom>
          <a:ln>
            <a:solidFill>
              <a:schemeClr val="accent2"/>
            </a:solidFill>
            <a:prstDash val="sysDot"/>
          </a:ln>
        </p:spPr>
        <p:style>
          <a:lnRef idx="2">
            <a:schemeClr val="accent1"/>
          </a:lnRef>
          <a:fillRef idx="0">
            <a:schemeClr val="accent1"/>
          </a:fillRef>
          <a:effectRef idx="1">
            <a:schemeClr val="accent1"/>
          </a:effectRef>
          <a:fontRef idx="minor">
            <a:schemeClr val="tx1"/>
          </a:fontRef>
        </p:style>
      </p:cxnSp>
      <p:sp>
        <p:nvSpPr>
          <p:cNvPr id="15" name="Decorative oval">
            <a:extLst>
              <a:ext uri="{FF2B5EF4-FFF2-40B4-BE49-F238E27FC236}">
                <a16:creationId xmlns:a16="http://schemas.microsoft.com/office/drawing/2014/main" id="{6F6DB1E6-B41F-8EF0-CBE9-1385FB946E41}"/>
              </a:ext>
              <a:ext uri="{C183D7F6-B498-43B3-948B-1728B52AA6E4}">
                <adec:decorative xmlns:adec="http://schemas.microsoft.com/office/drawing/2017/decorative" val="1"/>
              </a:ext>
            </a:extLst>
          </p:cNvPr>
          <p:cNvSpPr/>
          <p:nvPr/>
        </p:nvSpPr>
        <p:spPr>
          <a:xfrm>
            <a:off x="2235850"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6" name="Decorative connector">
            <a:extLst>
              <a:ext uri="{FF2B5EF4-FFF2-40B4-BE49-F238E27FC236}">
                <a16:creationId xmlns:a16="http://schemas.microsoft.com/office/drawing/2014/main" id="{BFDC7B8B-5C06-E236-2DF6-1397741B2011}"/>
              </a:ext>
              <a:ext uri="{C183D7F6-B498-43B3-948B-1728B52AA6E4}">
                <adec:decorative xmlns:adec="http://schemas.microsoft.com/office/drawing/2017/decorative" val="1"/>
              </a:ext>
            </a:extLst>
          </p:cNvPr>
          <p:cNvCxnSpPr>
            <a:cxnSpLocks/>
          </p:cNvCxnSpPr>
          <p:nvPr/>
        </p:nvCxnSpPr>
        <p:spPr>
          <a:xfrm>
            <a:off x="2323155" y="3263792"/>
            <a:ext cx="0" cy="198159"/>
          </a:xfrm>
          <a:prstGeom prst="line">
            <a:avLst/>
          </a:prstGeom>
          <a:ln>
            <a:solidFill>
              <a:schemeClr val="accent2"/>
            </a:solidFill>
            <a:prstDash val="sysDot"/>
          </a:ln>
        </p:spPr>
        <p:style>
          <a:lnRef idx="2">
            <a:schemeClr val="accent1"/>
          </a:lnRef>
          <a:fillRef idx="0">
            <a:schemeClr val="accent1"/>
          </a:fillRef>
          <a:effectRef idx="1">
            <a:schemeClr val="accent1"/>
          </a:effectRef>
          <a:fontRef idx="minor">
            <a:schemeClr val="tx1"/>
          </a:fontRef>
        </p:style>
      </p:cxnSp>
      <p:sp>
        <p:nvSpPr>
          <p:cNvPr id="12" name="Decorative oval">
            <a:extLst>
              <a:ext uri="{FF2B5EF4-FFF2-40B4-BE49-F238E27FC236}">
                <a16:creationId xmlns:a16="http://schemas.microsoft.com/office/drawing/2014/main" id="{8DF26D44-F190-2744-A872-35672FDDD653}"/>
              </a:ext>
              <a:ext uri="{C183D7F6-B498-43B3-948B-1728B52AA6E4}">
                <adec:decorative xmlns:adec="http://schemas.microsoft.com/office/drawing/2017/decorative" val="1"/>
              </a:ext>
            </a:extLst>
          </p:cNvPr>
          <p:cNvSpPr/>
          <p:nvPr/>
        </p:nvSpPr>
        <p:spPr>
          <a:xfrm>
            <a:off x="3730441"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32" name="Decorative connector">
            <a:extLst>
              <a:ext uri="{FF2B5EF4-FFF2-40B4-BE49-F238E27FC236}">
                <a16:creationId xmlns:a16="http://schemas.microsoft.com/office/drawing/2014/main" id="{12B5BEB5-B151-89F3-85A1-C0F02D0C3773}"/>
              </a:ext>
              <a:ext uri="{C183D7F6-B498-43B3-948B-1728B52AA6E4}">
                <adec:decorative xmlns:adec="http://schemas.microsoft.com/office/drawing/2017/decorative" val="1"/>
              </a:ext>
            </a:extLst>
          </p:cNvPr>
          <p:cNvCxnSpPr>
            <a:cxnSpLocks/>
          </p:cNvCxnSpPr>
          <p:nvPr/>
        </p:nvCxnSpPr>
        <p:spPr>
          <a:xfrm>
            <a:off x="3822029" y="2899976"/>
            <a:ext cx="0" cy="198159"/>
          </a:xfrm>
          <a:prstGeom prst="line">
            <a:avLst/>
          </a:prstGeom>
          <a:ln>
            <a:solidFill>
              <a:schemeClr val="accent2"/>
            </a:solidFill>
            <a:prstDash val="sysDot"/>
          </a:ln>
        </p:spPr>
        <p:style>
          <a:lnRef idx="2">
            <a:schemeClr val="accent1"/>
          </a:lnRef>
          <a:fillRef idx="0">
            <a:schemeClr val="accent1"/>
          </a:fillRef>
          <a:effectRef idx="1">
            <a:schemeClr val="accent1"/>
          </a:effectRef>
          <a:fontRef idx="minor">
            <a:schemeClr val="tx1"/>
          </a:fontRef>
        </p:style>
      </p:cxnSp>
      <p:sp>
        <p:nvSpPr>
          <p:cNvPr id="13" name="Decorative oval">
            <a:extLst>
              <a:ext uri="{FF2B5EF4-FFF2-40B4-BE49-F238E27FC236}">
                <a16:creationId xmlns:a16="http://schemas.microsoft.com/office/drawing/2014/main" id="{0E8A58AA-AEB2-DD4A-99B3-D88465C43F76}"/>
              </a:ext>
              <a:ext uri="{C183D7F6-B498-43B3-948B-1728B52AA6E4}">
                <adec:decorative xmlns:adec="http://schemas.microsoft.com/office/drawing/2017/decorative" val="1"/>
              </a:ext>
            </a:extLst>
          </p:cNvPr>
          <p:cNvSpPr/>
          <p:nvPr/>
        </p:nvSpPr>
        <p:spPr>
          <a:xfrm>
            <a:off x="5225032"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7" name="Decorative connector">
            <a:extLst>
              <a:ext uri="{FF2B5EF4-FFF2-40B4-BE49-F238E27FC236}">
                <a16:creationId xmlns:a16="http://schemas.microsoft.com/office/drawing/2014/main" id="{131483C7-85FB-4C2F-6B8B-F31F5DE7521A}"/>
              </a:ext>
              <a:ext uri="{C183D7F6-B498-43B3-948B-1728B52AA6E4}">
                <adec:decorative xmlns:adec="http://schemas.microsoft.com/office/drawing/2017/decorative" val="1"/>
              </a:ext>
            </a:extLst>
          </p:cNvPr>
          <p:cNvCxnSpPr>
            <a:cxnSpLocks/>
          </p:cNvCxnSpPr>
          <p:nvPr/>
        </p:nvCxnSpPr>
        <p:spPr>
          <a:xfrm>
            <a:off x="5316620" y="3280980"/>
            <a:ext cx="0" cy="198159"/>
          </a:xfrm>
          <a:prstGeom prst="line">
            <a:avLst/>
          </a:prstGeom>
          <a:ln>
            <a:solidFill>
              <a:schemeClr val="accent2"/>
            </a:solidFill>
            <a:prstDash val="sysDot"/>
          </a:ln>
        </p:spPr>
        <p:style>
          <a:lnRef idx="2">
            <a:schemeClr val="accent1"/>
          </a:lnRef>
          <a:fillRef idx="0">
            <a:schemeClr val="accent1"/>
          </a:fillRef>
          <a:effectRef idx="1">
            <a:schemeClr val="accent1"/>
          </a:effectRef>
          <a:fontRef idx="minor">
            <a:schemeClr val="tx1"/>
          </a:fontRef>
        </p:style>
      </p:cxnSp>
      <p:sp>
        <p:nvSpPr>
          <p:cNvPr id="14" name="Decorative oval">
            <a:extLst>
              <a:ext uri="{FF2B5EF4-FFF2-40B4-BE49-F238E27FC236}">
                <a16:creationId xmlns:a16="http://schemas.microsoft.com/office/drawing/2014/main" id="{2801091A-DA2A-6C49-9491-78838ECA80C3}"/>
              </a:ext>
              <a:ext uri="{C183D7F6-B498-43B3-948B-1728B52AA6E4}">
                <adec:decorative xmlns:adec="http://schemas.microsoft.com/office/drawing/2017/decorative" val="1"/>
              </a:ext>
            </a:extLst>
          </p:cNvPr>
          <p:cNvSpPr/>
          <p:nvPr/>
        </p:nvSpPr>
        <p:spPr>
          <a:xfrm>
            <a:off x="6719623"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6" name="Decorative connector">
            <a:extLst>
              <a:ext uri="{FF2B5EF4-FFF2-40B4-BE49-F238E27FC236}">
                <a16:creationId xmlns:a16="http://schemas.microsoft.com/office/drawing/2014/main" id="{D9D4C4DB-D13A-8E97-827E-17653F3BD01E}"/>
              </a:ext>
              <a:ext uri="{C183D7F6-B498-43B3-948B-1728B52AA6E4}">
                <adec:decorative xmlns:adec="http://schemas.microsoft.com/office/drawing/2017/decorative" val="1"/>
              </a:ext>
            </a:extLst>
          </p:cNvPr>
          <p:cNvCxnSpPr>
            <a:cxnSpLocks/>
          </p:cNvCxnSpPr>
          <p:nvPr/>
        </p:nvCxnSpPr>
        <p:spPr>
          <a:xfrm>
            <a:off x="6811211" y="2899976"/>
            <a:ext cx="0" cy="198159"/>
          </a:xfrm>
          <a:prstGeom prst="line">
            <a:avLst/>
          </a:prstGeom>
          <a:ln>
            <a:solidFill>
              <a:schemeClr val="accent2"/>
            </a:solidFill>
            <a:prstDash val="sysDot"/>
          </a:ln>
        </p:spPr>
        <p:style>
          <a:lnRef idx="2">
            <a:schemeClr val="accent1"/>
          </a:lnRef>
          <a:fillRef idx="0">
            <a:schemeClr val="accent1"/>
          </a:fillRef>
          <a:effectRef idx="1">
            <a:schemeClr val="accent1"/>
          </a:effectRef>
          <a:fontRef idx="minor">
            <a:schemeClr val="tx1"/>
          </a:fontRef>
        </p:style>
      </p:cxnSp>
      <p:sp>
        <p:nvSpPr>
          <p:cNvPr id="18" name="Decorative oval">
            <a:extLst>
              <a:ext uri="{FF2B5EF4-FFF2-40B4-BE49-F238E27FC236}">
                <a16:creationId xmlns:a16="http://schemas.microsoft.com/office/drawing/2014/main" id="{12CC1504-931A-D63D-AC02-63005D0E4AB2}"/>
              </a:ext>
              <a:ext uri="{C183D7F6-B498-43B3-948B-1728B52AA6E4}">
                <adec:decorative xmlns:adec="http://schemas.microsoft.com/office/drawing/2017/decorative" val="1"/>
              </a:ext>
            </a:extLst>
          </p:cNvPr>
          <p:cNvSpPr/>
          <p:nvPr/>
        </p:nvSpPr>
        <p:spPr>
          <a:xfrm>
            <a:off x="8214213"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9" name="Decorative connector">
            <a:extLst>
              <a:ext uri="{FF2B5EF4-FFF2-40B4-BE49-F238E27FC236}">
                <a16:creationId xmlns:a16="http://schemas.microsoft.com/office/drawing/2014/main" id="{EA5DA3C0-05C9-A994-AF1A-D907B1124421}"/>
              </a:ext>
              <a:ext uri="{C183D7F6-B498-43B3-948B-1728B52AA6E4}">
                <adec:decorative xmlns:adec="http://schemas.microsoft.com/office/drawing/2017/decorative" val="1"/>
              </a:ext>
            </a:extLst>
          </p:cNvPr>
          <p:cNvCxnSpPr>
            <a:cxnSpLocks/>
          </p:cNvCxnSpPr>
          <p:nvPr/>
        </p:nvCxnSpPr>
        <p:spPr>
          <a:xfrm>
            <a:off x="8305801" y="3278622"/>
            <a:ext cx="0" cy="201168"/>
          </a:xfrm>
          <a:prstGeom prst="line">
            <a:avLst/>
          </a:prstGeom>
          <a:ln>
            <a:solidFill>
              <a:schemeClr val="accent2"/>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4940980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aption, 5 columns, 2 rows">
    <p:bg>
      <p:bgPr>
        <a:solidFill>
          <a:srgbClr val="FFFFFF"/>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49313" y="53975"/>
            <a:ext cx="8858161" cy="857250"/>
          </a:xfrm>
        </p:spPr>
        <p:txBody>
          <a:bodyPr/>
          <a:lstStyle/>
          <a:p>
            <a:r>
              <a:rPr lang="en-US" dirty="0"/>
              <a:t>Click to add slide title</a:t>
            </a:r>
          </a:p>
        </p:txBody>
      </p:sp>
      <p:sp>
        <p:nvSpPr>
          <p:cNvPr id="4" name="Caption">
            <a:extLst>
              <a:ext uri="{FF2B5EF4-FFF2-40B4-BE49-F238E27FC236}">
                <a16:creationId xmlns:a16="http://schemas.microsoft.com/office/drawing/2014/main" id="{E4AEE2E2-8E0C-2CC0-0BDC-CD742F9500F8}"/>
              </a:ext>
            </a:extLst>
          </p:cNvPr>
          <p:cNvSpPr>
            <a:spLocks noGrp="1"/>
          </p:cNvSpPr>
          <p:nvPr>
            <p:ph type="body" sz="quarter" idx="18" hasCustomPrompt="1"/>
          </p:nvPr>
        </p:nvSpPr>
        <p:spPr>
          <a:xfrm>
            <a:off x="141693" y="1200150"/>
            <a:ext cx="8849908"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7" name="Box 1">
            <a:extLst>
              <a:ext uri="{FF2B5EF4-FFF2-40B4-BE49-F238E27FC236}">
                <a16:creationId xmlns:a16="http://schemas.microsoft.com/office/drawing/2014/main" id="{6205D643-7A60-A84A-B374-4CB13DD533A0}"/>
              </a:ext>
            </a:extLst>
          </p:cNvPr>
          <p:cNvSpPr>
            <a:spLocks noGrp="1"/>
          </p:cNvSpPr>
          <p:nvPr>
            <p:ph idx="19" hasCustomPrompt="1"/>
          </p:nvPr>
        </p:nvSpPr>
        <p:spPr>
          <a:xfrm>
            <a:off x="149313" y="1753988"/>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10" name="Box 2">
            <a:extLst>
              <a:ext uri="{FF2B5EF4-FFF2-40B4-BE49-F238E27FC236}">
                <a16:creationId xmlns:a16="http://schemas.microsoft.com/office/drawing/2014/main" id="{B74DF3D4-55DB-74AE-34AE-82DF05AC5CFB}"/>
              </a:ext>
            </a:extLst>
          </p:cNvPr>
          <p:cNvSpPr>
            <a:spLocks noGrp="1"/>
          </p:cNvSpPr>
          <p:nvPr>
            <p:ph idx="44" hasCustomPrompt="1"/>
          </p:nvPr>
        </p:nvSpPr>
        <p:spPr>
          <a:xfrm>
            <a:off x="149313" y="3221105"/>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9" name="Box 3">
            <a:extLst>
              <a:ext uri="{FF2B5EF4-FFF2-40B4-BE49-F238E27FC236}">
                <a16:creationId xmlns:a16="http://schemas.microsoft.com/office/drawing/2014/main" id="{AA17C55C-850E-AF6D-B4E7-10AF387DA04D}"/>
              </a:ext>
            </a:extLst>
          </p:cNvPr>
          <p:cNvSpPr>
            <a:spLocks noGrp="1"/>
          </p:cNvSpPr>
          <p:nvPr>
            <p:ph idx="43" hasCustomPrompt="1"/>
          </p:nvPr>
        </p:nvSpPr>
        <p:spPr>
          <a:xfrm>
            <a:off x="1978123" y="1753989"/>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11" name="Box 4">
            <a:extLst>
              <a:ext uri="{FF2B5EF4-FFF2-40B4-BE49-F238E27FC236}">
                <a16:creationId xmlns:a16="http://schemas.microsoft.com/office/drawing/2014/main" id="{A54FB7A2-0096-78A2-816D-60D43F814148}"/>
              </a:ext>
            </a:extLst>
          </p:cNvPr>
          <p:cNvSpPr>
            <a:spLocks noGrp="1"/>
          </p:cNvSpPr>
          <p:nvPr>
            <p:ph idx="45" hasCustomPrompt="1"/>
          </p:nvPr>
        </p:nvSpPr>
        <p:spPr>
          <a:xfrm>
            <a:off x="1978123" y="3221106"/>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1" name="Box 5">
            <a:extLst>
              <a:ext uri="{FF2B5EF4-FFF2-40B4-BE49-F238E27FC236}">
                <a16:creationId xmlns:a16="http://schemas.microsoft.com/office/drawing/2014/main" id="{51F9A926-A6B1-B848-96D6-AE921E59A94D}"/>
              </a:ext>
            </a:extLst>
          </p:cNvPr>
          <p:cNvSpPr>
            <a:spLocks noGrp="1"/>
          </p:cNvSpPr>
          <p:nvPr>
            <p:ph idx="22" hasCustomPrompt="1"/>
          </p:nvPr>
        </p:nvSpPr>
        <p:spPr>
          <a:xfrm>
            <a:off x="3806933" y="1753989"/>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38" name="Box 6">
            <a:extLst>
              <a:ext uri="{FF2B5EF4-FFF2-40B4-BE49-F238E27FC236}">
                <a16:creationId xmlns:a16="http://schemas.microsoft.com/office/drawing/2014/main" id="{3AC76269-5CB1-4C71-3B98-BBF293843278}"/>
              </a:ext>
            </a:extLst>
          </p:cNvPr>
          <p:cNvSpPr>
            <a:spLocks noGrp="1"/>
          </p:cNvSpPr>
          <p:nvPr>
            <p:ph idx="41" hasCustomPrompt="1"/>
          </p:nvPr>
        </p:nvSpPr>
        <p:spPr>
          <a:xfrm>
            <a:off x="3806933" y="3221106"/>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12" name="Box 7">
            <a:extLst>
              <a:ext uri="{FF2B5EF4-FFF2-40B4-BE49-F238E27FC236}">
                <a16:creationId xmlns:a16="http://schemas.microsoft.com/office/drawing/2014/main" id="{9C839CE7-320D-477A-F570-3825BEEAAE34}"/>
              </a:ext>
            </a:extLst>
          </p:cNvPr>
          <p:cNvSpPr>
            <a:spLocks noGrp="1"/>
          </p:cNvSpPr>
          <p:nvPr>
            <p:ph idx="46" hasCustomPrompt="1"/>
          </p:nvPr>
        </p:nvSpPr>
        <p:spPr>
          <a:xfrm>
            <a:off x="5635743" y="1753989"/>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13" name="Box 8">
            <a:extLst>
              <a:ext uri="{FF2B5EF4-FFF2-40B4-BE49-F238E27FC236}">
                <a16:creationId xmlns:a16="http://schemas.microsoft.com/office/drawing/2014/main" id="{D42B821E-7A97-981B-7BE5-C0427A219139}"/>
              </a:ext>
            </a:extLst>
          </p:cNvPr>
          <p:cNvSpPr>
            <a:spLocks noGrp="1"/>
          </p:cNvSpPr>
          <p:nvPr>
            <p:ph idx="47" hasCustomPrompt="1"/>
          </p:nvPr>
        </p:nvSpPr>
        <p:spPr>
          <a:xfrm>
            <a:off x="5635743" y="3221106"/>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5" name="Box 9">
            <a:extLst>
              <a:ext uri="{FF2B5EF4-FFF2-40B4-BE49-F238E27FC236}">
                <a16:creationId xmlns:a16="http://schemas.microsoft.com/office/drawing/2014/main" id="{7C1FE663-AD46-1C4F-9F27-6999C8456FF5}"/>
              </a:ext>
            </a:extLst>
          </p:cNvPr>
          <p:cNvSpPr>
            <a:spLocks noGrp="1"/>
          </p:cNvSpPr>
          <p:nvPr>
            <p:ph idx="24" hasCustomPrompt="1"/>
          </p:nvPr>
        </p:nvSpPr>
        <p:spPr>
          <a:xfrm>
            <a:off x="7464552" y="1753989"/>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3" name="Box 10">
            <a:extLst>
              <a:ext uri="{FF2B5EF4-FFF2-40B4-BE49-F238E27FC236}">
                <a16:creationId xmlns:a16="http://schemas.microsoft.com/office/drawing/2014/main" id="{649D6864-2C6C-B331-6713-3A32D09E5229}"/>
              </a:ext>
            </a:extLst>
          </p:cNvPr>
          <p:cNvSpPr>
            <a:spLocks noGrp="1"/>
          </p:cNvSpPr>
          <p:nvPr>
            <p:ph idx="42" hasCustomPrompt="1"/>
          </p:nvPr>
        </p:nvSpPr>
        <p:spPr>
          <a:xfrm>
            <a:off x="7464552" y="3221105"/>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8" name="Source">
            <a:extLst>
              <a:ext uri="{FF2B5EF4-FFF2-40B4-BE49-F238E27FC236}">
                <a16:creationId xmlns:a16="http://schemas.microsoft.com/office/drawing/2014/main" id="{0249B332-CABF-854E-B6E9-46A2BE5A2C6D}"/>
              </a:ext>
            </a:extLst>
          </p:cNvPr>
          <p:cNvSpPr>
            <a:spLocks noGrp="1"/>
          </p:cNvSpPr>
          <p:nvPr>
            <p:ph idx="12" hasCustomPrompt="1"/>
          </p:nvPr>
        </p:nvSpPr>
        <p:spPr>
          <a:xfrm>
            <a:off x="149313" y="4792204"/>
            <a:ext cx="781812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rgbClr val="000000"/>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0C4EC1CA-48D8-777F-A6A1-E5D28A65C90A}"/>
              </a:ext>
            </a:extLst>
          </p:cNvPr>
          <p:cNvSpPr>
            <a:spLocks noGrp="1"/>
          </p:cNvSpPr>
          <p:nvPr>
            <p:ph type="sldNum" sz="quarter" idx="33"/>
          </p:nvPr>
        </p:nvSpPr>
        <p:spPr/>
        <p:txBody>
          <a:bodyPr/>
          <a:lstStyle/>
          <a:p>
            <a:fld id="{41E43040-C176-F740-A7BC-9B82D194292B}" type="slidenum">
              <a:rPr lang="en-US" smtClean="0"/>
              <a:pPr/>
              <a:t>‹#›</a:t>
            </a:fld>
            <a:endParaRPr lang="en-US" dirty="0"/>
          </a:p>
        </p:txBody>
      </p:sp>
    </p:spTree>
    <p:extLst>
      <p:ext uri="{BB962C8B-B14F-4D97-AF65-F5344CB8AC3E}">
        <p14:creationId xmlns:p14="http://schemas.microsoft.com/office/powerpoint/2010/main" val="143649720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Pyramid">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26" name="Text 1">
            <a:extLst>
              <a:ext uri="{FF2B5EF4-FFF2-40B4-BE49-F238E27FC236}">
                <a16:creationId xmlns:a16="http://schemas.microsoft.com/office/drawing/2014/main" id="{7BAF17F4-7FA8-2B40-BF9E-55A8E4E91B05}"/>
              </a:ext>
            </a:extLst>
          </p:cNvPr>
          <p:cNvSpPr>
            <a:spLocks noGrp="1"/>
          </p:cNvSpPr>
          <p:nvPr>
            <p:ph idx="26" hasCustomPrompt="1"/>
          </p:nvPr>
        </p:nvSpPr>
        <p:spPr>
          <a:xfrm>
            <a:off x="2262096" y="1289218"/>
            <a:ext cx="1646887" cy="570984"/>
          </a:xfrm>
          <a:ln>
            <a:noFill/>
          </a:ln>
        </p:spPr>
        <p:txBody>
          <a:bodyPr anchor="ctr">
            <a:normAutofit/>
          </a:bodyPr>
          <a:lstStyle>
            <a:lvl1pPr marL="0" indent="0">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9" name="Top of pyramid box">
            <a:extLst>
              <a:ext uri="{FF2B5EF4-FFF2-40B4-BE49-F238E27FC236}">
                <a16:creationId xmlns:a16="http://schemas.microsoft.com/office/drawing/2014/main" id="{416E5DA1-136A-384D-85B8-D3676B29E3F3}"/>
              </a:ext>
            </a:extLst>
          </p:cNvPr>
          <p:cNvSpPr>
            <a:spLocks noGrp="1"/>
          </p:cNvSpPr>
          <p:nvPr>
            <p:ph idx="13" hasCustomPrompt="1"/>
          </p:nvPr>
        </p:nvSpPr>
        <p:spPr>
          <a:xfrm>
            <a:off x="4040039" y="1172217"/>
            <a:ext cx="1241853" cy="705529"/>
          </a:xfrm>
          <a:prstGeom prst="triangle">
            <a:avLst/>
          </a:prstGeom>
          <a:solidFill>
            <a:schemeClr val="accent2">
              <a:alpha val="80000"/>
            </a:schemeClr>
          </a:solidFill>
          <a:ln>
            <a:solidFill>
              <a:srgbClr val="000000">
                <a:alpha val="60000"/>
              </a:srgbClr>
            </a:solidFill>
          </a:ln>
        </p:spPr>
        <p:txBody>
          <a:bodyPr anchor="b">
            <a:noAutofit/>
          </a:bodyPr>
          <a:lstStyle>
            <a:lvl1pPr marL="0" indent="0" algn="ctr">
              <a:buFont typeface="Arial" panose="020B0604020202020204" pitchFamily="34" charset="0"/>
              <a:buNone/>
              <a:defRPr sz="1600" baseline="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5" name="Text 2">
            <a:extLst>
              <a:ext uri="{FF2B5EF4-FFF2-40B4-BE49-F238E27FC236}">
                <a16:creationId xmlns:a16="http://schemas.microsoft.com/office/drawing/2014/main" id="{36FFE5C7-7947-4BC2-A6E0-FF8A7A6A89A0}"/>
              </a:ext>
            </a:extLst>
          </p:cNvPr>
          <p:cNvSpPr>
            <a:spLocks noGrp="1"/>
          </p:cNvSpPr>
          <p:nvPr>
            <p:ph idx="33" hasCustomPrompt="1"/>
          </p:nvPr>
        </p:nvSpPr>
        <p:spPr>
          <a:xfrm>
            <a:off x="1738245" y="1946080"/>
            <a:ext cx="1646887" cy="570984"/>
          </a:xfrm>
          <a:ln>
            <a:noFill/>
          </a:ln>
        </p:spPr>
        <p:txBody>
          <a:bodyPr anchor="ctr">
            <a:normAutofit/>
          </a:bodyPr>
          <a:lstStyle>
            <a:lvl1pPr marL="0" indent="0">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27" name="Second-from-top pyramid box">
            <a:extLst>
              <a:ext uri="{FF2B5EF4-FFF2-40B4-BE49-F238E27FC236}">
                <a16:creationId xmlns:a16="http://schemas.microsoft.com/office/drawing/2014/main" id="{A514C5D4-6321-9940-AA7B-6DD9C2896472}"/>
              </a:ext>
            </a:extLst>
          </p:cNvPr>
          <p:cNvSpPr>
            <a:spLocks noGrp="1"/>
          </p:cNvSpPr>
          <p:nvPr>
            <p:ph idx="27" hasCustomPrompt="1"/>
          </p:nvPr>
        </p:nvSpPr>
        <p:spPr>
          <a:xfrm>
            <a:off x="3457732" y="1944560"/>
            <a:ext cx="2377918" cy="590555"/>
          </a:xfrm>
          <a:prstGeom prst="trapezoid">
            <a:avLst>
              <a:gd name="adj" fmla="val 86062"/>
            </a:avLst>
          </a:prstGeom>
          <a:solidFill>
            <a:schemeClr val="accent3">
              <a:alpha val="80000"/>
            </a:schemeClr>
          </a:solidFill>
          <a:ln>
            <a:solidFill>
              <a:srgbClr val="000000">
                <a:alpha val="60000"/>
              </a:srgbClr>
            </a:solidFill>
          </a:ln>
        </p:spPr>
        <p:txBody>
          <a:bodyPr anchor="ctr">
            <a:normAutofit/>
          </a:bodyPr>
          <a:lstStyle>
            <a:lvl1pPr marL="0" indent="0" algn="ctr">
              <a:buFont typeface="Arial" panose="020B0604020202020204" pitchFamily="34" charset="0"/>
              <a:buNone/>
              <a:defRPr sz="1600" baseline="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7" name="Text 3">
            <a:extLst>
              <a:ext uri="{FF2B5EF4-FFF2-40B4-BE49-F238E27FC236}">
                <a16:creationId xmlns:a16="http://schemas.microsoft.com/office/drawing/2014/main" id="{3F4E45E6-0CC3-47A1-A42F-81D9AC3545C8}"/>
              </a:ext>
            </a:extLst>
          </p:cNvPr>
          <p:cNvSpPr>
            <a:spLocks noGrp="1"/>
          </p:cNvSpPr>
          <p:nvPr>
            <p:ph idx="34" hasCustomPrompt="1"/>
          </p:nvPr>
        </p:nvSpPr>
        <p:spPr>
          <a:xfrm>
            <a:off x="1209382" y="2602942"/>
            <a:ext cx="1646887" cy="570984"/>
          </a:xfrm>
          <a:ln>
            <a:noFill/>
          </a:ln>
        </p:spPr>
        <p:txBody>
          <a:bodyPr anchor="ctr">
            <a:normAutofit/>
          </a:bodyPr>
          <a:lstStyle>
            <a:lvl1pPr marL="0" indent="0">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1" name="Middle-of-pyramid box">
            <a:extLst>
              <a:ext uri="{FF2B5EF4-FFF2-40B4-BE49-F238E27FC236}">
                <a16:creationId xmlns:a16="http://schemas.microsoft.com/office/drawing/2014/main" id="{CC1E30E1-5075-44F2-AB2A-E8B5825E5C96}"/>
              </a:ext>
            </a:extLst>
          </p:cNvPr>
          <p:cNvSpPr>
            <a:spLocks noGrp="1"/>
          </p:cNvSpPr>
          <p:nvPr>
            <p:ph idx="29" hasCustomPrompt="1"/>
          </p:nvPr>
        </p:nvSpPr>
        <p:spPr>
          <a:xfrm>
            <a:off x="2911263" y="2592651"/>
            <a:ext cx="3470856" cy="590555"/>
          </a:xfrm>
          <a:prstGeom prst="trapezoid">
            <a:avLst>
              <a:gd name="adj" fmla="val 86062"/>
            </a:avLst>
          </a:prstGeom>
          <a:solidFill>
            <a:schemeClr val="accent4">
              <a:alpha val="80000"/>
            </a:schemeClr>
          </a:solidFill>
          <a:ln>
            <a:solidFill>
              <a:srgbClr val="000000">
                <a:alpha val="60000"/>
              </a:srgbClr>
            </a:solidFill>
          </a:ln>
        </p:spPr>
        <p:txBody>
          <a:bodyPr anchor="ctr">
            <a:normAutofit/>
          </a:bodyPr>
          <a:lstStyle>
            <a:lvl1pPr marL="0" indent="0" algn="ctr">
              <a:buFont typeface="Arial" panose="020B0604020202020204" pitchFamily="34" charset="0"/>
              <a:buNone/>
              <a:defRPr sz="1600" baseline="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8" name="Text 4">
            <a:extLst>
              <a:ext uri="{FF2B5EF4-FFF2-40B4-BE49-F238E27FC236}">
                <a16:creationId xmlns:a16="http://schemas.microsoft.com/office/drawing/2014/main" id="{10B9FA78-5636-4C98-8920-80963CE7684C}"/>
              </a:ext>
            </a:extLst>
          </p:cNvPr>
          <p:cNvSpPr>
            <a:spLocks noGrp="1"/>
          </p:cNvSpPr>
          <p:nvPr>
            <p:ph idx="35" hasCustomPrompt="1"/>
          </p:nvPr>
        </p:nvSpPr>
        <p:spPr>
          <a:xfrm>
            <a:off x="677885" y="3259804"/>
            <a:ext cx="1646887" cy="570984"/>
          </a:xfrm>
          <a:ln>
            <a:noFill/>
          </a:ln>
        </p:spPr>
        <p:txBody>
          <a:bodyPr anchor="ctr">
            <a:normAutofit/>
          </a:bodyPr>
          <a:lstStyle>
            <a:lvl1pPr marL="0" indent="0">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2" name="Second-from-bottom pyramid box">
            <a:extLst>
              <a:ext uri="{FF2B5EF4-FFF2-40B4-BE49-F238E27FC236}">
                <a16:creationId xmlns:a16="http://schemas.microsoft.com/office/drawing/2014/main" id="{997EDD94-D93F-4BF8-B012-A3E70F9508E5}"/>
              </a:ext>
            </a:extLst>
          </p:cNvPr>
          <p:cNvSpPr>
            <a:spLocks noGrp="1"/>
          </p:cNvSpPr>
          <p:nvPr>
            <p:ph idx="30" hasCustomPrompt="1"/>
          </p:nvPr>
        </p:nvSpPr>
        <p:spPr>
          <a:xfrm>
            <a:off x="2359783" y="3259298"/>
            <a:ext cx="4602363" cy="590555"/>
          </a:xfrm>
          <a:prstGeom prst="trapezoid">
            <a:avLst>
              <a:gd name="adj" fmla="val 86062"/>
            </a:avLst>
          </a:prstGeom>
          <a:solidFill>
            <a:schemeClr val="accent5">
              <a:alpha val="80000"/>
            </a:schemeClr>
          </a:solidFill>
          <a:ln>
            <a:solidFill>
              <a:srgbClr val="000000">
                <a:alpha val="60000"/>
              </a:srgbClr>
            </a:solidFill>
          </a:ln>
        </p:spPr>
        <p:txBody>
          <a:bodyPr anchor="ctr">
            <a:normAutofit/>
          </a:bodyPr>
          <a:lstStyle>
            <a:lvl1pPr marL="0" indent="0" algn="ctr">
              <a:buFont typeface="Arial" panose="020B0604020202020204" pitchFamily="34" charset="0"/>
              <a:buNone/>
              <a:defRPr sz="1600" baseline="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marL="0" marR="0" lvl="0" indent="0" algn="ctr" defTabSz="457200" rtl="0" eaLnBrk="1" fontAlgn="auto" latinLnBrk="0" hangingPunct="1">
              <a:lnSpc>
                <a:spcPct val="100000"/>
              </a:lnSpc>
              <a:spcBef>
                <a:spcPts val="2400"/>
              </a:spcBef>
              <a:spcAft>
                <a:spcPts val="0"/>
              </a:spcAft>
              <a:buClr>
                <a:srgbClr val="D66D50"/>
              </a:buClr>
              <a:buSzPct val="80000"/>
              <a:buFont typeface="Arial" panose="020B0604020202020204" pitchFamily="34" charset="0"/>
              <a:buNone/>
              <a:tabLst/>
              <a:defRPr/>
            </a:pPr>
            <a:r>
              <a:rPr lang="en-US" dirty="0"/>
              <a:t>Add text</a:t>
            </a:r>
          </a:p>
        </p:txBody>
      </p:sp>
      <p:sp>
        <p:nvSpPr>
          <p:cNvPr id="20" name="Text 5">
            <a:extLst>
              <a:ext uri="{FF2B5EF4-FFF2-40B4-BE49-F238E27FC236}">
                <a16:creationId xmlns:a16="http://schemas.microsoft.com/office/drawing/2014/main" id="{ED94A084-08CF-4432-8D0B-0322BE6ABD53}"/>
              </a:ext>
            </a:extLst>
          </p:cNvPr>
          <p:cNvSpPr>
            <a:spLocks noGrp="1"/>
          </p:cNvSpPr>
          <p:nvPr>
            <p:ph idx="36" hasCustomPrompt="1"/>
          </p:nvPr>
        </p:nvSpPr>
        <p:spPr>
          <a:xfrm>
            <a:off x="149313" y="3916666"/>
            <a:ext cx="1646887" cy="570984"/>
          </a:xfrm>
          <a:ln>
            <a:noFill/>
          </a:ln>
        </p:spPr>
        <p:txBody>
          <a:bodyPr anchor="ctr">
            <a:normAutofit/>
          </a:bodyPr>
          <a:lstStyle>
            <a:lvl1pPr marL="0" indent="0">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4" name="Bottom pyramid box">
            <a:extLst>
              <a:ext uri="{FF2B5EF4-FFF2-40B4-BE49-F238E27FC236}">
                <a16:creationId xmlns:a16="http://schemas.microsoft.com/office/drawing/2014/main" id="{3CF4CF9F-90A8-4B19-BB16-32CC750F6D15}"/>
              </a:ext>
            </a:extLst>
          </p:cNvPr>
          <p:cNvSpPr>
            <a:spLocks noGrp="1"/>
          </p:cNvSpPr>
          <p:nvPr>
            <p:ph idx="32" hasCustomPrompt="1"/>
          </p:nvPr>
        </p:nvSpPr>
        <p:spPr>
          <a:xfrm>
            <a:off x="1806704" y="3916666"/>
            <a:ext cx="5708519" cy="590555"/>
          </a:xfrm>
          <a:prstGeom prst="trapezoid">
            <a:avLst>
              <a:gd name="adj" fmla="val 86062"/>
            </a:avLst>
          </a:prstGeom>
          <a:solidFill>
            <a:schemeClr val="accent6">
              <a:alpha val="80000"/>
            </a:schemeClr>
          </a:solidFill>
          <a:ln>
            <a:solidFill>
              <a:srgbClr val="000000">
                <a:alpha val="60000"/>
              </a:srgbClr>
            </a:solidFill>
          </a:ln>
        </p:spPr>
        <p:txBody>
          <a:bodyPr anchor="ctr">
            <a:normAutofit/>
          </a:bodyPr>
          <a:lstStyle>
            <a:lvl1pPr marL="0" indent="0" algn="ctr">
              <a:buFont typeface="Arial" panose="020B0604020202020204" pitchFamily="34" charset="0"/>
              <a:buNone/>
              <a:defRPr sz="1600" baseline="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0" name="Source">
            <a:extLst>
              <a:ext uri="{FF2B5EF4-FFF2-40B4-BE49-F238E27FC236}">
                <a16:creationId xmlns:a16="http://schemas.microsoft.com/office/drawing/2014/main" id="{36F230DE-5E92-6B46-9F5D-66DB4D20FF43}"/>
              </a:ext>
            </a:extLst>
          </p:cNvPr>
          <p:cNvSpPr>
            <a:spLocks noGrp="1"/>
          </p:cNvSpPr>
          <p:nvPr>
            <p:ph idx="18" hasCustomPrompt="1"/>
          </p:nvPr>
        </p:nvSpPr>
        <p:spPr>
          <a:xfrm>
            <a:off x="149313" y="4792204"/>
            <a:ext cx="781812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rgbClr val="000000"/>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C746464B-6D50-0444-88FB-F2C6D2DA4234}"/>
              </a:ext>
            </a:extLst>
          </p:cNvPr>
          <p:cNvSpPr>
            <a:spLocks noGrp="1"/>
          </p:cNvSpPr>
          <p:nvPr>
            <p:ph type="sldNum" sz="quarter" idx="2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01969938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ue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Dark blue box 1"/>
          <p:cNvSpPr>
            <a:spLocks noGrp="1"/>
          </p:cNvSpPr>
          <p:nvPr>
            <p:ph idx="13" hasCustomPrompt="1"/>
          </p:nvPr>
        </p:nvSpPr>
        <p:spPr>
          <a:xfrm>
            <a:off x="149313" y="1200151"/>
            <a:ext cx="8842247" cy="389163"/>
          </a:xfrm>
          <a:solidFill>
            <a:schemeClr val="accent2"/>
          </a:solidFill>
          <a:ln>
            <a:solidFill>
              <a:srgbClr val="6CACE4">
                <a:alpha val="20000"/>
              </a:srgbClr>
            </a:solidFill>
          </a:ln>
        </p:spPr>
        <p:txBody>
          <a:bodyPr anchor="ctr">
            <a:normAutofit/>
          </a:bodyPr>
          <a:lstStyle>
            <a:lvl1pPr marL="0" indent="0" algn="ctr">
              <a:buFontTx/>
              <a:buNone/>
              <a:defRPr sz="1400" baseline="0">
                <a:solidFill>
                  <a:schemeClr val="bg1"/>
                </a:solidFill>
                <a:latin typeface="Georgia" panose="02040502050405020303" pitchFamily="18"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6" name="Small box 1">
            <a:extLst>
              <a:ext uri="{FF2B5EF4-FFF2-40B4-BE49-F238E27FC236}">
                <a16:creationId xmlns:a16="http://schemas.microsoft.com/office/drawing/2014/main" id="{1EEDF6EA-6108-C255-B3DC-8822455B9FCF}"/>
              </a:ext>
            </a:extLst>
          </p:cNvPr>
          <p:cNvSpPr>
            <a:spLocks noGrp="1"/>
          </p:cNvSpPr>
          <p:nvPr>
            <p:ph idx="20" hasCustomPrompt="1"/>
          </p:nvPr>
        </p:nvSpPr>
        <p:spPr>
          <a:xfrm>
            <a:off x="149311" y="1625877"/>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1" name="Small box 2">
            <a:extLst>
              <a:ext uri="{FF2B5EF4-FFF2-40B4-BE49-F238E27FC236}">
                <a16:creationId xmlns:a16="http://schemas.microsoft.com/office/drawing/2014/main" id="{3B002E9E-DA78-7F84-07BE-ABFC1042DE1E}"/>
              </a:ext>
            </a:extLst>
          </p:cNvPr>
          <p:cNvSpPr>
            <a:spLocks noGrp="1"/>
          </p:cNvSpPr>
          <p:nvPr>
            <p:ph idx="22" hasCustomPrompt="1"/>
          </p:nvPr>
        </p:nvSpPr>
        <p:spPr>
          <a:xfrm>
            <a:off x="2388595" y="1625877"/>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2" name="Small box 3">
            <a:extLst>
              <a:ext uri="{FF2B5EF4-FFF2-40B4-BE49-F238E27FC236}">
                <a16:creationId xmlns:a16="http://schemas.microsoft.com/office/drawing/2014/main" id="{809D8D1A-1BDF-DB5F-A3C9-F89FBAAD9A64}"/>
              </a:ext>
            </a:extLst>
          </p:cNvPr>
          <p:cNvSpPr>
            <a:spLocks noGrp="1"/>
          </p:cNvSpPr>
          <p:nvPr>
            <p:ph idx="23" hasCustomPrompt="1"/>
          </p:nvPr>
        </p:nvSpPr>
        <p:spPr>
          <a:xfrm>
            <a:off x="4627879" y="1625877"/>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0" name="Small box 4">
            <a:extLst>
              <a:ext uri="{FF2B5EF4-FFF2-40B4-BE49-F238E27FC236}">
                <a16:creationId xmlns:a16="http://schemas.microsoft.com/office/drawing/2014/main" id="{7981AF15-2689-29FF-4B3A-ECF9965EB243}"/>
              </a:ext>
            </a:extLst>
          </p:cNvPr>
          <p:cNvSpPr>
            <a:spLocks noGrp="1"/>
          </p:cNvSpPr>
          <p:nvPr>
            <p:ph idx="21" hasCustomPrompt="1"/>
          </p:nvPr>
        </p:nvSpPr>
        <p:spPr>
          <a:xfrm>
            <a:off x="6867163" y="1625877"/>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7" name="Object 1">
            <a:extLst>
              <a:ext uri="{FF2B5EF4-FFF2-40B4-BE49-F238E27FC236}">
                <a16:creationId xmlns:a16="http://schemas.microsoft.com/office/drawing/2014/main" id="{10AA8AA6-98B3-AD44-E3F9-392EBDEA7795}"/>
              </a:ext>
            </a:extLst>
          </p:cNvPr>
          <p:cNvSpPr>
            <a:spLocks noGrp="1"/>
          </p:cNvSpPr>
          <p:nvPr>
            <p:ph sz="quarter" idx="38"/>
          </p:nvPr>
        </p:nvSpPr>
        <p:spPr>
          <a:xfrm>
            <a:off x="4285796" y="2076450"/>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18" name="Dark blue box 2">
            <a:extLst>
              <a:ext uri="{FF2B5EF4-FFF2-40B4-BE49-F238E27FC236}">
                <a16:creationId xmlns:a16="http://schemas.microsoft.com/office/drawing/2014/main" id="{55BE8907-6CF2-17CE-6D14-45C36ECBEBD6}"/>
              </a:ext>
            </a:extLst>
          </p:cNvPr>
          <p:cNvSpPr>
            <a:spLocks noGrp="1"/>
          </p:cNvSpPr>
          <p:nvPr>
            <p:ph idx="28" hasCustomPrompt="1"/>
          </p:nvPr>
        </p:nvSpPr>
        <p:spPr>
          <a:xfrm>
            <a:off x="146325" y="2497356"/>
            <a:ext cx="8842247" cy="389163"/>
          </a:xfrm>
          <a:solidFill>
            <a:schemeClr val="accent2"/>
          </a:solidFill>
          <a:ln>
            <a:solidFill>
              <a:srgbClr val="6CACE4">
                <a:alpha val="20000"/>
              </a:srgbClr>
            </a:solidFill>
          </a:ln>
        </p:spPr>
        <p:txBody>
          <a:bodyPr anchor="ctr">
            <a:normAutofit/>
          </a:bodyPr>
          <a:lstStyle>
            <a:lvl1pPr marL="0" indent="0" algn="ctr">
              <a:buFontTx/>
              <a:buNone/>
              <a:defRPr sz="1400" baseline="0">
                <a:solidFill>
                  <a:schemeClr val="bg1"/>
                </a:solidFill>
                <a:latin typeface="Georgia" panose="02040502050405020303" pitchFamily="18"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39" name="Small box 5">
            <a:extLst>
              <a:ext uri="{FF2B5EF4-FFF2-40B4-BE49-F238E27FC236}">
                <a16:creationId xmlns:a16="http://schemas.microsoft.com/office/drawing/2014/main" id="{8DD0DF14-24F3-716C-A2A5-EEE7A58197B7}"/>
              </a:ext>
            </a:extLst>
          </p:cNvPr>
          <p:cNvSpPr>
            <a:spLocks noGrp="1"/>
          </p:cNvSpPr>
          <p:nvPr>
            <p:ph idx="34" hasCustomPrompt="1"/>
          </p:nvPr>
        </p:nvSpPr>
        <p:spPr>
          <a:xfrm>
            <a:off x="149311" y="2923082"/>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41" name="Small box 6">
            <a:extLst>
              <a:ext uri="{FF2B5EF4-FFF2-40B4-BE49-F238E27FC236}">
                <a16:creationId xmlns:a16="http://schemas.microsoft.com/office/drawing/2014/main" id="{8FAE762F-BA0A-3363-00AC-88AAA8791C59}"/>
              </a:ext>
            </a:extLst>
          </p:cNvPr>
          <p:cNvSpPr>
            <a:spLocks noGrp="1"/>
          </p:cNvSpPr>
          <p:nvPr>
            <p:ph idx="36" hasCustomPrompt="1"/>
          </p:nvPr>
        </p:nvSpPr>
        <p:spPr>
          <a:xfrm>
            <a:off x="2388595" y="2923082"/>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42" name="Small box 7">
            <a:extLst>
              <a:ext uri="{FF2B5EF4-FFF2-40B4-BE49-F238E27FC236}">
                <a16:creationId xmlns:a16="http://schemas.microsoft.com/office/drawing/2014/main" id="{304F819B-59B6-0F77-D1BD-EA6DBD2E076C}"/>
              </a:ext>
            </a:extLst>
          </p:cNvPr>
          <p:cNvSpPr>
            <a:spLocks noGrp="1"/>
          </p:cNvSpPr>
          <p:nvPr>
            <p:ph idx="37" hasCustomPrompt="1"/>
          </p:nvPr>
        </p:nvSpPr>
        <p:spPr>
          <a:xfrm>
            <a:off x="4627879" y="2923082"/>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40" name="Small box 8">
            <a:extLst>
              <a:ext uri="{FF2B5EF4-FFF2-40B4-BE49-F238E27FC236}">
                <a16:creationId xmlns:a16="http://schemas.microsoft.com/office/drawing/2014/main" id="{1FA0986B-7548-9C71-FC17-8D01D321F2F9}"/>
              </a:ext>
            </a:extLst>
          </p:cNvPr>
          <p:cNvSpPr>
            <a:spLocks noGrp="1"/>
          </p:cNvSpPr>
          <p:nvPr>
            <p:ph idx="35" hasCustomPrompt="1"/>
          </p:nvPr>
        </p:nvSpPr>
        <p:spPr>
          <a:xfrm>
            <a:off x="6867163" y="2923082"/>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9" name="Object 2">
            <a:extLst>
              <a:ext uri="{FF2B5EF4-FFF2-40B4-BE49-F238E27FC236}">
                <a16:creationId xmlns:a16="http://schemas.microsoft.com/office/drawing/2014/main" id="{A27CBE59-4AB7-13AB-AECC-A3B69773A48F}"/>
              </a:ext>
            </a:extLst>
          </p:cNvPr>
          <p:cNvSpPr>
            <a:spLocks noGrp="1"/>
          </p:cNvSpPr>
          <p:nvPr>
            <p:ph sz="quarter" idx="39"/>
          </p:nvPr>
        </p:nvSpPr>
        <p:spPr>
          <a:xfrm>
            <a:off x="4285796" y="3367408"/>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26" name="Dark blue box 3">
            <a:extLst>
              <a:ext uri="{FF2B5EF4-FFF2-40B4-BE49-F238E27FC236}">
                <a16:creationId xmlns:a16="http://schemas.microsoft.com/office/drawing/2014/main" id="{5D9A3B56-2EF4-A08F-00C3-A497BA42F976}"/>
              </a:ext>
            </a:extLst>
          </p:cNvPr>
          <p:cNvSpPr>
            <a:spLocks noGrp="1"/>
          </p:cNvSpPr>
          <p:nvPr>
            <p:ph idx="29" hasCustomPrompt="1"/>
          </p:nvPr>
        </p:nvSpPr>
        <p:spPr>
          <a:xfrm>
            <a:off x="146324" y="3748767"/>
            <a:ext cx="8842247" cy="389163"/>
          </a:xfrm>
          <a:solidFill>
            <a:schemeClr val="accent2"/>
          </a:solidFill>
          <a:ln>
            <a:solidFill>
              <a:srgbClr val="6CACE4">
                <a:alpha val="20000"/>
              </a:srgbClr>
            </a:solidFill>
          </a:ln>
        </p:spPr>
        <p:txBody>
          <a:bodyPr anchor="ctr">
            <a:normAutofit/>
          </a:bodyPr>
          <a:lstStyle>
            <a:lvl1pPr marL="0" indent="0" algn="ctr">
              <a:buFontTx/>
              <a:buNone/>
              <a:defRPr sz="1400" baseline="0">
                <a:solidFill>
                  <a:schemeClr val="bg1"/>
                </a:solidFill>
                <a:latin typeface="Georgia" panose="02040502050405020303" pitchFamily="18"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31" name="Small box 9">
            <a:extLst>
              <a:ext uri="{FF2B5EF4-FFF2-40B4-BE49-F238E27FC236}">
                <a16:creationId xmlns:a16="http://schemas.microsoft.com/office/drawing/2014/main" id="{F05EA9C8-3847-7546-0F89-90DD1FCBBDF4}"/>
              </a:ext>
            </a:extLst>
          </p:cNvPr>
          <p:cNvSpPr>
            <a:spLocks noGrp="1"/>
          </p:cNvSpPr>
          <p:nvPr>
            <p:ph idx="30" hasCustomPrompt="1"/>
          </p:nvPr>
        </p:nvSpPr>
        <p:spPr>
          <a:xfrm>
            <a:off x="168214" y="4192059"/>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33" name="Small box 10">
            <a:extLst>
              <a:ext uri="{FF2B5EF4-FFF2-40B4-BE49-F238E27FC236}">
                <a16:creationId xmlns:a16="http://schemas.microsoft.com/office/drawing/2014/main" id="{48CB4271-92B6-DAC6-EA86-C26101B84A7A}"/>
              </a:ext>
            </a:extLst>
          </p:cNvPr>
          <p:cNvSpPr>
            <a:spLocks noGrp="1"/>
          </p:cNvSpPr>
          <p:nvPr>
            <p:ph idx="32" hasCustomPrompt="1"/>
          </p:nvPr>
        </p:nvSpPr>
        <p:spPr>
          <a:xfrm>
            <a:off x="2407498" y="4192059"/>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34" name="Small box 11">
            <a:extLst>
              <a:ext uri="{FF2B5EF4-FFF2-40B4-BE49-F238E27FC236}">
                <a16:creationId xmlns:a16="http://schemas.microsoft.com/office/drawing/2014/main" id="{AAE55E24-26BC-E7B7-AC7E-981983292D6C}"/>
              </a:ext>
            </a:extLst>
          </p:cNvPr>
          <p:cNvSpPr>
            <a:spLocks noGrp="1"/>
          </p:cNvSpPr>
          <p:nvPr>
            <p:ph idx="33" hasCustomPrompt="1"/>
          </p:nvPr>
        </p:nvSpPr>
        <p:spPr>
          <a:xfrm>
            <a:off x="4646782" y="4192059"/>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32" name="Small box 12">
            <a:extLst>
              <a:ext uri="{FF2B5EF4-FFF2-40B4-BE49-F238E27FC236}">
                <a16:creationId xmlns:a16="http://schemas.microsoft.com/office/drawing/2014/main" id="{2CCAC3ED-785E-4C25-E923-DD9E3819CA86}"/>
              </a:ext>
            </a:extLst>
          </p:cNvPr>
          <p:cNvSpPr>
            <a:spLocks noGrp="1"/>
          </p:cNvSpPr>
          <p:nvPr>
            <p:ph idx="31" hasCustomPrompt="1"/>
          </p:nvPr>
        </p:nvSpPr>
        <p:spPr>
          <a:xfrm>
            <a:off x="6886066" y="4192059"/>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41811072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 boxes with arrows with border">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5" name="Bullets 1">
            <a:extLst>
              <a:ext uri="{FF2B5EF4-FFF2-40B4-BE49-F238E27FC236}">
                <a16:creationId xmlns:a16="http://schemas.microsoft.com/office/drawing/2014/main" id="{A055A631-9A11-948E-2BCB-3D7674E51D11}"/>
              </a:ext>
            </a:extLst>
          </p:cNvPr>
          <p:cNvSpPr>
            <a:spLocks noGrp="1"/>
          </p:cNvSpPr>
          <p:nvPr>
            <p:ph idx="13" hasCustomPrompt="1"/>
          </p:nvPr>
        </p:nvSpPr>
        <p:spPr>
          <a:xfrm>
            <a:off x="149313" y="1427375"/>
            <a:ext cx="1646887" cy="2852928"/>
          </a:xfrm>
          <a:prstGeom prst="roundRect">
            <a:avLst/>
          </a:prstGeom>
          <a:solidFill>
            <a:schemeClr val="accent2">
              <a:alpha val="5000"/>
            </a:schemeClr>
          </a:solidFill>
          <a:ln>
            <a:solidFill>
              <a:schemeClr val="accent2"/>
            </a:solidFill>
          </a:ln>
        </p:spPr>
        <p:txBody>
          <a:bodyPr anchor="ctr">
            <a:normAutofit/>
          </a:bodyPr>
          <a:lstStyle>
            <a:lvl1pPr marL="0" indent="0">
              <a:buFontTx/>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Tx/>
              <a:buNone/>
              <a:defRPr sz="1400">
                <a:latin typeface="Calibri" panose="020F0502020204030204" pitchFamily="34" charset="0"/>
                <a:ea typeface="Tahoma" panose="020B0604030504040204" pitchFamily="34" charset="0"/>
                <a:cs typeface="Calibri" panose="020F0502020204030204" pitchFamily="34" charset="0"/>
              </a:defRPr>
            </a:lvl2pPr>
            <a:lvl3pPr marL="573088" indent="0">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p:txBody>
      </p:sp>
      <p:sp>
        <p:nvSpPr>
          <p:cNvPr id="2" name="Object 1">
            <a:extLst>
              <a:ext uri="{FF2B5EF4-FFF2-40B4-BE49-F238E27FC236}">
                <a16:creationId xmlns:a16="http://schemas.microsoft.com/office/drawing/2014/main" id="{800D4053-A28E-EBA0-7B9F-10B811117FC0}"/>
              </a:ext>
            </a:extLst>
          </p:cNvPr>
          <p:cNvSpPr>
            <a:spLocks noGrp="1"/>
          </p:cNvSpPr>
          <p:nvPr>
            <p:ph sz="quarter" idx="39"/>
          </p:nvPr>
        </p:nvSpPr>
        <p:spPr>
          <a:xfrm>
            <a:off x="1583257" y="2656840"/>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6" name="Bullets 2">
            <a:extLst>
              <a:ext uri="{FF2B5EF4-FFF2-40B4-BE49-F238E27FC236}">
                <a16:creationId xmlns:a16="http://schemas.microsoft.com/office/drawing/2014/main" id="{C8463E8B-ADFD-8C6A-E436-C0C78B04B465}"/>
              </a:ext>
            </a:extLst>
          </p:cNvPr>
          <p:cNvSpPr>
            <a:spLocks noGrp="1"/>
          </p:cNvSpPr>
          <p:nvPr>
            <p:ph idx="27" hasCustomPrompt="1"/>
          </p:nvPr>
        </p:nvSpPr>
        <p:spPr>
          <a:xfrm>
            <a:off x="1948163" y="1427375"/>
            <a:ext cx="1646887" cy="2852928"/>
          </a:xfrm>
          <a:prstGeom prst="roundRect">
            <a:avLst/>
          </a:prstGeom>
          <a:solidFill>
            <a:schemeClr val="accent2">
              <a:alpha val="5000"/>
            </a:schemeClr>
          </a:solidFill>
          <a:ln>
            <a:solidFill>
              <a:schemeClr val="accent2"/>
            </a:solidFill>
          </a:ln>
        </p:spPr>
        <p:txBody>
          <a:bodyPr anchor="ctr">
            <a:normAutofit/>
          </a:bodyPr>
          <a:lstStyle>
            <a:lvl1pPr marL="0" indent="0">
              <a:buFontTx/>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Tx/>
              <a:buNone/>
              <a:defRPr sz="14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p:txBody>
      </p:sp>
      <p:sp>
        <p:nvSpPr>
          <p:cNvPr id="14" name="Object 2">
            <a:extLst>
              <a:ext uri="{FF2B5EF4-FFF2-40B4-BE49-F238E27FC236}">
                <a16:creationId xmlns:a16="http://schemas.microsoft.com/office/drawing/2014/main" id="{66AB1DC4-85FC-9FDC-AD2C-8B272A459BC7}"/>
              </a:ext>
            </a:extLst>
          </p:cNvPr>
          <p:cNvSpPr>
            <a:spLocks noGrp="1"/>
          </p:cNvSpPr>
          <p:nvPr>
            <p:ph sz="quarter" idx="40"/>
          </p:nvPr>
        </p:nvSpPr>
        <p:spPr>
          <a:xfrm>
            <a:off x="3382107" y="2656840"/>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8" name="Bullets 3">
            <a:extLst>
              <a:ext uri="{FF2B5EF4-FFF2-40B4-BE49-F238E27FC236}">
                <a16:creationId xmlns:a16="http://schemas.microsoft.com/office/drawing/2014/main" id="{3448FF26-0FBA-E001-D02C-DD797659B4E5}"/>
              </a:ext>
            </a:extLst>
          </p:cNvPr>
          <p:cNvSpPr>
            <a:spLocks noGrp="1"/>
          </p:cNvSpPr>
          <p:nvPr>
            <p:ph idx="26" hasCustomPrompt="1"/>
          </p:nvPr>
        </p:nvSpPr>
        <p:spPr>
          <a:xfrm>
            <a:off x="3747013" y="1427375"/>
            <a:ext cx="1646887" cy="2852928"/>
          </a:xfrm>
          <a:prstGeom prst="roundRect">
            <a:avLst/>
          </a:prstGeom>
          <a:solidFill>
            <a:schemeClr val="accent2">
              <a:alpha val="5000"/>
            </a:schemeClr>
          </a:solidFill>
          <a:ln>
            <a:solidFill>
              <a:schemeClr val="accent2"/>
            </a:solidFill>
          </a:ln>
        </p:spPr>
        <p:txBody>
          <a:bodyPr anchor="ctr">
            <a:normAutofit/>
          </a:bodyPr>
          <a:lstStyle>
            <a:lvl1pPr marL="0" indent="0">
              <a:buFontTx/>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Tx/>
              <a:buNone/>
              <a:defRPr sz="14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p:txBody>
      </p:sp>
      <p:sp>
        <p:nvSpPr>
          <p:cNvPr id="15" name="Object 3">
            <a:extLst>
              <a:ext uri="{FF2B5EF4-FFF2-40B4-BE49-F238E27FC236}">
                <a16:creationId xmlns:a16="http://schemas.microsoft.com/office/drawing/2014/main" id="{A3D5318D-2DAA-EBD2-B963-E3CD1D5A9A36}"/>
              </a:ext>
            </a:extLst>
          </p:cNvPr>
          <p:cNvSpPr>
            <a:spLocks noGrp="1"/>
          </p:cNvSpPr>
          <p:nvPr>
            <p:ph sz="quarter" idx="41"/>
          </p:nvPr>
        </p:nvSpPr>
        <p:spPr>
          <a:xfrm>
            <a:off x="5172430" y="2656840"/>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10" name="Bullets 4">
            <a:extLst>
              <a:ext uri="{FF2B5EF4-FFF2-40B4-BE49-F238E27FC236}">
                <a16:creationId xmlns:a16="http://schemas.microsoft.com/office/drawing/2014/main" id="{A49909BC-D209-B240-8ACF-40AECA8B3BFB}"/>
              </a:ext>
            </a:extLst>
          </p:cNvPr>
          <p:cNvSpPr>
            <a:spLocks noGrp="1"/>
          </p:cNvSpPr>
          <p:nvPr>
            <p:ph idx="25" hasCustomPrompt="1"/>
          </p:nvPr>
        </p:nvSpPr>
        <p:spPr>
          <a:xfrm>
            <a:off x="5545863" y="1427375"/>
            <a:ext cx="1646887" cy="2852928"/>
          </a:xfrm>
          <a:prstGeom prst="roundRect">
            <a:avLst/>
          </a:prstGeom>
          <a:solidFill>
            <a:schemeClr val="accent2">
              <a:alpha val="5000"/>
            </a:schemeClr>
          </a:solidFill>
          <a:ln>
            <a:solidFill>
              <a:schemeClr val="accent2"/>
            </a:solidFill>
          </a:ln>
        </p:spPr>
        <p:txBody>
          <a:bodyPr anchor="ctr">
            <a:normAutofit/>
          </a:bodyPr>
          <a:lstStyle>
            <a:lvl1pPr marL="0" indent="0">
              <a:buFontTx/>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Tx/>
              <a:buNone/>
              <a:defRPr sz="14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p:txBody>
      </p:sp>
      <p:sp>
        <p:nvSpPr>
          <p:cNvPr id="17" name="Object 4">
            <a:extLst>
              <a:ext uri="{FF2B5EF4-FFF2-40B4-BE49-F238E27FC236}">
                <a16:creationId xmlns:a16="http://schemas.microsoft.com/office/drawing/2014/main" id="{7416CB5E-A798-A272-CF30-B6403A9CB91B}"/>
              </a:ext>
            </a:extLst>
          </p:cNvPr>
          <p:cNvSpPr>
            <a:spLocks noGrp="1"/>
          </p:cNvSpPr>
          <p:nvPr>
            <p:ph sz="quarter" idx="42"/>
          </p:nvPr>
        </p:nvSpPr>
        <p:spPr>
          <a:xfrm>
            <a:off x="6979807" y="2656840"/>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12" name="Bullets 5">
            <a:extLst>
              <a:ext uri="{FF2B5EF4-FFF2-40B4-BE49-F238E27FC236}">
                <a16:creationId xmlns:a16="http://schemas.microsoft.com/office/drawing/2014/main" id="{E8E5784E-9116-52FC-A6A9-E0097FC186C5}"/>
              </a:ext>
            </a:extLst>
          </p:cNvPr>
          <p:cNvSpPr>
            <a:spLocks noGrp="1"/>
          </p:cNvSpPr>
          <p:nvPr>
            <p:ph idx="24" hasCustomPrompt="1"/>
          </p:nvPr>
        </p:nvSpPr>
        <p:spPr>
          <a:xfrm>
            <a:off x="7344713" y="1427375"/>
            <a:ext cx="1646887" cy="2852928"/>
          </a:xfrm>
          <a:prstGeom prst="roundRect">
            <a:avLst/>
          </a:prstGeom>
          <a:solidFill>
            <a:schemeClr val="accent2">
              <a:alpha val="5000"/>
            </a:schemeClr>
          </a:solidFill>
          <a:ln>
            <a:solidFill>
              <a:schemeClr val="accent2"/>
            </a:solidFill>
          </a:ln>
        </p:spPr>
        <p:txBody>
          <a:bodyPr anchor="ctr">
            <a:normAutofit/>
          </a:bodyPr>
          <a:lstStyle>
            <a:lvl1pPr marL="0" indent="0">
              <a:buFontTx/>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Tx/>
              <a:buNone/>
              <a:defRPr sz="14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p:txBody>
      </p:sp>
      <p:sp>
        <p:nvSpPr>
          <p:cNvPr id="4" name="Source">
            <a:extLst>
              <a:ext uri="{FF2B5EF4-FFF2-40B4-BE49-F238E27FC236}">
                <a16:creationId xmlns:a16="http://schemas.microsoft.com/office/drawing/2014/main" id="{4C069058-DAED-36BA-A3EA-85FDA6D71004}"/>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BC8A5FA-C424-BF4A-AF06-3E67A4481F3A}"/>
              </a:ext>
            </a:extLst>
          </p:cNvPr>
          <p:cNvSpPr>
            <a:spLocks noGrp="1"/>
          </p:cNvSpPr>
          <p:nvPr>
            <p:ph type="sldNum" sz="quarter" idx="3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76311671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ircle with bullet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Pie piece 1">
            <a:extLst>
              <a:ext uri="{FF2B5EF4-FFF2-40B4-BE49-F238E27FC236}">
                <a16:creationId xmlns:a16="http://schemas.microsoft.com/office/drawing/2014/main" id="{CD8FF5EF-6F39-3FFE-CB74-98D0827FCC9A}"/>
              </a:ext>
              <a:ext uri="{C183D7F6-B498-43B3-948B-1728B52AA6E4}">
                <adec:decorative xmlns:adec="http://schemas.microsoft.com/office/drawing/2017/decorative" val="1"/>
              </a:ext>
            </a:extLst>
          </p:cNvPr>
          <p:cNvSpPr/>
          <p:nvPr/>
        </p:nvSpPr>
        <p:spPr>
          <a:xfrm>
            <a:off x="3109283" y="1486527"/>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1759712"/>
                </a:moveTo>
                <a:cubicBezTo>
                  <a:pt x="0" y="787850"/>
                  <a:pt x="787850" y="0"/>
                  <a:pt x="1759712" y="0"/>
                </a:cubicBezTo>
                <a:lnTo>
                  <a:pt x="1759712" y="1759712"/>
                </a:lnTo>
                <a:lnTo>
                  <a:pt x="0" y="1759712"/>
                </a:lnTo>
                <a:close/>
              </a:path>
            </a:pathLst>
          </a:custGeom>
          <a:solidFill>
            <a:schemeClr val="accent2"/>
          </a:solidFill>
          <a:ln w="25400" cap="flat" cmpd="sng" algn="ctr">
            <a:solidFill>
              <a:srgbClr val="FFFFFF">
                <a:lumMod val="95000"/>
              </a:srgbClr>
            </a:solidFill>
            <a:prstDash val="solid"/>
          </a:ln>
          <a:effectLst/>
        </p:spPr>
        <p:txBody>
          <a:bodyPr spcFirstLastPara="0" vert="horz" wrap="square" lIns="828336" tIns="828336" rIns="312928" bIns="312928"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4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21" name="Pie piece 2">
            <a:extLst>
              <a:ext uri="{FF2B5EF4-FFF2-40B4-BE49-F238E27FC236}">
                <a16:creationId xmlns:a16="http://schemas.microsoft.com/office/drawing/2014/main" id="{A7E51E5A-7D86-E46B-361F-8685B37FD7A3}"/>
              </a:ext>
              <a:ext uri="{C183D7F6-B498-43B3-948B-1728B52AA6E4}">
                <adec:decorative xmlns:adec="http://schemas.microsoft.com/office/drawing/2017/decorative" val="1"/>
              </a:ext>
            </a:extLst>
          </p:cNvPr>
          <p:cNvSpPr/>
          <p:nvPr/>
        </p:nvSpPr>
        <p:spPr>
          <a:xfrm>
            <a:off x="4583123" y="1486527"/>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0"/>
                </a:moveTo>
                <a:cubicBezTo>
                  <a:pt x="971862" y="0"/>
                  <a:pt x="1759712" y="787850"/>
                  <a:pt x="1759712" y="1759712"/>
                </a:cubicBezTo>
                <a:lnTo>
                  <a:pt x="0" y="1759712"/>
                </a:lnTo>
                <a:lnTo>
                  <a:pt x="0" y="0"/>
                </a:lnTo>
                <a:close/>
              </a:path>
            </a:pathLst>
          </a:custGeom>
          <a:solidFill>
            <a:schemeClr val="accent2"/>
          </a:solidFill>
          <a:ln w="25400" cap="flat" cmpd="sng" algn="ctr">
            <a:solidFill>
              <a:srgbClr val="FFFFFF">
                <a:lumMod val="95000"/>
              </a:srgbClr>
            </a:solidFill>
            <a:prstDash val="solid"/>
          </a:ln>
          <a:effectLst/>
        </p:spPr>
        <p:txBody>
          <a:bodyPr spcFirstLastPara="0" vert="horz" wrap="square" lIns="312928" tIns="828336" rIns="828336" bIns="312928"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4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23" name="Pie piece 3">
            <a:extLst>
              <a:ext uri="{FF2B5EF4-FFF2-40B4-BE49-F238E27FC236}">
                <a16:creationId xmlns:a16="http://schemas.microsoft.com/office/drawing/2014/main" id="{BBDAAB76-218A-1789-72B2-8942E7B1DD67}"/>
              </a:ext>
              <a:ext uri="{C183D7F6-B498-43B3-948B-1728B52AA6E4}">
                <adec:decorative xmlns:adec="http://schemas.microsoft.com/office/drawing/2017/decorative" val="1"/>
              </a:ext>
            </a:extLst>
          </p:cNvPr>
          <p:cNvSpPr/>
          <p:nvPr/>
        </p:nvSpPr>
        <p:spPr>
          <a:xfrm>
            <a:off x="3109283" y="2838765"/>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1759712" y="1759712"/>
                </a:moveTo>
                <a:cubicBezTo>
                  <a:pt x="787850" y="1759712"/>
                  <a:pt x="0" y="971862"/>
                  <a:pt x="0" y="0"/>
                </a:cubicBezTo>
                <a:lnTo>
                  <a:pt x="1759712" y="0"/>
                </a:lnTo>
                <a:lnTo>
                  <a:pt x="1759712" y="1759712"/>
                </a:lnTo>
                <a:close/>
              </a:path>
            </a:pathLst>
          </a:custGeom>
          <a:solidFill>
            <a:schemeClr val="accent2"/>
          </a:solidFill>
          <a:ln w="25400" cap="flat" cmpd="sng" algn="ctr">
            <a:solidFill>
              <a:srgbClr val="FFFFFF">
                <a:lumMod val="95000"/>
              </a:srgbClr>
            </a:solidFill>
            <a:prstDash val="solid"/>
          </a:ln>
          <a:effectLst/>
        </p:spPr>
        <p:txBody>
          <a:bodyPr spcFirstLastPara="0" vert="horz" wrap="square" lIns="828336" tIns="312928" rIns="312927" bIns="828336"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4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25" name="Pie piece 4">
            <a:extLst>
              <a:ext uri="{FF2B5EF4-FFF2-40B4-BE49-F238E27FC236}">
                <a16:creationId xmlns:a16="http://schemas.microsoft.com/office/drawing/2014/main" id="{673A8D69-6658-3CD6-4FCD-66DF1B89B00E}"/>
              </a:ext>
              <a:ext uri="{C183D7F6-B498-43B3-948B-1728B52AA6E4}">
                <adec:decorative xmlns:adec="http://schemas.microsoft.com/office/drawing/2017/decorative" val="1"/>
              </a:ext>
            </a:extLst>
          </p:cNvPr>
          <p:cNvSpPr/>
          <p:nvPr/>
        </p:nvSpPr>
        <p:spPr>
          <a:xfrm>
            <a:off x="4583123" y="2838765"/>
            <a:ext cx="1473840" cy="1353313"/>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1759712" y="0"/>
                </a:moveTo>
                <a:cubicBezTo>
                  <a:pt x="1759712" y="971862"/>
                  <a:pt x="971862" y="1759712"/>
                  <a:pt x="0" y="1759712"/>
                </a:cubicBezTo>
                <a:lnTo>
                  <a:pt x="0" y="0"/>
                </a:lnTo>
                <a:lnTo>
                  <a:pt x="1759712" y="0"/>
                </a:lnTo>
                <a:close/>
              </a:path>
            </a:pathLst>
          </a:custGeom>
          <a:solidFill>
            <a:schemeClr val="accent2"/>
          </a:solidFill>
          <a:ln w="25400" cap="flat" cmpd="sng" algn="ctr">
            <a:solidFill>
              <a:srgbClr val="FFFFFF">
                <a:lumMod val="95000"/>
              </a:srgbClr>
            </a:solidFill>
            <a:prstDash val="solid"/>
          </a:ln>
          <a:effectLst/>
        </p:spPr>
        <p:txBody>
          <a:bodyPr spcFirstLastPara="0" vert="horz" wrap="square" lIns="312928" tIns="312929" rIns="828336" bIns="828336"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4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18" name="Center image">
            <a:extLst>
              <a:ext uri="{FF2B5EF4-FFF2-40B4-BE49-F238E27FC236}">
                <a16:creationId xmlns:a16="http://schemas.microsoft.com/office/drawing/2014/main" id="{5266DE98-D046-D70B-AF2D-E5B43D241141}"/>
              </a:ext>
            </a:extLst>
          </p:cNvPr>
          <p:cNvSpPr>
            <a:spLocks noGrp="1"/>
          </p:cNvSpPr>
          <p:nvPr>
            <p:ph type="pic" sz="quarter" idx="14"/>
          </p:nvPr>
        </p:nvSpPr>
        <p:spPr>
          <a:xfrm>
            <a:off x="4214856" y="2564073"/>
            <a:ext cx="698500" cy="557213"/>
          </a:xfrm>
          <a:ln>
            <a:noFill/>
          </a:ln>
        </p:spPr>
        <p:txBody>
          <a:bodyPr anchor="ctr"/>
          <a:lstStyle>
            <a:lvl1pPr marL="0" indent="0" algn="ctr">
              <a:buNone/>
              <a:defRPr sz="1200">
                <a:latin typeface="+mj-lt"/>
                <a:ea typeface="Tahoma" panose="020B0604030504040204" pitchFamily="34" charset="0"/>
                <a:cs typeface="Tahoma" panose="020B0604030504040204" pitchFamily="34" charset="0"/>
              </a:defRPr>
            </a:lvl1pPr>
          </a:lstStyle>
          <a:p>
            <a:r>
              <a:rPr lang="en-US" dirty="0"/>
              <a:t>Click icon to add picture</a:t>
            </a:r>
          </a:p>
        </p:txBody>
      </p:sp>
      <p:sp>
        <p:nvSpPr>
          <p:cNvPr id="20" name="Pie 1">
            <a:extLst>
              <a:ext uri="{FF2B5EF4-FFF2-40B4-BE49-F238E27FC236}">
                <a16:creationId xmlns:a16="http://schemas.microsoft.com/office/drawing/2014/main" id="{2F12F73F-F71A-E276-2553-543580AE6047}"/>
              </a:ext>
            </a:extLst>
          </p:cNvPr>
          <p:cNvSpPr>
            <a:spLocks noGrp="1"/>
          </p:cNvSpPr>
          <p:nvPr>
            <p:ph type="body" sz="quarter" idx="15" hasCustomPrompt="1"/>
          </p:nvPr>
        </p:nvSpPr>
        <p:spPr>
          <a:xfrm>
            <a:off x="3601636" y="2156721"/>
            <a:ext cx="871538" cy="538162"/>
          </a:xfrm>
          <a:ln>
            <a:noFill/>
          </a:ln>
        </p:spPr>
        <p:txBody>
          <a:bodyPr anchor="ctr"/>
          <a:lstStyle>
            <a:lvl1pPr marL="0" indent="0" algn="ctr">
              <a:buNone/>
              <a:defRPr>
                <a:solidFill>
                  <a:schemeClr val="bg1"/>
                </a:solidFill>
                <a:latin typeface="+mj-lt"/>
                <a:ea typeface="Tahoma" panose="020B0604030504040204" pitchFamily="34" charset="0"/>
                <a:cs typeface="Tahoma" panose="020B060403050404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2" name="Bullets 1">
            <a:extLst>
              <a:ext uri="{FF2B5EF4-FFF2-40B4-BE49-F238E27FC236}">
                <a16:creationId xmlns:a16="http://schemas.microsoft.com/office/drawing/2014/main" id="{ADFCD67C-653C-410F-3524-95A782D7D16E}"/>
              </a:ext>
            </a:extLst>
          </p:cNvPr>
          <p:cNvSpPr>
            <a:spLocks noGrp="1"/>
          </p:cNvSpPr>
          <p:nvPr>
            <p:ph sz="quarter" idx="19"/>
          </p:nvPr>
        </p:nvSpPr>
        <p:spPr>
          <a:xfrm>
            <a:off x="466928" y="1198878"/>
            <a:ext cx="2798064" cy="1520825"/>
          </a:xfrm>
          <a:prstGeom prst="roundRect">
            <a:avLst/>
          </a:prstGeom>
          <a:ln w="12700">
            <a:solidFill>
              <a:schemeClr val="accent2"/>
            </a:solidFill>
          </a:ln>
        </p:spPr>
        <p:txBody>
          <a:bodyPr/>
          <a:lstStyle>
            <a:lvl1pPr>
              <a:buClr>
                <a:srgbClr val="418FDE"/>
              </a:buClr>
              <a:defRPr>
                <a:latin typeface="+mj-lt"/>
                <a:ea typeface="Tahoma" panose="020B0604030504040204" pitchFamily="34" charset="0"/>
                <a:cs typeface="Tahoma" panose="020B0604030504040204" pitchFamily="34" charset="0"/>
              </a:defRPr>
            </a:lvl1pPr>
            <a:lvl2pPr>
              <a:buClr>
                <a:srgbClr val="418FDE"/>
              </a:buClr>
              <a:defRPr>
                <a:latin typeface="+mj-lt"/>
                <a:ea typeface="Tahoma" panose="020B0604030504040204" pitchFamily="34" charset="0"/>
                <a:cs typeface="Tahoma" panose="020B0604030504040204" pitchFamily="34" charset="0"/>
              </a:defRPr>
            </a:lvl2pPr>
            <a:lvl3pPr>
              <a:buClr>
                <a:srgbClr val="418FDE"/>
              </a:buClr>
              <a:defRPr>
                <a:latin typeface="+mj-lt"/>
                <a:ea typeface="Tahoma" panose="020B0604030504040204" pitchFamily="34" charset="0"/>
                <a:cs typeface="Tahoma" panose="020B0604030504040204" pitchFamily="34" charset="0"/>
              </a:defRPr>
            </a:lvl3pPr>
          </a:lstStyle>
          <a:p>
            <a:pPr lvl="0"/>
            <a:r>
              <a:rPr lang="en-US" dirty="0"/>
              <a:t>Click to edit Master text styles</a:t>
            </a:r>
          </a:p>
          <a:p>
            <a:pPr lvl="1"/>
            <a:r>
              <a:rPr lang="en-US" dirty="0"/>
              <a:t>Second level</a:t>
            </a:r>
          </a:p>
          <a:p>
            <a:pPr lvl="2"/>
            <a:r>
              <a:rPr lang="en-US" dirty="0"/>
              <a:t>Third level</a:t>
            </a:r>
          </a:p>
        </p:txBody>
      </p:sp>
      <p:sp>
        <p:nvSpPr>
          <p:cNvPr id="22" name="Pie 2">
            <a:extLst>
              <a:ext uri="{FF2B5EF4-FFF2-40B4-BE49-F238E27FC236}">
                <a16:creationId xmlns:a16="http://schemas.microsoft.com/office/drawing/2014/main" id="{53DE374C-26D6-132E-6FBD-6CB413C005A0}"/>
              </a:ext>
            </a:extLst>
          </p:cNvPr>
          <p:cNvSpPr>
            <a:spLocks noGrp="1"/>
          </p:cNvSpPr>
          <p:nvPr>
            <p:ph type="body" sz="quarter" idx="18" hasCustomPrompt="1"/>
          </p:nvPr>
        </p:nvSpPr>
        <p:spPr>
          <a:xfrm>
            <a:off x="4682287" y="2156721"/>
            <a:ext cx="871538" cy="538162"/>
          </a:xfrm>
          <a:ln>
            <a:noFill/>
          </a:ln>
        </p:spPr>
        <p:txBody>
          <a:bodyPr anchor="ctr"/>
          <a:lstStyle>
            <a:lvl1pPr marL="0" indent="0" algn="ctr">
              <a:buNone/>
              <a:defRPr>
                <a:solidFill>
                  <a:schemeClr val="bg1"/>
                </a:solidFill>
                <a:latin typeface="+mj-lt"/>
                <a:ea typeface="Tahoma" panose="020B0604030504040204" pitchFamily="34" charset="0"/>
                <a:cs typeface="Tahoma" panose="020B060403050404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14" name="Bullets 2">
            <a:extLst>
              <a:ext uri="{FF2B5EF4-FFF2-40B4-BE49-F238E27FC236}">
                <a16:creationId xmlns:a16="http://schemas.microsoft.com/office/drawing/2014/main" id="{95ECE155-135B-80ED-A619-18382046D150}"/>
              </a:ext>
            </a:extLst>
          </p:cNvPr>
          <p:cNvSpPr>
            <a:spLocks noGrp="1"/>
          </p:cNvSpPr>
          <p:nvPr>
            <p:ph sz="quarter" idx="20"/>
          </p:nvPr>
        </p:nvSpPr>
        <p:spPr>
          <a:xfrm>
            <a:off x="5887208" y="1198878"/>
            <a:ext cx="2801858" cy="1520825"/>
          </a:xfrm>
          <a:prstGeom prst="roundRect">
            <a:avLst/>
          </a:prstGeom>
          <a:ln w="12700">
            <a:solidFill>
              <a:schemeClr val="accent2"/>
            </a:solidFill>
          </a:ln>
        </p:spPr>
        <p:txBody>
          <a:bodyPr/>
          <a:lstStyle>
            <a:lvl1pPr>
              <a:buClr>
                <a:srgbClr val="418FDE"/>
              </a:buClr>
              <a:defRPr>
                <a:latin typeface="+mj-lt"/>
                <a:ea typeface="Tahoma" panose="020B0604030504040204" pitchFamily="34" charset="0"/>
                <a:cs typeface="Tahoma" panose="020B0604030504040204" pitchFamily="34" charset="0"/>
              </a:defRPr>
            </a:lvl1pPr>
            <a:lvl2pPr>
              <a:buClr>
                <a:srgbClr val="418FDE"/>
              </a:buClr>
              <a:defRPr>
                <a:latin typeface="+mj-lt"/>
                <a:ea typeface="Tahoma" panose="020B0604030504040204" pitchFamily="34" charset="0"/>
                <a:cs typeface="Tahoma" panose="020B0604030504040204" pitchFamily="34" charset="0"/>
              </a:defRPr>
            </a:lvl2pPr>
            <a:lvl3pPr>
              <a:buClr>
                <a:srgbClr val="418FDE"/>
              </a:buClr>
              <a:defRPr>
                <a:latin typeface="+mj-lt"/>
                <a:ea typeface="Tahoma" panose="020B0604030504040204" pitchFamily="34" charset="0"/>
                <a:cs typeface="Tahoma" panose="020B0604030504040204" pitchFamily="34" charset="0"/>
              </a:defRPr>
            </a:lvl3pPr>
          </a:lstStyle>
          <a:p>
            <a:pPr lvl="0"/>
            <a:r>
              <a:rPr lang="en-US"/>
              <a:t>Click to edit Master text styles</a:t>
            </a:r>
          </a:p>
          <a:p>
            <a:pPr lvl="1"/>
            <a:r>
              <a:rPr lang="en-US"/>
              <a:t>Second level</a:t>
            </a:r>
          </a:p>
          <a:p>
            <a:pPr lvl="2"/>
            <a:r>
              <a:rPr lang="en-US"/>
              <a:t>Third level</a:t>
            </a:r>
          </a:p>
        </p:txBody>
      </p:sp>
      <p:sp>
        <p:nvSpPr>
          <p:cNvPr id="24" name="Pie 3">
            <a:extLst>
              <a:ext uri="{FF2B5EF4-FFF2-40B4-BE49-F238E27FC236}">
                <a16:creationId xmlns:a16="http://schemas.microsoft.com/office/drawing/2014/main" id="{034F824B-D431-0A24-6750-4E15C35388B3}"/>
              </a:ext>
            </a:extLst>
          </p:cNvPr>
          <p:cNvSpPr>
            <a:spLocks noGrp="1"/>
          </p:cNvSpPr>
          <p:nvPr>
            <p:ph type="body" sz="quarter" idx="16" hasCustomPrompt="1"/>
          </p:nvPr>
        </p:nvSpPr>
        <p:spPr>
          <a:xfrm>
            <a:off x="3601636" y="2997192"/>
            <a:ext cx="871538" cy="538162"/>
          </a:xfrm>
          <a:ln>
            <a:noFill/>
          </a:ln>
        </p:spPr>
        <p:txBody>
          <a:bodyPr anchor="ctr"/>
          <a:lstStyle>
            <a:lvl1pPr marL="0" indent="0" algn="ctr">
              <a:buNone/>
              <a:defRPr>
                <a:solidFill>
                  <a:schemeClr val="bg1"/>
                </a:solidFill>
                <a:latin typeface="+mj-lt"/>
                <a:ea typeface="Tahoma" panose="020B0604030504040204" pitchFamily="34" charset="0"/>
                <a:cs typeface="Tahoma" panose="020B060403050404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15" name="Bullets 3">
            <a:extLst>
              <a:ext uri="{FF2B5EF4-FFF2-40B4-BE49-F238E27FC236}">
                <a16:creationId xmlns:a16="http://schemas.microsoft.com/office/drawing/2014/main" id="{C38BFAF5-2EAF-5DA7-0794-70D48CE10316}"/>
              </a:ext>
            </a:extLst>
          </p:cNvPr>
          <p:cNvSpPr>
            <a:spLocks noGrp="1"/>
          </p:cNvSpPr>
          <p:nvPr>
            <p:ph sz="quarter" idx="21"/>
          </p:nvPr>
        </p:nvSpPr>
        <p:spPr>
          <a:xfrm>
            <a:off x="479164" y="3074076"/>
            <a:ext cx="2798064" cy="1520825"/>
          </a:xfrm>
          <a:prstGeom prst="roundRect">
            <a:avLst/>
          </a:prstGeom>
          <a:ln w="12700">
            <a:solidFill>
              <a:schemeClr val="accent2"/>
            </a:solidFill>
          </a:ln>
        </p:spPr>
        <p:txBody>
          <a:bodyPr/>
          <a:lstStyle>
            <a:lvl1pPr>
              <a:buClr>
                <a:srgbClr val="418FDE"/>
              </a:buClr>
              <a:defRPr>
                <a:latin typeface="+mj-lt"/>
                <a:ea typeface="Tahoma" panose="020B0604030504040204" pitchFamily="34" charset="0"/>
                <a:cs typeface="Tahoma" panose="020B0604030504040204" pitchFamily="34" charset="0"/>
              </a:defRPr>
            </a:lvl1pPr>
            <a:lvl2pPr>
              <a:buClr>
                <a:srgbClr val="418FDE"/>
              </a:buClr>
              <a:defRPr>
                <a:latin typeface="+mj-lt"/>
                <a:ea typeface="Tahoma" panose="020B0604030504040204" pitchFamily="34" charset="0"/>
                <a:cs typeface="Tahoma" panose="020B0604030504040204" pitchFamily="34" charset="0"/>
              </a:defRPr>
            </a:lvl2pPr>
            <a:lvl3pPr>
              <a:buClr>
                <a:srgbClr val="418FDE"/>
              </a:buClr>
              <a:defRPr>
                <a:latin typeface="+mj-lt"/>
                <a:ea typeface="Tahoma" panose="020B0604030504040204" pitchFamily="34" charset="0"/>
                <a:cs typeface="Tahoma" panose="020B0604030504040204" pitchFamily="34" charset="0"/>
              </a:defRPr>
            </a:lvl3pPr>
          </a:lstStyle>
          <a:p>
            <a:pPr lvl="0"/>
            <a:r>
              <a:rPr lang="en-US"/>
              <a:t>Click to edit Master text styles</a:t>
            </a:r>
          </a:p>
          <a:p>
            <a:pPr lvl="1"/>
            <a:r>
              <a:rPr lang="en-US"/>
              <a:t>Second level</a:t>
            </a:r>
          </a:p>
          <a:p>
            <a:pPr lvl="2"/>
            <a:r>
              <a:rPr lang="en-US"/>
              <a:t>Third level</a:t>
            </a:r>
          </a:p>
        </p:txBody>
      </p:sp>
      <p:sp>
        <p:nvSpPr>
          <p:cNvPr id="26" name="Pie 4">
            <a:extLst>
              <a:ext uri="{FF2B5EF4-FFF2-40B4-BE49-F238E27FC236}">
                <a16:creationId xmlns:a16="http://schemas.microsoft.com/office/drawing/2014/main" id="{17536592-635E-4AB6-57B8-4EDAE7ACC3AA}"/>
              </a:ext>
            </a:extLst>
          </p:cNvPr>
          <p:cNvSpPr>
            <a:spLocks noGrp="1"/>
          </p:cNvSpPr>
          <p:nvPr>
            <p:ph type="body" sz="quarter" idx="17" hasCustomPrompt="1"/>
          </p:nvPr>
        </p:nvSpPr>
        <p:spPr>
          <a:xfrm>
            <a:off x="4682287" y="2997192"/>
            <a:ext cx="871538" cy="538162"/>
          </a:xfrm>
          <a:ln>
            <a:noFill/>
          </a:ln>
        </p:spPr>
        <p:txBody>
          <a:bodyPr anchor="ctr"/>
          <a:lstStyle>
            <a:lvl1pPr marL="0" indent="0" algn="ctr">
              <a:buNone/>
              <a:defRPr>
                <a:solidFill>
                  <a:schemeClr val="bg1"/>
                </a:solidFill>
                <a:latin typeface="+mj-lt"/>
                <a:ea typeface="Tahoma" panose="020B0604030504040204" pitchFamily="34" charset="0"/>
                <a:cs typeface="Tahoma" panose="020B060403050404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17" name="Bullets 4">
            <a:extLst>
              <a:ext uri="{FF2B5EF4-FFF2-40B4-BE49-F238E27FC236}">
                <a16:creationId xmlns:a16="http://schemas.microsoft.com/office/drawing/2014/main" id="{29ED61AB-DFF2-B301-7F0A-45187D2B59BF}"/>
              </a:ext>
            </a:extLst>
          </p:cNvPr>
          <p:cNvSpPr>
            <a:spLocks noGrp="1"/>
          </p:cNvSpPr>
          <p:nvPr>
            <p:ph sz="quarter" idx="22"/>
          </p:nvPr>
        </p:nvSpPr>
        <p:spPr>
          <a:xfrm>
            <a:off x="5875214" y="3074076"/>
            <a:ext cx="2801858" cy="1520825"/>
          </a:xfrm>
          <a:prstGeom prst="roundRect">
            <a:avLst/>
          </a:prstGeom>
          <a:ln w="12700">
            <a:solidFill>
              <a:schemeClr val="accent2"/>
            </a:solidFill>
          </a:ln>
        </p:spPr>
        <p:txBody>
          <a:bodyPr/>
          <a:lstStyle>
            <a:lvl1pPr>
              <a:buClr>
                <a:srgbClr val="418FDE"/>
              </a:buClr>
              <a:defRPr>
                <a:latin typeface="+mj-lt"/>
                <a:ea typeface="Tahoma" panose="020B0604030504040204" pitchFamily="34" charset="0"/>
                <a:cs typeface="Tahoma" panose="020B0604030504040204" pitchFamily="34" charset="0"/>
              </a:defRPr>
            </a:lvl1pPr>
            <a:lvl2pPr>
              <a:buClr>
                <a:srgbClr val="418FDE"/>
              </a:buClr>
              <a:defRPr>
                <a:latin typeface="+mj-lt"/>
                <a:ea typeface="Tahoma" panose="020B0604030504040204" pitchFamily="34" charset="0"/>
                <a:cs typeface="Tahoma" panose="020B0604030504040204" pitchFamily="34" charset="0"/>
              </a:defRPr>
            </a:lvl2pPr>
            <a:lvl3pPr>
              <a:buClr>
                <a:srgbClr val="418FDE"/>
              </a:buClr>
              <a:defRPr>
                <a:latin typeface="+mj-lt"/>
                <a:ea typeface="Tahoma" panose="020B0604030504040204" pitchFamily="34" charset="0"/>
                <a:cs typeface="Tahoma" panose="020B0604030504040204" pitchFamily="34" charset="0"/>
              </a:defRPr>
            </a:lvl3pPr>
          </a:lstStyle>
          <a:p>
            <a:pPr lvl="0"/>
            <a:r>
              <a:rPr lang="en-US"/>
              <a:t>Click to edit Master text styles</a:t>
            </a:r>
          </a:p>
          <a:p>
            <a:pPr lvl="1"/>
            <a:r>
              <a:rPr lang="en-US"/>
              <a:t>Second level</a:t>
            </a:r>
          </a:p>
          <a:p>
            <a:pPr lvl="2"/>
            <a:r>
              <a:rPr lang="en-US"/>
              <a:t>Third level</a:t>
            </a:r>
          </a:p>
        </p:txBody>
      </p:sp>
      <p:sp>
        <p:nvSpPr>
          <p:cNvPr id="4" name="Source">
            <a:extLst>
              <a:ext uri="{FF2B5EF4-FFF2-40B4-BE49-F238E27FC236}">
                <a16:creationId xmlns:a16="http://schemas.microsoft.com/office/drawing/2014/main" id="{4C069058-DAED-36BA-A3EA-85FDA6D71004}"/>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BC8A5FA-C424-BF4A-AF06-3E67A4481F3A}"/>
              </a:ext>
            </a:extLst>
          </p:cNvPr>
          <p:cNvSpPr>
            <a:spLocks noGrp="1"/>
          </p:cNvSpPr>
          <p:nvPr>
            <p:ph type="sldNum" sz="quarter" idx="3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2068125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Not a layout—1">
    <p:spTree>
      <p:nvGrpSpPr>
        <p:cNvPr id="1" name=""/>
        <p:cNvGrpSpPr/>
        <p:nvPr/>
      </p:nvGrpSpPr>
      <p:grpSpPr>
        <a:xfrm>
          <a:off x="0" y="0"/>
          <a:ext cx="0" cy="0"/>
          <a:chOff x="0" y="0"/>
          <a:chExt cx="0" cy="0"/>
        </a:xfrm>
      </p:grpSpPr>
      <p:sp>
        <p:nvSpPr>
          <p:cNvPr id="3" name="Notice Only">
            <a:extLst>
              <a:ext uri="{FF2B5EF4-FFF2-40B4-BE49-F238E27FC236}">
                <a16:creationId xmlns:a16="http://schemas.microsoft.com/office/drawing/2014/main" id="{C8291F2F-3E29-4454-2F60-68CB2BF66709}"/>
              </a:ext>
            </a:extLst>
          </p:cNvPr>
          <p:cNvSpPr/>
          <p:nvPr userDrawn="1"/>
        </p:nvSpPr>
        <p:spPr>
          <a:xfrm>
            <a:off x="239486" y="410550"/>
            <a:ext cx="8621293" cy="4322400"/>
          </a:xfrm>
          <a:prstGeom prst="rect">
            <a:avLst/>
          </a:prstGeom>
          <a:solidFill>
            <a:schemeClr val="bg1"/>
          </a:solidFill>
          <a:ln w="25400">
            <a:solidFill>
              <a:srgbClr val="062D72"/>
            </a:solidFill>
          </a:ln>
        </p:spPr>
        <p:txBody>
          <a:bodyPr wrap="square" lIns="182880" tIns="91440" rIns="182880" bIns="91440" anchor="ctr">
            <a:noAutofit/>
          </a:bodyPr>
          <a:lstStyle/>
          <a:p>
            <a:pPr algn="ctr"/>
            <a:r>
              <a:rPr lang="en-US" sz="2400" i="0" baseline="0" dirty="0">
                <a:solidFill>
                  <a:schemeClr val="tx1"/>
                </a:solidFill>
                <a:latin typeface="Georgia" panose="02040502050405020303" pitchFamily="18" charset="0"/>
              </a:rPr>
              <a:t>★ </a:t>
            </a:r>
            <a:r>
              <a:rPr lang="en-US" sz="2400" b="1" dirty="0">
                <a:solidFill>
                  <a:schemeClr val="tx1"/>
                </a:solidFill>
                <a:latin typeface="Georgia" panose="02040502050405020303" pitchFamily="18" charset="0"/>
              </a:rPr>
              <a:t>THIS SECTION IS FOR NOTICE ONLY</a:t>
            </a:r>
            <a:r>
              <a:rPr lang="en-US" sz="2400" i="0" baseline="0" dirty="0">
                <a:solidFill>
                  <a:schemeClr val="tx1"/>
                </a:solidFill>
                <a:latin typeface="Georgia" panose="02040502050405020303" pitchFamily="18" charset="0"/>
              </a:rPr>
              <a:t> ★</a:t>
            </a:r>
            <a:br>
              <a:rPr lang="en-US" sz="2400" dirty="0">
                <a:solidFill>
                  <a:schemeClr val="tx1"/>
                </a:solidFill>
                <a:latin typeface="Georgia" panose="02040502050405020303" pitchFamily="18" charset="0"/>
              </a:rPr>
            </a:br>
            <a:endParaRPr lang="en-US" sz="2400" dirty="0">
              <a:solidFill>
                <a:schemeClr val="tx1"/>
              </a:solidFill>
              <a:latin typeface="Georgia" panose="02040502050405020303" pitchFamily="18" charset="0"/>
            </a:endParaRPr>
          </a:p>
          <a:p>
            <a:pPr algn="ctr"/>
            <a:r>
              <a:rPr lang="en-US" sz="1600" dirty="0">
                <a:solidFill>
                  <a:schemeClr val="tx1"/>
                </a:solidFill>
                <a:latin typeface="Georgia" panose="02040502050405020303" pitchFamily="18" charset="0"/>
              </a:rPr>
              <a:t>The slide (and the following two slides) are not intended to be used in a presentation.</a:t>
            </a:r>
            <a:br>
              <a:rPr lang="en-US" sz="1600" dirty="0">
                <a:solidFill>
                  <a:schemeClr val="tx1"/>
                </a:solidFill>
                <a:latin typeface="Georgia" panose="02040502050405020303" pitchFamily="18" charset="0"/>
              </a:rPr>
            </a:br>
            <a:br>
              <a:rPr lang="en-US" dirty="0">
                <a:solidFill>
                  <a:schemeClr val="tx1"/>
                </a:solidFill>
                <a:latin typeface="Georgia" panose="02040502050405020303" pitchFamily="18" charset="0"/>
              </a:rPr>
            </a:br>
            <a:r>
              <a:rPr lang="en-US" dirty="0">
                <a:solidFill>
                  <a:schemeClr val="tx1"/>
                </a:solidFill>
                <a:latin typeface="Georgia" panose="02040502050405020303" pitchFamily="18" charset="0"/>
              </a:rPr>
              <a:t>This</a:t>
            </a:r>
            <a:r>
              <a:rPr lang="en-US" baseline="0" dirty="0">
                <a:solidFill>
                  <a:schemeClr val="tx1"/>
                </a:solidFill>
                <a:latin typeface="Georgia" panose="02040502050405020303" pitchFamily="18" charset="0"/>
              </a:rPr>
              <a:t> PowerPoint template was developed by:</a:t>
            </a:r>
            <a:br>
              <a:rPr lang="en-US" baseline="0" dirty="0">
                <a:solidFill>
                  <a:schemeClr val="tx1"/>
                </a:solidFill>
                <a:latin typeface="Georgia" panose="02040502050405020303" pitchFamily="18" charset="0"/>
              </a:rPr>
            </a:br>
            <a:r>
              <a:rPr lang="en-US" i="1" baseline="0" dirty="0">
                <a:solidFill>
                  <a:schemeClr val="tx1"/>
                </a:solidFill>
                <a:latin typeface="Georgia" panose="02040502050405020303" pitchFamily="18" charset="0"/>
              </a:rPr>
              <a:t>The Center for Teaching and Learning at the </a:t>
            </a:r>
            <a:br>
              <a:rPr lang="en-US" i="1" baseline="0" dirty="0">
                <a:solidFill>
                  <a:schemeClr val="tx1"/>
                </a:solidFill>
                <a:latin typeface="Georgia" panose="02040502050405020303" pitchFamily="18" charset="0"/>
              </a:rPr>
            </a:br>
            <a:r>
              <a:rPr lang="en-US" i="1" baseline="0" dirty="0">
                <a:solidFill>
                  <a:schemeClr val="tx1"/>
                </a:solidFill>
                <a:latin typeface="Georgia" panose="02040502050405020303" pitchFamily="18" charset="0"/>
              </a:rPr>
              <a:t>Johns Hopkins Bloomberg School of Public Health</a:t>
            </a:r>
            <a:br>
              <a:rPr lang="en-US" i="1" baseline="0" dirty="0">
                <a:solidFill>
                  <a:schemeClr val="tx1"/>
                </a:solidFill>
                <a:latin typeface="Georgia" panose="02040502050405020303" pitchFamily="18" charset="0"/>
              </a:rPr>
            </a:br>
            <a:br>
              <a:rPr lang="en-US" i="1" baseline="0" dirty="0">
                <a:solidFill>
                  <a:schemeClr val="tx1"/>
                </a:solidFill>
                <a:latin typeface="Georgia" panose="02040502050405020303" pitchFamily="18" charset="0"/>
              </a:rPr>
            </a:br>
            <a:r>
              <a:rPr lang="en-US" b="1" dirty="0">
                <a:solidFill>
                  <a:schemeClr val="tx1"/>
                </a:solidFill>
                <a:latin typeface="Georgia" panose="02040502050405020303" pitchFamily="18" charset="0"/>
              </a:rPr>
              <a:t>Last</a:t>
            </a:r>
            <a:r>
              <a:rPr lang="en-US" b="1" baseline="0" dirty="0">
                <a:solidFill>
                  <a:schemeClr val="tx1"/>
                </a:solidFill>
                <a:latin typeface="Georgia" panose="02040502050405020303" pitchFamily="18" charset="0"/>
              </a:rPr>
              <a:t> modified: </a:t>
            </a:r>
            <a:r>
              <a:rPr lang="en-US" b="1" baseline="0">
                <a:solidFill>
                  <a:schemeClr val="tx1"/>
                </a:solidFill>
                <a:latin typeface="Georgia" panose="02040502050405020303" pitchFamily="18" charset="0"/>
              </a:rPr>
              <a:t>April 23, </a:t>
            </a:r>
            <a:r>
              <a:rPr lang="en-US" b="1" baseline="0" dirty="0">
                <a:solidFill>
                  <a:schemeClr val="tx1"/>
                </a:solidFill>
                <a:latin typeface="Georgia" panose="02040502050405020303" pitchFamily="18" charset="0"/>
              </a:rPr>
              <a:t>2025</a:t>
            </a:r>
            <a:endParaRPr lang="en-US" b="1" dirty="0">
              <a:solidFill>
                <a:schemeClr val="tx1"/>
              </a:solidFill>
              <a:latin typeface="Georgia" panose="02040502050405020303" pitchFamily="18" charset="0"/>
            </a:endParaRPr>
          </a:p>
        </p:txBody>
      </p:sp>
    </p:spTree>
    <p:extLst>
      <p:ext uri="{BB962C8B-B14F-4D97-AF65-F5344CB8AC3E}">
        <p14:creationId xmlns:p14="http://schemas.microsoft.com/office/powerpoint/2010/main" val="16207101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4 speakers">
    <p:spTree>
      <p:nvGrpSpPr>
        <p:cNvPr id="1" name=""/>
        <p:cNvGrpSpPr/>
        <p:nvPr/>
      </p:nvGrpSpPr>
      <p:grpSpPr>
        <a:xfrm>
          <a:off x="0" y="0"/>
          <a:ext cx="0" cy="0"/>
          <a:chOff x="0" y="0"/>
          <a:chExt cx="0" cy="0"/>
        </a:xfrm>
      </p:grpSpPr>
      <p:sp>
        <p:nvSpPr>
          <p:cNvPr id="2" name="Lecture title">
            <a:extLst>
              <a:ext uri="{FF2B5EF4-FFF2-40B4-BE49-F238E27FC236}">
                <a16:creationId xmlns:a16="http://schemas.microsoft.com/office/drawing/2014/main" id="{77CF4DB2-1071-6109-469F-7D00AC212735}"/>
              </a:ext>
            </a:extLst>
          </p:cNvPr>
          <p:cNvSpPr>
            <a:spLocks noGrp="1"/>
          </p:cNvSpPr>
          <p:nvPr>
            <p:ph type="title"/>
          </p:nvPr>
        </p:nvSpPr>
        <p:spPr>
          <a:xfrm>
            <a:off x="3708399" y="250933"/>
            <a:ext cx="5283201" cy="2424533"/>
          </a:xfrm>
        </p:spPr>
        <p:txBody>
          <a:bodyPr anchor="ctr"/>
          <a:lstStyle/>
          <a:p>
            <a:r>
              <a:rPr lang="en-US"/>
              <a:t>Click to edit Master title style</a:t>
            </a:r>
            <a:endParaRPr lang="en-US" dirty="0"/>
          </a:p>
        </p:txBody>
      </p:sp>
      <p:sp>
        <p:nvSpPr>
          <p:cNvPr id="14" name="Faculty photo">
            <a:extLst>
              <a:ext uri="{FF2B5EF4-FFF2-40B4-BE49-F238E27FC236}">
                <a16:creationId xmlns:a16="http://schemas.microsoft.com/office/drawing/2014/main" id="{AC56F74A-C903-54A3-7319-8098E654F184}"/>
              </a:ext>
            </a:extLst>
          </p:cNvPr>
          <p:cNvSpPr>
            <a:spLocks noGrp="1"/>
          </p:cNvSpPr>
          <p:nvPr>
            <p:ph type="pic" sz="quarter" idx="23"/>
          </p:nvPr>
        </p:nvSpPr>
        <p:spPr>
          <a:xfrm>
            <a:off x="3710660" y="3106198"/>
            <a:ext cx="1141418" cy="1066232"/>
          </a:xfrm>
          <a:prstGeom prst="rect">
            <a:avLst/>
          </a:prstGeom>
          <a:ln w="28575" cap="flat" cmpd="sng" algn="ctr">
            <a:solidFill>
              <a:schemeClr val="accent2"/>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5" name="Faculty name">
            <a:extLst>
              <a:ext uri="{FF2B5EF4-FFF2-40B4-BE49-F238E27FC236}">
                <a16:creationId xmlns:a16="http://schemas.microsoft.com/office/drawing/2014/main" id="{C8BCDC78-7434-7837-2A9C-8C6D371618AF}"/>
              </a:ext>
            </a:extLst>
          </p:cNvPr>
          <p:cNvSpPr>
            <a:spLocks noGrp="1"/>
          </p:cNvSpPr>
          <p:nvPr>
            <p:ph type="body" sz="quarter" idx="26" hasCustomPrompt="1"/>
          </p:nvPr>
        </p:nvSpPr>
        <p:spPr>
          <a:xfrm>
            <a:off x="3664149" y="4258980"/>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16" name="Faculty photo">
            <a:extLst>
              <a:ext uri="{FF2B5EF4-FFF2-40B4-BE49-F238E27FC236}">
                <a16:creationId xmlns:a16="http://schemas.microsoft.com/office/drawing/2014/main" id="{0741A41A-E8C7-6658-E06E-13F034D39470}"/>
              </a:ext>
            </a:extLst>
          </p:cNvPr>
          <p:cNvSpPr>
            <a:spLocks noGrp="1"/>
          </p:cNvSpPr>
          <p:nvPr>
            <p:ph type="pic" sz="quarter" idx="22"/>
          </p:nvPr>
        </p:nvSpPr>
        <p:spPr>
          <a:xfrm>
            <a:off x="5090501" y="3106198"/>
            <a:ext cx="1141418" cy="1066232"/>
          </a:xfrm>
          <a:prstGeom prst="rect">
            <a:avLst/>
          </a:prstGeom>
          <a:ln w="28575" cap="flat" cmpd="sng" algn="ctr">
            <a:solidFill>
              <a:schemeClr val="accent2"/>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7" name="Faculty name">
            <a:extLst>
              <a:ext uri="{FF2B5EF4-FFF2-40B4-BE49-F238E27FC236}">
                <a16:creationId xmlns:a16="http://schemas.microsoft.com/office/drawing/2014/main" id="{E9C374D6-FC83-4983-E221-51DF68A933DF}"/>
              </a:ext>
            </a:extLst>
          </p:cNvPr>
          <p:cNvSpPr>
            <a:spLocks noGrp="1"/>
          </p:cNvSpPr>
          <p:nvPr>
            <p:ph type="body" sz="quarter" idx="25" hasCustomPrompt="1"/>
          </p:nvPr>
        </p:nvSpPr>
        <p:spPr>
          <a:xfrm>
            <a:off x="5043990" y="4258980"/>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0" name="Faculty photo">
            <a:extLst>
              <a:ext uri="{FF2B5EF4-FFF2-40B4-BE49-F238E27FC236}">
                <a16:creationId xmlns:a16="http://schemas.microsoft.com/office/drawing/2014/main" id="{073A91B8-C06C-7362-9A97-0CF1C03B533A}"/>
              </a:ext>
            </a:extLst>
          </p:cNvPr>
          <p:cNvSpPr>
            <a:spLocks noGrp="1"/>
          </p:cNvSpPr>
          <p:nvPr>
            <p:ph type="pic" sz="quarter" idx="27"/>
          </p:nvPr>
        </p:nvSpPr>
        <p:spPr>
          <a:xfrm>
            <a:off x="6470342" y="3106198"/>
            <a:ext cx="1141418" cy="1066232"/>
          </a:xfrm>
          <a:prstGeom prst="rect">
            <a:avLst/>
          </a:prstGeom>
          <a:ln w="28575" cap="flat" cmpd="sng" algn="ctr">
            <a:solidFill>
              <a:schemeClr val="accent2"/>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21" name="Faculty name">
            <a:extLst>
              <a:ext uri="{FF2B5EF4-FFF2-40B4-BE49-F238E27FC236}">
                <a16:creationId xmlns:a16="http://schemas.microsoft.com/office/drawing/2014/main" id="{C74DC075-E49B-8569-AF64-6B9B67B5633E}"/>
              </a:ext>
            </a:extLst>
          </p:cNvPr>
          <p:cNvSpPr>
            <a:spLocks noGrp="1"/>
          </p:cNvSpPr>
          <p:nvPr>
            <p:ph type="body" sz="quarter" idx="20" hasCustomPrompt="1"/>
          </p:nvPr>
        </p:nvSpPr>
        <p:spPr>
          <a:xfrm>
            <a:off x="6423829" y="4258982"/>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4" name="Faculty photo">
            <a:extLst>
              <a:ext uri="{FF2B5EF4-FFF2-40B4-BE49-F238E27FC236}">
                <a16:creationId xmlns:a16="http://schemas.microsoft.com/office/drawing/2014/main" id="{7050577C-37A4-B17E-B929-A6766CE56814}"/>
              </a:ext>
            </a:extLst>
          </p:cNvPr>
          <p:cNvSpPr>
            <a:spLocks noGrp="1"/>
          </p:cNvSpPr>
          <p:nvPr>
            <p:ph type="pic" sz="quarter" idx="28"/>
          </p:nvPr>
        </p:nvSpPr>
        <p:spPr>
          <a:xfrm>
            <a:off x="7850182" y="3106198"/>
            <a:ext cx="1141418" cy="1066232"/>
          </a:xfrm>
          <a:prstGeom prst="rect">
            <a:avLst/>
          </a:prstGeom>
          <a:ln w="28575" cap="flat" cmpd="sng" algn="ctr">
            <a:solidFill>
              <a:schemeClr val="accent2"/>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5" name="Faculty name">
            <a:extLst>
              <a:ext uri="{FF2B5EF4-FFF2-40B4-BE49-F238E27FC236}">
                <a16:creationId xmlns:a16="http://schemas.microsoft.com/office/drawing/2014/main" id="{1B67DACC-BF52-7F71-EF56-704ECB6B15E1}"/>
              </a:ext>
            </a:extLst>
          </p:cNvPr>
          <p:cNvSpPr>
            <a:spLocks noGrp="1"/>
          </p:cNvSpPr>
          <p:nvPr>
            <p:ph type="body" sz="quarter" idx="29" hasCustomPrompt="1"/>
          </p:nvPr>
        </p:nvSpPr>
        <p:spPr>
          <a:xfrm>
            <a:off x="7803670" y="4255116"/>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6" name="Credit">
            <a:extLst>
              <a:ext uri="{FF2B5EF4-FFF2-40B4-BE49-F238E27FC236}">
                <a16:creationId xmlns:a16="http://schemas.microsoft.com/office/drawing/2014/main" id="{4FE8B29E-5485-7309-EB17-04B8C176B039}"/>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85249781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Not a layout—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8ED9E-C7D5-9B94-36BD-FAC0C329BEA7}"/>
              </a:ext>
            </a:extLst>
          </p:cNvPr>
          <p:cNvSpPr>
            <a:spLocks noGrp="1"/>
          </p:cNvSpPr>
          <p:nvPr>
            <p:ph type="title" hasCustomPrompt="1"/>
          </p:nvPr>
        </p:nvSpPr>
        <p:spPr>
          <a:xfrm>
            <a:off x="274320" y="274639"/>
            <a:ext cx="8595360" cy="623886"/>
          </a:xfrm>
          <a:prstGeom prst="rect">
            <a:avLst/>
          </a:prstGeom>
        </p:spPr>
        <p:txBody>
          <a:bodyPr/>
          <a:lstStyle/>
          <a:p>
            <a:pPr algn="ctr"/>
            <a:r>
              <a:rPr lang="en-US" sz="4400" dirty="0"/>
              <a:t>BSPH Brand Colors</a:t>
            </a:r>
          </a:p>
        </p:txBody>
      </p:sp>
      <p:sp>
        <p:nvSpPr>
          <p:cNvPr id="8" name="Text Placeholder 7">
            <a:extLst>
              <a:ext uri="{FF2B5EF4-FFF2-40B4-BE49-F238E27FC236}">
                <a16:creationId xmlns:a16="http://schemas.microsoft.com/office/drawing/2014/main" id="{B5317692-C386-6F73-F30F-4446FA6A6410}"/>
              </a:ext>
            </a:extLst>
          </p:cNvPr>
          <p:cNvSpPr>
            <a:spLocks noGrp="1"/>
          </p:cNvSpPr>
          <p:nvPr>
            <p:ph type="body" sz="quarter" idx="10" hasCustomPrompt="1"/>
          </p:nvPr>
        </p:nvSpPr>
        <p:spPr>
          <a:xfrm>
            <a:off x="274320" y="1021095"/>
            <a:ext cx="2708910" cy="731520"/>
          </a:xfrm>
          <a:prstGeom prst="rect">
            <a:avLst/>
          </a:prstGeom>
          <a:solidFill>
            <a:srgbClr val="002D72"/>
          </a:solidFill>
        </p:spPr>
        <p:txBody>
          <a:bodyPr anchor="ctr"/>
          <a:lstStyle>
            <a:lvl1pPr marL="0" indent="0">
              <a:buNone/>
              <a:defRPr sz="1400" b="0">
                <a:latin typeface="Calibri" panose="020F0502020204030204" pitchFamily="34" charset="0"/>
                <a:cs typeface="Calibri" panose="020F050202020403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b="1" dirty="0">
                <a:solidFill>
                  <a:schemeClr val="bg1"/>
                </a:solidFill>
              </a:rPr>
              <a:t>Accent 1: </a:t>
            </a:r>
            <a:r>
              <a:rPr lang="en-US" dirty="0">
                <a:solidFill>
                  <a:schemeClr val="bg1"/>
                </a:solidFill>
              </a:rPr>
              <a:t>Heritage Blue</a:t>
            </a:r>
            <a:br>
              <a:rPr lang="en-US" dirty="0">
                <a:solidFill>
                  <a:schemeClr val="bg1"/>
                </a:solidFill>
              </a:rPr>
            </a:br>
            <a:r>
              <a:rPr lang="en-US" dirty="0">
                <a:solidFill>
                  <a:schemeClr val="bg1"/>
                </a:solidFill>
              </a:rPr>
              <a:t>#002D72 </a:t>
            </a:r>
          </a:p>
        </p:txBody>
      </p:sp>
      <p:sp>
        <p:nvSpPr>
          <p:cNvPr id="9" name="Text Placeholder 7">
            <a:extLst>
              <a:ext uri="{FF2B5EF4-FFF2-40B4-BE49-F238E27FC236}">
                <a16:creationId xmlns:a16="http://schemas.microsoft.com/office/drawing/2014/main" id="{F8E10099-0AE7-B90B-738B-65FDCAFE8255}"/>
              </a:ext>
            </a:extLst>
          </p:cNvPr>
          <p:cNvSpPr>
            <a:spLocks noGrp="1"/>
          </p:cNvSpPr>
          <p:nvPr>
            <p:ph type="body" sz="quarter" idx="11" hasCustomPrompt="1"/>
          </p:nvPr>
        </p:nvSpPr>
        <p:spPr>
          <a:xfrm>
            <a:off x="274320" y="1839586"/>
            <a:ext cx="2708910" cy="731520"/>
          </a:xfrm>
          <a:prstGeom prst="rect">
            <a:avLst/>
          </a:prstGeom>
          <a:solidFill>
            <a:schemeClr val="accent2"/>
          </a:solidFill>
        </p:spPr>
        <p:txBody>
          <a:bodyPr anchor="ctr"/>
          <a:lstStyle>
            <a:lvl1pPr marL="0" indent="0">
              <a:buNone/>
              <a:defRPr sz="1400" b="0">
                <a:latin typeface="Calibri" panose="020F0502020204030204" pitchFamily="34" charset="0"/>
                <a:cs typeface="Calibri" panose="020F0502020204030204" pitchFamily="34" charset="0"/>
              </a:defRPr>
            </a:lvl1pPr>
          </a:lstStyle>
          <a:p>
            <a:r>
              <a:rPr lang="en-US" b="1" dirty="0">
                <a:solidFill>
                  <a:schemeClr val="bg1"/>
                </a:solidFill>
              </a:rPr>
              <a:t>Accent 2: Dark blue </a:t>
            </a:r>
            <a:br>
              <a:rPr lang="en-US" b="1" dirty="0">
                <a:solidFill>
                  <a:schemeClr val="bg1"/>
                </a:solidFill>
              </a:rPr>
            </a:br>
            <a:r>
              <a:rPr lang="en-US" b="1" dirty="0">
                <a:solidFill>
                  <a:schemeClr val="bg1"/>
                </a:solidFill>
              </a:rPr>
              <a:t>#0072CB</a:t>
            </a:r>
            <a:endParaRPr lang="en-US" dirty="0">
              <a:solidFill>
                <a:schemeClr val="bg1"/>
              </a:solidFill>
            </a:endParaRPr>
          </a:p>
        </p:txBody>
      </p:sp>
      <p:sp>
        <p:nvSpPr>
          <p:cNvPr id="10" name="Text Placeholder 7">
            <a:extLst>
              <a:ext uri="{FF2B5EF4-FFF2-40B4-BE49-F238E27FC236}">
                <a16:creationId xmlns:a16="http://schemas.microsoft.com/office/drawing/2014/main" id="{11DCF10A-F041-F842-D800-282163DD2F68}"/>
              </a:ext>
            </a:extLst>
          </p:cNvPr>
          <p:cNvSpPr>
            <a:spLocks noGrp="1"/>
          </p:cNvSpPr>
          <p:nvPr>
            <p:ph type="body" sz="quarter" idx="12" hasCustomPrompt="1"/>
          </p:nvPr>
        </p:nvSpPr>
        <p:spPr>
          <a:xfrm>
            <a:off x="274320" y="2658077"/>
            <a:ext cx="2708910" cy="731520"/>
          </a:xfrm>
          <a:prstGeom prst="rect">
            <a:avLst/>
          </a:prstGeom>
          <a:solidFill>
            <a:srgbClr val="418FDE"/>
          </a:solidFill>
        </p:spPr>
        <p:txBody>
          <a:bodyPr anchor="ctr"/>
          <a:lstStyle>
            <a:lvl1pPr marL="0" indent="0">
              <a:buNone/>
              <a:defRPr sz="1400" b="0">
                <a:latin typeface="Calibri" panose="020F0502020204030204" pitchFamily="34" charset="0"/>
                <a:cs typeface="Calibri" panose="020F0502020204030204" pitchFamily="34" charset="0"/>
              </a:defRPr>
            </a:lvl1pPr>
          </a:lstStyle>
          <a:p>
            <a:r>
              <a:rPr lang="en-US" b="1" dirty="0"/>
              <a:t>Light blue</a:t>
            </a:r>
            <a:br>
              <a:rPr lang="en-US" b="1" dirty="0"/>
            </a:br>
            <a:r>
              <a:rPr lang="en-US" b="1" dirty="0"/>
              <a:t>#418FDE</a:t>
            </a:r>
            <a:endParaRPr lang="en-US" dirty="0"/>
          </a:p>
        </p:txBody>
      </p:sp>
      <p:sp>
        <p:nvSpPr>
          <p:cNvPr id="11" name="Text Placeholder 7">
            <a:extLst>
              <a:ext uri="{FF2B5EF4-FFF2-40B4-BE49-F238E27FC236}">
                <a16:creationId xmlns:a16="http://schemas.microsoft.com/office/drawing/2014/main" id="{0C68F8A9-25DD-F8F7-B806-93575EAA46E4}"/>
              </a:ext>
            </a:extLst>
          </p:cNvPr>
          <p:cNvSpPr>
            <a:spLocks noGrp="1"/>
          </p:cNvSpPr>
          <p:nvPr>
            <p:ph type="body" sz="quarter" idx="13" hasCustomPrompt="1"/>
          </p:nvPr>
        </p:nvSpPr>
        <p:spPr>
          <a:xfrm>
            <a:off x="274320" y="3476568"/>
            <a:ext cx="2708910" cy="731520"/>
          </a:xfrm>
          <a:prstGeom prst="rect">
            <a:avLst/>
          </a:prstGeom>
          <a:solidFill>
            <a:srgbClr val="286140"/>
          </a:solidFill>
        </p:spPr>
        <p:txBody>
          <a:bodyPr anchor="ctr"/>
          <a:lstStyle>
            <a:lvl1pPr marL="0" indent="0">
              <a:buNone/>
              <a:defRPr sz="1400" b="1">
                <a:latin typeface="Calibri" panose="020F0502020204030204" pitchFamily="34" charset="0"/>
                <a:cs typeface="Calibri" panose="020F0502020204030204" pitchFamily="34" charset="0"/>
              </a:defRPr>
            </a:lvl1pPr>
          </a:lstStyle>
          <a:p>
            <a:r>
              <a:rPr lang="en-US" b="1" dirty="0">
                <a:solidFill>
                  <a:schemeClr val="bg1"/>
                </a:solidFill>
              </a:rPr>
              <a:t>Accent 3: Dark green </a:t>
            </a:r>
            <a:br>
              <a:rPr lang="en-US" b="1" dirty="0">
                <a:solidFill>
                  <a:schemeClr val="bg1"/>
                </a:solidFill>
              </a:rPr>
            </a:br>
            <a:r>
              <a:rPr lang="en-US" dirty="0">
                <a:solidFill>
                  <a:schemeClr val="bg1"/>
                </a:solidFill>
              </a:rPr>
              <a:t>#286140</a:t>
            </a:r>
          </a:p>
        </p:txBody>
      </p:sp>
      <p:sp>
        <p:nvSpPr>
          <p:cNvPr id="12" name="Text Placeholder 7">
            <a:extLst>
              <a:ext uri="{FF2B5EF4-FFF2-40B4-BE49-F238E27FC236}">
                <a16:creationId xmlns:a16="http://schemas.microsoft.com/office/drawing/2014/main" id="{F38C0B56-8647-1AAF-25A0-3E02EE8A5989}"/>
              </a:ext>
            </a:extLst>
          </p:cNvPr>
          <p:cNvSpPr>
            <a:spLocks noGrp="1"/>
          </p:cNvSpPr>
          <p:nvPr>
            <p:ph type="body" sz="quarter" idx="14" hasCustomPrompt="1"/>
          </p:nvPr>
        </p:nvSpPr>
        <p:spPr>
          <a:xfrm>
            <a:off x="274320" y="4295058"/>
            <a:ext cx="2708910" cy="731520"/>
          </a:xfrm>
          <a:prstGeom prst="rect">
            <a:avLst/>
          </a:prstGeom>
          <a:solidFill>
            <a:srgbClr val="708549"/>
          </a:solidFill>
        </p:spPr>
        <p:txBody>
          <a:bodyPr anchor="ctr"/>
          <a:lstStyle>
            <a:lvl1pPr marL="0" indent="0">
              <a:buNone/>
              <a:defRPr sz="1400" b="1">
                <a:solidFill>
                  <a:schemeClr val="bg1"/>
                </a:solidFill>
                <a:latin typeface="Calibri" panose="020F0502020204030204" pitchFamily="34" charset="0"/>
                <a:cs typeface="Calibri" panose="020F0502020204030204" pitchFamily="34" charset="0"/>
              </a:defRPr>
            </a:lvl1pPr>
          </a:lstStyle>
          <a:p>
            <a:r>
              <a:rPr lang="en-US" dirty="0"/>
              <a:t>Light green</a:t>
            </a:r>
            <a:br>
              <a:rPr lang="en-US" dirty="0"/>
            </a:br>
            <a:r>
              <a:rPr lang="en-US" dirty="0"/>
              <a:t>#708549</a:t>
            </a:r>
          </a:p>
        </p:txBody>
      </p:sp>
      <p:sp>
        <p:nvSpPr>
          <p:cNvPr id="20" name="Text Placeholder 7">
            <a:extLst>
              <a:ext uri="{FF2B5EF4-FFF2-40B4-BE49-F238E27FC236}">
                <a16:creationId xmlns:a16="http://schemas.microsoft.com/office/drawing/2014/main" id="{296ECBA6-08AE-47C0-104F-E4852C9E4B45}"/>
              </a:ext>
            </a:extLst>
          </p:cNvPr>
          <p:cNvSpPr>
            <a:spLocks noGrp="1"/>
          </p:cNvSpPr>
          <p:nvPr>
            <p:ph type="body" sz="quarter" idx="15" hasCustomPrompt="1"/>
          </p:nvPr>
        </p:nvSpPr>
        <p:spPr>
          <a:xfrm>
            <a:off x="3217545" y="1021095"/>
            <a:ext cx="2708910" cy="731520"/>
          </a:xfrm>
          <a:prstGeom prst="rect">
            <a:avLst/>
          </a:prstGeom>
          <a:solidFill>
            <a:schemeClr val="accent4"/>
          </a:solidFill>
        </p:spPr>
        <p:txBody>
          <a:bodyPr anchor="ctr"/>
          <a:lstStyle>
            <a:lvl1pPr marL="0" indent="0">
              <a:buNone/>
              <a:defRPr sz="1400" b="1">
                <a:latin typeface="Calibri" panose="020F0502020204030204" pitchFamily="34" charset="0"/>
                <a:cs typeface="Calibri" panose="020F0502020204030204" pitchFamily="34" charset="0"/>
              </a:defRPr>
            </a:lvl1pPr>
          </a:lstStyle>
          <a:p>
            <a:r>
              <a:rPr lang="en-US" b="1" dirty="0">
                <a:solidFill>
                  <a:schemeClr val="bg1"/>
                </a:solidFill>
              </a:rPr>
              <a:t>Accent 4: Dark Purple </a:t>
            </a:r>
            <a:br>
              <a:rPr lang="en-US" b="1" dirty="0">
                <a:solidFill>
                  <a:schemeClr val="bg1"/>
                </a:solidFill>
              </a:rPr>
            </a:br>
            <a:r>
              <a:rPr lang="en-US" dirty="0">
                <a:solidFill>
                  <a:schemeClr val="bg1"/>
                </a:solidFill>
              </a:rPr>
              <a:t>#A45C98</a:t>
            </a:r>
          </a:p>
        </p:txBody>
      </p:sp>
      <p:sp>
        <p:nvSpPr>
          <p:cNvPr id="21" name="Text Placeholder 7">
            <a:extLst>
              <a:ext uri="{FF2B5EF4-FFF2-40B4-BE49-F238E27FC236}">
                <a16:creationId xmlns:a16="http://schemas.microsoft.com/office/drawing/2014/main" id="{8082A320-73D7-C7F7-8799-5C0CB7F4F2AB}"/>
              </a:ext>
            </a:extLst>
          </p:cNvPr>
          <p:cNvSpPr>
            <a:spLocks noGrp="1"/>
          </p:cNvSpPr>
          <p:nvPr>
            <p:ph type="body" sz="quarter" idx="16" hasCustomPrompt="1"/>
          </p:nvPr>
        </p:nvSpPr>
        <p:spPr>
          <a:xfrm>
            <a:off x="3217545" y="1839586"/>
            <a:ext cx="2708910" cy="731520"/>
          </a:xfrm>
          <a:prstGeom prst="rect">
            <a:avLst/>
          </a:prstGeom>
          <a:solidFill>
            <a:srgbClr val="9E8FB0"/>
          </a:solidFill>
        </p:spPr>
        <p:txBody>
          <a:bodyPr anchor="ctr"/>
          <a:lstStyle>
            <a:lvl1pPr marL="0" indent="0">
              <a:buNone/>
              <a:defRPr sz="1400" b="1">
                <a:latin typeface="Calibri" panose="020F0502020204030204" pitchFamily="34" charset="0"/>
                <a:cs typeface="Calibri" panose="020F0502020204030204" pitchFamily="34" charset="0"/>
              </a:defRPr>
            </a:lvl1pPr>
          </a:lstStyle>
          <a:p>
            <a:r>
              <a:rPr lang="en-US" dirty="0">
                <a:solidFill>
                  <a:schemeClr val="bg1"/>
                </a:solidFill>
              </a:rPr>
              <a:t>Light purple</a:t>
            </a:r>
            <a:br>
              <a:rPr lang="en-US" dirty="0">
                <a:solidFill>
                  <a:schemeClr val="bg1"/>
                </a:solidFill>
              </a:rPr>
            </a:br>
            <a:r>
              <a:rPr lang="en-US" dirty="0">
                <a:solidFill>
                  <a:schemeClr val="bg1"/>
                </a:solidFill>
              </a:rPr>
              <a:t>#9E8FB0</a:t>
            </a:r>
          </a:p>
        </p:txBody>
      </p:sp>
      <p:sp>
        <p:nvSpPr>
          <p:cNvPr id="22" name="Text Placeholder 7">
            <a:extLst>
              <a:ext uri="{FF2B5EF4-FFF2-40B4-BE49-F238E27FC236}">
                <a16:creationId xmlns:a16="http://schemas.microsoft.com/office/drawing/2014/main" id="{8852CF16-D3D8-CCBA-CACA-A47B9D692915}"/>
              </a:ext>
            </a:extLst>
          </p:cNvPr>
          <p:cNvSpPr>
            <a:spLocks noGrp="1"/>
          </p:cNvSpPr>
          <p:nvPr>
            <p:ph type="body" sz="quarter" idx="17" hasCustomPrompt="1"/>
          </p:nvPr>
        </p:nvSpPr>
        <p:spPr>
          <a:xfrm>
            <a:off x="3217545" y="2658077"/>
            <a:ext cx="2708910" cy="731520"/>
          </a:xfrm>
          <a:prstGeom prst="rect">
            <a:avLst/>
          </a:prstGeom>
          <a:solidFill>
            <a:srgbClr val="CF4520"/>
          </a:solidFill>
        </p:spPr>
        <p:txBody>
          <a:bodyPr anchor="ctr"/>
          <a:lstStyle>
            <a:lvl1pPr marL="0" indent="0">
              <a:buNone/>
              <a:defRPr sz="1400" b="1">
                <a:latin typeface="Calibri" panose="020F0502020204030204" pitchFamily="34" charset="0"/>
                <a:cs typeface="Calibri" panose="020F0502020204030204" pitchFamily="34" charset="0"/>
              </a:defRPr>
            </a:lvl1pPr>
          </a:lstStyle>
          <a:p>
            <a:r>
              <a:rPr lang="en-US" b="1" dirty="0">
                <a:solidFill>
                  <a:schemeClr val="bg1"/>
                </a:solidFill>
              </a:rPr>
              <a:t>Accent 5: Dark orange</a:t>
            </a:r>
            <a:br>
              <a:rPr lang="en-US" b="1" dirty="0">
                <a:solidFill>
                  <a:schemeClr val="bg1"/>
                </a:solidFill>
              </a:rPr>
            </a:br>
            <a:r>
              <a:rPr lang="en-US" b="1" dirty="0">
                <a:solidFill>
                  <a:schemeClr val="bg1"/>
                </a:solidFill>
              </a:rPr>
              <a:t>#</a:t>
            </a:r>
            <a:r>
              <a:rPr lang="en-US" dirty="0">
                <a:solidFill>
                  <a:schemeClr val="bg1"/>
                </a:solidFill>
              </a:rPr>
              <a:t>CF4520</a:t>
            </a:r>
          </a:p>
        </p:txBody>
      </p:sp>
      <p:sp>
        <p:nvSpPr>
          <p:cNvPr id="23" name="Text Placeholder 7">
            <a:extLst>
              <a:ext uri="{FF2B5EF4-FFF2-40B4-BE49-F238E27FC236}">
                <a16:creationId xmlns:a16="http://schemas.microsoft.com/office/drawing/2014/main" id="{F2BB1508-DD8D-5A21-F8F7-6016970FF895}"/>
              </a:ext>
            </a:extLst>
          </p:cNvPr>
          <p:cNvSpPr>
            <a:spLocks noGrp="1"/>
          </p:cNvSpPr>
          <p:nvPr>
            <p:ph type="body" sz="quarter" idx="18" hasCustomPrompt="1"/>
          </p:nvPr>
        </p:nvSpPr>
        <p:spPr>
          <a:xfrm>
            <a:off x="3217545" y="3476568"/>
            <a:ext cx="2708910" cy="731520"/>
          </a:xfrm>
          <a:prstGeom prst="rect">
            <a:avLst/>
          </a:prstGeom>
          <a:solidFill>
            <a:srgbClr val="D66D50"/>
          </a:solidFill>
        </p:spPr>
        <p:txBody>
          <a:bodyPr anchor="ctr"/>
          <a:lstStyle>
            <a:lvl1pPr marL="0" indent="0">
              <a:buNone/>
              <a:defRPr sz="1400" b="0">
                <a:latin typeface="Calibri" panose="020F0502020204030204" pitchFamily="34" charset="0"/>
                <a:cs typeface="Calibri" panose="020F0502020204030204" pitchFamily="34" charset="0"/>
              </a:defRPr>
            </a:lvl1pPr>
          </a:lstStyle>
          <a:p>
            <a:r>
              <a:rPr lang="en-US" b="1" dirty="0"/>
              <a:t>Light orange</a:t>
            </a:r>
            <a:br>
              <a:rPr lang="en-US" b="1" dirty="0"/>
            </a:br>
            <a:r>
              <a:rPr lang="en-US" b="1" dirty="0"/>
              <a:t>#D66D50</a:t>
            </a:r>
            <a:endParaRPr lang="en-US" dirty="0"/>
          </a:p>
        </p:txBody>
      </p:sp>
      <p:sp>
        <p:nvSpPr>
          <p:cNvPr id="24" name="Text Placeholder 7">
            <a:extLst>
              <a:ext uri="{FF2B5EF4-FFF2-40B4-BE49-F238E27FC236}">
                <a16:creationId xmlns:a16="http://schemas.microsoft.com/office/drawing/2014/main" id="{E2720519-E40E-DA4C-237B-20685223E273}"/>
              </a:ext>
            </a:extLst>
          </p:cNvPr>
          <p:cNvSpPr>
            <a:spLocks noGrp="1"/>
          </p:cNvSpPr>
          <p:nvPr>
            <p:ph type="body" sz="quarter" idx="19" hasCustomPrompt="1"/>
          </p:nvPr>
        </p:nvSpPr>
        <p:spPr>
          <a:xfrm>
            <a:off x="3217545" y="4295058"/>
            <a:ext cx="2708910" cy="731520"/>
          </a:xfrm>
          <a:prstGeom prst="rect">
            <a:avLst/>
          </a:prstGeom>
          <a:solidFill>
            <a:srgbClr val="F1C400"/>
          </a:solidFill>
        </p:spPr>
        <p:txBody>
          <a:bodyPr anchor="ctr"/>
          <a:lstStyle>
            <a:lvl1pPr marL="0" indent="0">
              <a:buNone/>
              <a:defRPr sz="1400" b="1">
                <a:latin typeface="Calibri" panose="020F0502020204030204" pitchFamily="34" charset="0"/>
                <a:cs typeface="Calibri" panose="020F0502020204030204" pitchFamily="34" charset="0"/>
              </a:defRPr>
            </a:lvl1pPr>
          </a:lstStyle>
          <a:p>
            <a:r>
              <a:rPr lang="en-US" b="1" dirty="0"/>
              <a:t>Accent 6: Yellow</a:t>
            </a:r>
            <a:br>
              <a:rPr lang="en-US" b="1" dirty="0"/>
            </a:br>
            <a:r>
              <a:rPr lang="en-US" dirty="0"/>
              <a:t>#F1C400</a:t>
            </a:r>
          </a:p>
        </p:txBody>
      </p:sp>
      <p:sp>
        <p:nvSpPr>
          <p:cNvPr id="30" name="Text Placeholder 7">
            <a:extLst>
              <a:ext uri="{FF2B5EF4-FFF2-40B4-BE49-F238E27FC236}">
                <a16:creationId xmlns:a16="http://schemas.microsoft.com/office/drawing/2014/main" id="{0085FD96-ED35-60C1-D1C8-BDFE09188E4D}"/>
              </a:ext>
            </a:extLst>
          </p:cNvPr>
          <p:cNvSpPr>
            <a:spLocks noGrp="1"/>
          </p:cNvSpPr>
          <p:nvPr>
            <p:ph type="body" sz="quarter" idx="20" hasCustomPrompt="1"/>
          </p:nvPr>
        </p:nvSpPr>
        <p:spPr>
          <a:xfrm>
            <a:off x="6160770" y="1021095"/>
            <a:ext cx="2708910" cy="1058863"/>
          </a:xfrm>
          <a:prstGeom prst="rect">
            <a:avLst/>
          </a:prstGeom>
        </p:spPr>
        <p:txBody>
          <a:bodyPr anchor="ctr"/>
          <a:lstStyle>
            <a:lvl1pPr marL="0" indent="0">
              <a:buNone/>
              <a:defRPr sz="1400">
                <a:latin typeface="Calibri" panose="020F0502020204030204" pitchFamily="34" charset="0"/>
                <a:cs typeface="Calibri" panose="020F0502020204030204" pitchFamily="34" charset="0"/>
              </a:defRPr>
            </a:lvl1pPr>
          </a:lstStyle>
          <a:p>
            <a:r>
              <a:rPr lang="en-US" b="1" dirty="0">
                <a:solidFill>
                  <a:srgbClr val="0077D8"/>
                </a:solidFill>
              </a:rPr>
              <a:t>Hyperlink color</a:t>
            </a:r>
            <a:br>
              <a:rPr lang="en-US" b="1" dirty="0">
                <a:solidFill>
                  <a:srgbClr val="0077D8"/>
                </a:solidFill>
              </a:rPr>
            </a:br>
            <a:r>
              <a:rPr lang="en-US" dirty="0">
                <a:solidFill>
                  <a:srgbClr val="0077D8"/>
                </a:solidFill>
              </a:rPr>
              <a:t>#0077D8 </a:t>
            </a:r>
            <a:br>
              <a:rPr lang="en-US" dirty="0">
                <a:solidFill>
                  <a:srgbClr val="0077D8"/>
                </a:solidFill>
              </a:rPr>
            </a:br>
            <a:r>
              <a:rPr lang="en-US" dirty="0">
                <a:solidFill>
                  <a:srgbClr val="0077D8"/>
                </a:solidFill>
                <a:hlinkClick r:id="rId2"/>
              </a:rPr>
              <a:t>https://cnn.com</a:t>
            </a:r>
            <a:endParaRPr lang="en-US" dirty="0">
              <a:solidFill>
                <a:srgbClr val="0077D8"/>
              </a:solidFill>
            </a:endParaRPr>
          </a:p>
        </p:txBody>
      </p:sp>
      <p:sp>
        <p:nvSpPr>
          <p:cNvPr id="31" name="Text Placeholder 7">
            <a:extLst>
              <a:ext uri="{FF2B5EF4-FFF2-40B4-BE49-F238E27FC236}">
                <a16:creationId xmlns:a16="http://schemas.microsoft.com/office/drawing/2014/main" id="{478E9517-4EFE-E191-F300-77DCF7AF81A0}"/>
              </a:ext>
            </a:extLst>
          </p:cNvPr>
          <p:cNvSpPr>
            <a:spLocks noGrp="1"/>
          </p:cNvSpPr>
          <p:nvPr>
            <p:ph type="body" sz="quarter" idx="21" hasCustomPrompt="1"/>
          </p:nvPr>
        </p:nvSpPr>
        <p:spPr>
          <a:xfrm>
            <a:off x="6160770" y="2222023"/>
            <a:ext cx="2708910" cy="1900381"/>
          </a:xfrm>
          <a:prstGeom prst="rect">
            <a:avLst/>
          </a:prstGeom>
        </p:spPr>
        <p:txBody>
          <a:bodyPr anchor="ctr"/>
          <a:lstStyle>
            <a:lvl1pPr marL="0" indent="0">
              <a:buNone/>
              <a:defRPr sz="1400">
                <a:latin typeface="Calibri" panose="020F0502020204030204" pitchFamily="34" charset="0"/>
                <a:cs typeface="Calibri" panose="020F0502020204030204" pitchFamily="34" charset="0"/>
              </a:defRPr>
            </a:lvl1pPr>
          </a:lstStyle>
          <a:p>
            <a:r>
              <a:rPr lang="en-US" b="1" dirty="0">
                <a:solidFill>
                  <a:schemeClr val="accent5"/>
                </a:solidFill>
              </a:rPr>
              <a:t>Followed hyperlink color*</a:t>
            </a:r>
            <a:r>
              <a:rPr lang="en-US" dirty="0">
                <a:solidFill>
                  <a:schemeClr val="accent5"/>
                </a:solidFill>
              </a:rPr>
              <a:t> #CF4520</a:t>
            </a:r>
            <a:br>
              <a:rPr lang="en-US" dirty="0">
                <a:solidFill>
                  <a:schemeClr val="accent5"/>
                </a:solidFill>
              </a:rPr>
            </a:br>
            <a:r>
              <a:rPr lang="en-US" dirty="0">
                <a:solidFill>
                  <a:schemeClr val="accent5"/>
                </a:solidFill>
                <a:hlinkClick r:id="rId2"/>
              </a:rPr>
              <a:t>https://cnn.com</a:t>
            </a:r>
            <a:endParaRPr lang="en-US" dirty="0">
              <a:solidFill>
                <a:schemeClr val="accent5"/>
              </a:solidFill>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Followed hyperlink color only changes after the link is opened. Color reverts to original hyperlink color even when you save PPT and reopen.</a:t>
            </a:r>
          </a:p>
        </p:txBody>
      </p:sp>
    </p:spTree>
    <p:extLst>
      <p:ext uri="{BB962C8B-B14F-4D97-AF65-F5344CB8AC3E}">
        <p14:creationId xmlns:p14="http://schemas.microsoft.com/office/powerpoint/2010/main" val="113845991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Not a layout—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AE10B2F-FDFD-9213-333B-48C59A46FA8C}"/>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2452" y="0"/>
            <a:ext cx="9141547" cy="5144879"/>
          </a:xfrm>
          <a:prstGeom prst="rect">
            <a:avLst/>
          </a:prstGeom>
        </p:spPr>
      </p:pic>
    </p:spTree>
    <p:extLst>
      <p:ext uri="{BB962C8B-B14F-4D97-AF65-F5344CB8AC3E}">
        <p14:creationId xmlns:p14="http://schemas.microsoft.com/office/powerpoint/2010/main" val="1365350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raditional section">
    <p:spTree>
      <p:nvGrpSpPr>
        <p:cNvPr id="1" name=""/>
        <p:cNvGrpSpPr/>
        <p:nvPr/>
      </p:nvGrpSpPr>
      <p:grpSpPr>
        <a:xfrm>
          <a:off x="0" y="0"/>
          <a:ext cx="0" cy="0"/>
          <a:chOff x="0" y="0"/>
          <a:chExt cx="0" cy="0"/>
        </a:xfrm>
      </p:grpSpPr>
      <p:sp>
        <p:nvSpPr>
          <p:cNvPr id="4" name="Decorative bar">
            <a:extLst>
              <a:ext uri="{FF2B5EF4-FFF2-40B4-BE49-F238E27FC236}">
                <a16:creationId xmlns:a16="http://schemas.microsoft.com/office/drawing/2014/main" id="{BD132701-7BD1-BB69-31C5-E14DAE63E8D0}"/>
              </a:ext>
              <a:ext uri="{C183D7F6-B498-43B3-948B-1728B52AA6E4}">
                <adec:decorative xmlns:adec="http://schemas.microsoft.com/office/drawing/2017/decorative" val="1"/>
              </a:ext>
            </a:extLst>
          </p:cNvPr>
          <p:cNvSpPr/>
          <p:nvPr userDrawn="1"/>
        </p:nvSpPr>
        <p:spPr>
          <a:xfrm>
            <a:off x="2557034" y="1472513"/>
            <a:ext cx="6583680" cy="914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5" name="Decorative line">
            <a:extLst>
              <a:ext uri="{FF2B5EF4-FFF2-40B4-BE49-F238E27FC236}">
                <a16:creationId xmlns:a16="http://schemas.microsoft.com/office/drawing/2014/main" id="{9E5811FD-A6C6-FABD-43C2-4A80A5E9E2B2}"/>
              </a:ext>
            </a:extLst>
          </p:cNvPr>
          <p:cNvSpPr/>
          <p:nvPr userDrawn="1"/>
        </p:nvSpPr>
        <p:spPr>
          <a:xfrm>
            <a:off x="2554969" y="2313761"/>
            <a:ext cx="6583680" cy="73152"/>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Section title">
            <a:extLst>
              <a:ext uri="{FF2B5EF4-FFF2-40B4-BE49-F238E27FC236}">
                <a16:creationId xmlns:a16="http://schemas.microsoft.com/office/drawing/2014/main" id="{DF36C248-7ED8-B083-7A2D-55F99407809E}"/>
              </a:ext>
            </a:extLst>
          </p:cNvPr>
          <p:cNvSpPr>
            <a:spLocks noGrp="1"/>
          </p:cNvSpPr>
          <p:nvPr>
            <p:ph type="title"/>
          </p:nvPr>
        </p:nvSpPr>
        <p:spPr>
          <a:xfrm>
            <a:off x="2552904" y="1472513"/>
            <a:ext cx="6583680" cy="914400"/>
          </a:xfrm>
          <a:prstGeom prst="rect">
            <a:avLst/>
          </a:prstGeom>
        </p:spPr>
        <p:txBody>
          <a:bodyPr anchor="ctr"/>
          <a:lstStyle>
            <a:lvl1pPr algn="ctr">
              <a:defRPr sz="2400">
                <a:solidFill>
                  <a:schemeClr val="bg1"/>
                </a:solidFill>
                <a:latin typeface="Georgia" panose="02040502050405020303" pitchFamily="18" charset="0"/>
              </a:defRPr>
            </a:lvl1pPr>
          </a:lstStyle>
          <a:p>
            <a:r>
              <a:rPr lang="en-US" dirty="0"/>
              <a:t>Click to edit Master title style</a:t>
            </a:r>
          </a:p>
        </p:txBody>
      </p:sp>
      <p:sp>
        <p:nvSpPr>
          <p:cNvPr id="3" name="Slide number">
            <a:extLst>
              <a:ext uri="{FF2B5EF4-FFF2-40B4-BE49-F238E27FC236}">
                <a16:creationId xmlns:a16="http://schemas.microsoft.com/office/drawing/2014/main" id="{D3675BD1-A728-F6D0-FEB5-91D58A2A0D2F}"/>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851943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81.xml"/><Relationship Id="rId2" Type="http://schemas.openxmlformats.org/officeDocument/2006/relationships/slideLayout" Target="../slideLayouts/slideLayout80.xml"/><Relationship Id="rId1" Type="http://schemas.openxmlformats.org/officeDocument/2006/relationships/slideLayout" Target="../slideLayouts/slideLayout79.xml"/><Relationship Id="rId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5" Type="http://schemas.openxmlformats.org/officeDocument/2006/relationships/image" Target="../media/image3.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image" Target="../media/image4.png"/></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28.xml"/><Relationship Id="rId18" Type="http://schemas.openxmlformats.org/officeDocument/2006/relationships/slideLayout" Target="../slideLayouts/slideLayout33.xml"/><Relationship Id="rId26" Type="http://schemas.openxmlformats.org/officeDocument/2006/relationships/slideLayout" Target="../slideLayouts/slideLayout41.xml"/><Relationship Id="rId39" Type="http://schemas.openxmlformats.org/officeDocument/2006/relationships/slideLayout" Target="../slideLayouts/slideLayout54.xml"/><Relationship Id="rId21" Type="http://schemas.openxmlformats.org/officeDocument/2006/relationships/slideLayout" Target="../slideLayouts/slideLayout36.xml"/><Relationship Id="rId34" Type="http://schemas.openxmlformats.org/officeDocument/2006/relationships/slideLayout" Target="../slideLayouts/slideLayout49.xml"/><Relationship Id="rId42" Type="http://schemas.openxmlformats.org/officeDocument/2006/relationships/image" Target="../media/image6.png"/><Relationship Id="rId7" Type="http://schemas.openxmlformats.org/officeDocument/2006/relationships/slideLayout" Target="../slideLayouts/slideLayout2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20" Type="http://schemas.openxmlformats.org/officeDocument/2006/relationships/slideLayout" Target="../slideLayouts/slideLayout35.xml"/><Relationship Id="rId29" Type="http://schemas.openxmlformats.org/officeDocument/2006/relationships/slideLayout" Target="../slideLayouts/slideLayout44.xml"/><Relationship Id="rId41" Type="http://schemas.openxmlformats.org/officeDocument/2006/relationships/tags" Target="../tags/tag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24" Type="http://schemas.openxmlformats.org/officeDocument/2006/relationships/slideLayout" Target="../slideLayouts/slideLayout39.xml"/><Relationship Id="rId32" Type="http://schemas.openxmlformats.org/officeDocument/2006/relationships/slideLayout" Target="../slideLayouts/slideLayout47.xml"/><Relationship Id="rId37" Type="http://schemas.openxmlformats.org/officeDocument/2006/relationships/slideLayout" Target="../slideLayouts/slideLayout52.xml"/><Relationship Id="rId40" Type="http://schemas.openxmlformats.org/officeDocument/2006/relationships/theme" Target="../theme/theme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23" Type="http://schemas.openxmlformats.org/officeDocument/2006/relationships/slideLayout" Target="../slideLayouts/slideLayout38.xml"/><Relationship Id="rId28" Type="http://schemas.openxmlformats.org/officeDocument/2006/relationships/slideLayout" Target="../slideLayouts/slideLayout43.xml"/><Relationship Id="rId36" Type="http://schemas.openxmlformats.org/officeDocument/2006/relationships/slideLayout" Target="../slideLayouts/slideLayout51.xml"/><Relationship Id="rId10" Type="http://schemas.openxmlformats.org/officeDocument/2006/relationships/slideLayout" Target="../slideLayouts/slideLayout25.xml"/><Relationship Id="rId19" Type="http://schemas.openxmlformats.org/officeDocument/2006/relationships/slideLayout" Target="../slideLayouts/slideLayout34.xml"/><Relationship Id="rId31" Type="http://schemas.openxmlformats.org/officeDocument/2006/relationships/slideLayout" Target="../slideLayouts/slideLayout46.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 Id="rId22" Type="http://schemas.openxmlformats.org/officeDocument/2006/relationships/slideLayout" Target="../slideLayouts/slideLayout37.xml"/><Relationship Id="rId27" Type="http://schemas.openxmlformats.org/officeDocument/2006/relationships/slideLayout" Target="../slideLayouts/slideLayout42.xml"/><Relationship Id="rId30" Type="http://schemas.openxmlformats.org/officeDocument/2006/relationships/slideLayout" Target="../slideLayouts/slideLayout45.xml"/><Relationship Id="rId35" Type="http://schemas.openxmlformats.org/officeDocument/2006/relationships/slideLayout" Target="../slideLayouts/slideLayout50.xml"/><Relationship Id="rId8" Type="http://schemas.openxmlformats.org/officeDocument/2006/relationships/slideLayout" Target="../slideLayouts/slideLayout23.xml"/><Relationship Id="rId3" Type="http://schemas.openxmlformats.org/officeDocument/2006/relationships/slideLayout" Target="../slideLayouts/slideLayout18.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5" Type="http://schemas.openxmlformats.org/officeDocument/2006/relationships/slideLayout" Target="../slideLayouts/slideLayout40.xml"/><Relationship Id="rId33" Type="http://schemas.openxmlformats.org/officeDocument/2006/relationships/slideLayout" Target="../slideLayouts/slideLayout48.xml"/><Relationship Id="rId38" Type="http://schemas.openxmlformats.org/officeDocument/2006/relationships/slideLayout" Target="../slideLayouts/slideLayout5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image" Target="../media/image8.png"/><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70.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image" Target="../media/image8.png"/><Relationship Id="rId5" Type="http://schemas.openxmlformats.org/officeDocument/2006/relationships/theme" Target="../theme/theme8.xml"/><Relationship Id="rId4" Type="http://schemas.openxmlformats.org/officeDocument/2006/relationships/slideLayout" Target="../slideLayouts/slideLayout71.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5" Type="http://schemas.openxmlformats.org/officeDocument/2006/relationships/slideLayout" Target="../slideLayouts/slideLayout76.xml"/><Relationship Id="rId10" Type="http://schemas.openxmlformats.org/officeDocument/2006/relationships/image" Target="../media/image6.png"/><Relationship Id="rId4" Type="http://schemas.openxmlformats.org/officeDocument/2006/relationships/slideLayout" Target="../slideLayouts/slideLayout75.xml"/><Relationship Id="rId9"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pic>
        <p:nvPicPr>
          <p:cNvPr id="4" name="BSPH Torch" descr="Logo, Johns Hopkins Bloomberg School of Public Health—shield with torch.">
            <a:extLst>
              <a:ext uri="{FF2B5EF4-FFF2-40B4-BE49-F238E27FC236}">
                <a16:creationId xmlns:a16="http://schemas.microsoft.com/office/drawing/2014/main" id="{75E91237-B658-C797-2C3D-F71318D8E671}"/>
              </a:ext>
            </a:extLst>
          </p:cNvPr>
          <p:cNvPicPr>
            <a:picLocks noChangeAspect="1"/>
          </p:cNvPicPr>
          <p:nvPr userDrawn="1"/>
        </p:nvPicPr>
        <p:blipFill>
          <a:blip r:embed="rId10"/>
          <a:stretch>
            <a:fillRect/>
          </a:stretch>
        </p:blipFill>
        <p:spPr>
          <a:xfrm>
            <a:off x="0" y="0"/>
            <a:ext cx="3567113" cy="5143500"/>
          </a:xfrm>
          <a:prstGeom prst="rect">
            <a:avLst/>
          </a:prstGeom>
        </p:spPr>
      </p:pic>
      <p:sp>
        <p:nvSpPr>
          <p:cNvPr id="2" name="Title"/>
          <p:cNvSpPr>
            <a:spLocks noGrp="1"/>
          </p:cNvSpPr>
          <p:nvPr>
            <p:ph type="title"/>
          </p:nvPr>
        </p:nvSpPr>
        <p:spPr>
          <a:xfrm>
            <a:off x="3708399" y="250934"/>
            <a:ext cx="5283201" cy="1294894"/>
          </a:xfrm>
          <a:prstGeom prst="rect">
            <a:avLst/>
          </a:prstGeom>
        </p:spPr>
        <p:txBody>
          <a:bodyPr vert="horz" lIns="91440" tIns="45720" rIns="91440" bIns="45720" rtlCol="0" anchor="b">
            <a:noAutofit/>
          </a:bodyPr>
          <a:lstStyle/>
          <a:p>
            <a:r>
              <a:rPr lang="en-US"/>
              <a:t>Click to edit Master title style</a:t>
            </a:r>
            <a:endParaRPr lang="en-US" dirty="0"/>
          </a:p>
        </p:txBody>
      </p:sp>
      <p:sp>
        <p:nvSpPr>
          <p:cNvPr id="5" name="Slide number">
            <a:extLst>
              <a:ext uri="{FF2B5EF4-FFF2-40B4-BE49-F238E27FC236}">
                <a16:creationId xmlns:a16="http://schemas.microsoft.com/office/drawing/2014/main" id="{0FFA83D4-AF88-D74F-8A9B-B9D1D359A036}"/>
              </a:ext>
            </a:extLst>
          </p:cNvPr>
          <p:cNvSpPr>
            <a:spLocks noGrp="1"/>
          </p:cNvSpPr>
          <p:nvPr>
            <p:ph type="sldNum" sz="quarter" idx="4"/>
          </p:nvPr>
        </p:nvSpPr>
        <p:spPr>
          <a:xfrm>
            <a:off x="8342334" y="4809744"/>
            <a:ext cx="649266" cy="274637"/>
          </a:xfrm>
          <a:prstGeom prst="rect">
            <a:avLst/>
          </a:prstGeom>
        </p:spPr>
        <p:txBody>
          <a:bodyPr vert="horz" lIns="0" tIns="0" rIns="0" bIns="0" rtlCol="0" anchor="b"/>
          <a:lstStyle>
            <a:lvl1pPr algn="r">
              <a:defRPr sz="12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
        <p:nvSpPr>
          <p:cNvPr id="7" name="Decorative bar">
            <a:extLst>
              <a:ext uri="{FF2B5EF4-FFF2-40B4-BE49-F238E27FC236}">
                <a16:creationId xmlns:a16="http://schemas.microsoft.com/office/drawing/2014/main" id="{52F35ABD-D203-0BEC-025C-471A483CF36F}"/>
              </a:ext>
              <a:ext uri="{C183D7F6-B498-43B3-948B-1728B52AA6E4}">
                <adec:decorative xmlns:adec="http://schemas.microsoft.com/office/drawing/2017/decorative" val="1"/>
              </a:ext>
            </a:extLst>
          </p:cNvPr>
          <p:cNvSpPr/>
          <p:nvPr userDrawn="1"/>
        </p:nvSpPr>
        <p:spPr>
          <a:xfrm>
            <a:off x="3303" y="3431309"/>
            <a:ext cx="9140697" cy="1294894"/>
          </a:xfrm>
          <a:prstGeom prst="rect">
            <a:avLst/>
          </a:prstGeom>
          <a:solidFill>
            <a:schemeClr val="accent2"/>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BSPH logo" descr="A blue and white logo&#10;&#10;AI-generated content may be incorrect.">
            <a:extLst>
              <a:ext uri="{FF2B5EF4-FFF2-40B4-BE49-F238E27FC236}">
                <a16:creationId xmlns:a16="http://schemas.microsoft.com/office/drawing/2014/main" id="{D07E542D-6372-595D-6AC0-6BC0DCE17173}"/>
              </a:ext>
            </a:extLst>
          </p:cNvPr>
          <p:cNvPicPr>
            <a:picLocks noChangeAspect="1"/>
          </p:cNvPicPr>
          <p:nvPr userDrawn="1"/>
        </p:nvPicPr>
        <p:blipFill>
          <a:blip r:embed="rId11"/>
          <a:stretch>
            <a:fillRect/>
          </a:stretch>
        </p:blipFill>
        <p:spPr>
          <a:xfrm>
            <a:off x="40508" y="3454400"/>
            <a:ext cx="3429370" cy="1248712"/>
          </a:xfrm>
          <a:prstGeom prst="rect">
            <a:avLst/>
          </a:prstGeom>
        </p:spPr>
      </p:pic>
    </p:spTree>
    <p:extLst>
      <p:ext uri="{BB962C8B-B14F-4D97-AF65-F5344CB8AC3E}">
        <p14:creationId xmlns:p14="http://schemas.microsoft.com/office/powerpoint/2010/main" val="1133219287"/>
      </p:ext>
    </p:extLst>
  </p:cSld>
  <p:clrMap bg1="lt1" tx1="dk1" bg2="lt2" tx2="dk2" accent1="accent1" accent2="accent2" accent3="accent3" accent4="accent4" accent5="accent5" accent6="accent6" hlink="hlink" folHlink="folHlink"/>
  <p:sldLayoutIdLst>
    <p:sldLayoutId id="2147484361" r:id="rId1"/>
    <p:sldLayoutId id="2147484362" r:id="rId2"/>
    <p:sldLayoutId id="2147484357" r:id="rId3"/>
    <p:sldLayoutId id="2147484367" r:id="rId4"/>
    <p:sldLayoutId id="2147484366" r:id="rId5"/>
    <p:sldLayoutId id="2147484358" r:id="rId6"/>
    <p:sldLayoutId id="2147484365" r:id="rId7"/>
    <p:sldLayoutId id="2147484364" r:id="rId8"/>
  </p:sldLayoutIdLst>
  <p:hf hdr="0" ftr="0" dt="0"/>
  <p:txStyles>
    <p:titleStyle>
      <a:lvl1pPr algn="ctr" defTabSz="457200" rtl="0" eaLnBrk="1" latinLnBrk="0" hangingPunct="1">
        <a:spcBef>
          <a:spcPct val="0"/>
        </a:spcBef>
        <a:buNone/>
        <a:defRPr sz="2800" kern="1200">
          <a:solidFill>
            <a:schemeClr val="bg1"/>
          </a:solidFill>
          <a:latin typeface="Georgia" panose="02040502050405020303" pitchFamily="18" charset="0"/>
          <a:ea typeface="+mj-ea"/>
          <a:cs typeface="+mj-cs"/>
        </a:defRPr>
      </a:lvl1pPr>
    </p:titleStyle>
    <p:bodyStyle>
      <a:lvl1pPr marL="288925" indent="-288925" algn="l" defTabSz="457200" rtl="0" eaLnBrk="1" latinLnBrk="0" hangingPunct="1">
        <a:spcBef>
          <a:spcPts val="2400"/>
        </a:spcBef>
        <a:buClr>
          <a:srgbClr val="F98419"/>
        </a:buClr>
        <a:buSzPct val="80000"/>
        <a:buFont typeface="Arial" panose="020B0604020202020204" pitchFamily="34" charset="0"/>
        <a:buChar char="►"/>
        <a:defRPr lang="en-US" sz="1600" kern="1200" baseline="0" dirty="0" smtClean="0">
          <a:solidFill>
            <a:schemeClr val="tx1"/>
          </a:solidFill>
          <a:latin typeface="+mn-lt"/>
          <a:ea typeface="+mn-ea"/>
          <a:cs typeface="+mn-cs"/>
        </a:defRPr>
      </a:lvl1pPr>
      <a:lvl2pPr marL="566928" indent="-284163" algn="l" defTabSz="457200" rtl="0" eaLnBrk="1" latinLnBrk="0" hangingPunct="1">
        <a:spcBef>
          <a:spcPts val="0"/>
        </a:spcBef>
        <a:buClr>
          <a:srgbClr val="F98419"/>
        </a:buClr>
        <a:buSzPct val="80000"/>
        <a:buFont typeface="Arial" panose="020B0604020202020204" pitchFamily="34" charset="0"/>
        <a:buChar char="►"/>
        <a:defRPr sz="1600" kern="1200">
          <a:solidFill>
            <a:schemeClr val="tx1"/>
          </a:solidFill>
          <a:latin typeface="+mn-lt"/>
          <a:ea typeface="+mn-ea"/>
          <a:cs typeface="+mn-cs"/>
        </a:defRPr>
      </a:lvl2pPr>
      <a:lvl3pPr marL="566928" indent="237744" algn="l" defTabSz="457200" rtl="0" eaLnBrk="1" latinLnBrk="0" hangingPunct="1">
        <a:spcBef>
          <a:spcPts val="0"/>
        </a:spcBef>
        <a:buClr>
          <a:srgbClr val="F98419"/>
        </a:buClr>
        <a:buFont typeface="Arial" panose="020B0604020202020204" pitchFamily="34" charset="0"/>
        <a:buChar char="●"/>
        <a:defRPr sz="16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9" pos="5664">
          <p15:clr>
            <a:srgbClr val="F26B43"/>
          </p15:clr>
        </p15:guide>
        <p15:guide id="16">
          <p15:clr>
            <a:srgbClr val="F26B43"/>
          </p15:clr>
        </p15:guide>
        <p15:guide id="18" pos="96">
          <p15:clr>
            <a:srgbClr val="F26B43"/>
          </p15:clr>
        </p15:guide>
        <p15:guide id="20" orient="horz" pos="1620" userDrawn="1">
          <p15:clr>
            <a:srgbClr val="F26B43"/>
          </p15:clr>
        </p15:guide>
        <p15:guide id="21" orient="horz" pos="3180" userDrawn="1">
          <p15:clr>
            <a:srgbClr val="547EBF"/>
          </p15:clr>
        </p15:guide>
        <p15:guide id="24" pos="100">
          <p15:clr>
            <a:srgbClr val="F26B43"/>
          </p15:clr>
        </p15:guide>
        <p15:guide id="26" pos="2880" userDrawn="1">
          <p15:clr>
            <a:srgbClr val="F26B43"/>
          </p15:clr>
        </p15:guide>
        <p15:guide id="27" orient="horz" pos="756"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86097895"/>
      </p:ext>
    </p:extLst>
  </p:cSld>
  <p:clrMap bg1="lt1" tx1="dk1" bg2="lt2" tx2="dk2" accent1="accent1" accent2="accent2" accent3="accent3" accent4="accent4" accent5="accent5" accent6="accent6" hlink="hlink" folHlink="folHlink"/>
  <p:sldLayoutIdLst>
    <p:sldLayoutId id="2147484604" r:id="rId1"/>
    <p:sldLayoutId id="2147484626" r:id="rId2"/>
    <p:sldLayoutId id="2147484606"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pic>
        <p:nvPicPr>
          <p:cNvPr id="2" name="Torch" descr="Logo, Johns Hopkins Bloomberg School of Public Health—shield with torch.">
            <a:extLst>
              <a:ext uri="{FF2B5EF4-FFF2-40B4-BE49-F238E27FC236}">
                <a16:creationId xmlns:a16="http://schemas.microsoft.com/office/drawing/2014/main" id="{A79E7DBD-4C37-F810-8D16-5DE9411521D1}"/>
              </a:ext>
            </a:extLst>
          </p:cNvPr>
          <p:cNvPicPr>
            <a:picLocks noChangeAspect="1"/>
          </p:cNvPicPr>
          <p:nvPr userDrawn="1"/>
        </p:nvPicPr>
        <p:blipFill>
          <a:blip r:embed="rId5"/>
          <a:stretch>
            <a:fillRect/>
          </a:stretch>
        </p:blipFill>
        <p:spPr>
          <a:xfrm>
            <a:off x="0" y="8909"/>
            <a:ext cx="3567113" cy="5143500"/>
          </a:xfrm>
          <a:prstGeom prst="rect">
            <a:avLst/>
          </a:prstGeom>
        </p:spPr>
      </p:pic>
      <p:sp>
        <p:nvSpPr>
          <p:cNvPr id="3" name="Slide number">
            <a:extLst>
              <a:ext uri="{FF2B5EF4-FFF2-40B4-BE49-F238E27FC236}">
                <a16:creationId xmlns:a16="http://schemas.microsoft.com/office/drawing/2014/main" id="{C8A328E3-9064-B5F2-338E-6C964970B4AB}"/>
              </a:ext>
            </a:extLst>
          </p:cNvPr>
          <p:cNvSpPr>
            <a:spLocks noGrp="1"/>
          </p:cNvSpPr>
          <p:nvPr>
            <p:ph type="sldNum" sz="quarter" idx="4"/>
          </p:nvPr>
        </p:nvSpPr>
        <p:spPr>
          <a:xfrm>
            <a:off x="8342334" y="4813338"/>
            <a:ext cx="649266" cy="274637"/>
          </a:xfrm>
          <a:prstGeom prst="rect">
            <a:avLst/>
          </a:prstGeom>
        </p:spPr>
        <p:txBody>
          <a:bodyPr vert="horz" lIns="0" tIns="0" rIns="0" bIns="0" rtlCol="0" anchor="b"/>
          <a:lstStyle>
            <a:lvl1pPr algn="r">
              <a:defRPr sz="12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685337325"/>
      </p:ext>
    </p:extLst>
  </p:cSld>
  <p:clrMap bg1="lt1" tx1="dk1" bg2="lt2" tx2="dk2" accent1="accent1" accent2="accent2" accent3="accent3" accent4="accent4" accent5="accent5" accent6="accent6" hlink="hlink" folHlink="folHlink"/>
  <p:sldLayoutIdLst>
    <p:sldLayoutId id="2147483648" r:id="rId1"/>
    <p:sldLayoutId id="2147483649" r:id="rId2"/>
    <p:sldLayoutId id="2147483650"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70E2AA09-BC64-4F0B-FBF7-5242933A026E}"/>
              </a:ext>
            </a:extLst>
          </p:cNvPr>
          <p:cNvSpPr>
            <a:spLocks noGrp="1"/>
          </p:cNvSpPr>
          <p:nvPr>
            <p:ph type="sldNum" sz="quarter" idx="4"/>
          </p:nvPr>
        </p:nvSpPr>
        <p:spPr>
          <a:xfrm>
            <a:off x="8339328" y="4809744"/>
            <a:ext cx="649224" cy="274637"/>
          </a:xfrm>
          <a:prstGeom prst="rect">
            <a:avLst/>
          </a:prstGeom>
        </p:spPr>
        <p:txBody>
          <a:bodyPr vert="horz" lIns="0" tIns="0" rIns="0" bIns="0" rtlCol="0" anchor="b"/>
          <a:lstStyle>
            <a:lvl1pPr algn="r">
              <a:defRPr sz="12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fld id="{4F3F24AA-65AD-4E46-94D4-95CB0FA293CB}" type="slidenum">
              <a:rPr lang="en-US" smtClean="0"/>
              <a:pPr/>
              <a:t>‹#›</a:t>
            </a:fld>
            <a:endParaRPr lang="en-US" dirty="0"/>
          </a:p>
        </p:txBody>
      </p:sp>
      <p:pic>
        <p:nvPicPr>
          <p:cNvPr id="2" name="Torch" descr="Logo, Johns Hopkins Bloomberg School of Public Health—shield with torch.">
            <a:extLst>
              <a:ext uri="{FF2B5EF4-FFF2-40B4-BE49-F238E27FC236}">
                <a16:creationId xmlns:a16="http://schemas.microsoft.com/office/drawing/2014/main" id="{BD598FA4-4F98-B7CA-5F47-98999E90D6DB}"/>
              </a:ext>
            </a:extLst>
          </p:cNvPr>
          <p:cNvPicPr>
            <a:picLocks noChangeAspect="1"/>
          </p:cNvPicPr>
          <p:nvPr userDrawn="1"/>
        </p:nvPicPr>
        <p:blipFill>
          <a:blip r:embed="rId3"/>
          <a:stretch>
            <a:fillRect/>
          </a:stretch>
        </p:blipFill>
        <p:spPr>
          <a:xfrm>
            <a:off x="0" y="-8313"/>
            <a:ext cx="9144000" cy="5143500"/>
          </a:xfrm>
          <a:prstGeom prst="rect">
            <a:avLst/>
          </a:prstGeom>
        </p:spPr>
      </p:pic>
    </p:spTree>
    <p:extLst>
      <p:ext uri="{BB962C8B-B14F-4D97-AF65-F5344CB8AC3E}">
        <p14:creationId xmlns:p14="http://schemas.microsoft.com/office/powerpoint/2010/main" val="616642392"/>
      </p:ext>
    </p:extLst>
  </p:cSld>
  <p:clrMap bg1="lt1" tx1="dk1" bg2="lt2" tx2="dk2" accent1="accent1" accent2="accent2" accent3="accent3" accent4="accent4" accent5="accent5" accent6="accent6" hlink="hlink" folHlink="folHlink"/>
  <p:sldLayoutIdLst>
    <p:sldLayoutId id="2147484368" r:id="rId1"/>
  </p:sldLayoutIdLst>
  <p:hf hdr="0" ftr="0" dt="0"/>
  <p:txStyles>
    <p:titleStyle>
      <a:lvl1pPr algn="l" defTabSz="914400" rtl="0" eaLnBrk="1" latinLnBrk="0" hangingPunct="1">
        <a:lnSpc>
          <a:spcPct val="90000"/>
        </a:lnSpc>
        <a:spcBef>
          <a:spcPct val="0"/>
        </a:spcBef>
        <a:buNone/>
        <a:defRPr sz="2000" kern="1200">
          <a:solidFill>
            <a:schemeClr val="bg1"/>
          </a:solidFill>
          <a:latin typeface="Georgia" panose="02040502050405020303" pitchFamily="18"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bg1"/>
          </a:solidFill>
          <a:latin typeface="Georgia" panose="02040502050405020303" pitchFamily="18"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bg1"/>
          </a:solidFill>
          <a:latin typeface="Georgia" panose="02040502050405020303" pitchFamily="18"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Georgia" panose="02040502050405020303" pitchFamily="18"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orient="horz" userDrawn="1">
          <p15:clr>
            <a:srgbClr val="F26B43"/>
          </p15:clr>
        </p15:guide>
        <p15:guide id="4" orient="horz" pos="3180" userDrawn="1">
          <p15:clr>
            <a:srgbClr val="547EBF"/>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70E2AA09-BC64-4F0B-FBF7-5242933A026E}"/>
              </a:ext>
            </a:extLst>
          </p:cNvPr>
          <p:cNvSpPr>
            <a:spLocks noGrp="1"/>
          </p:cNvSpPr>
          <p:nvPr>
            <p:ph type="sldNum" sz="quarter" idx="4"/>
          </p:nvPr>
        </p:nvSpPr>
        <p:spPr>
          <a:xfrm>
            <a:off x="8339328" y="4810518"/>
            <a:ext cx="649224" cy="274637"/>
          </a:xfrm>
          <a:prstGeom prst="rect">
            <a:avLst/>
          </a:prstGeom>
        </p:spPr>
        <p:txBody>
          <a:bodyPr vert="horz" lIns="0" tIns="0" rIns="0" bIns="0" rtlCol="0" anchor="b"/>
          <a:lstStyle>
            <a:lvl1pPr algn="r">
              <a:defRPr sz="12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fld id="{4F3F24AA-65AD-4E46-94D4-95CB0FA293CB}" type="slidenum">
              <a:rPr lang="en-US" smtClean="0"/>
              <a:pPr/>
              <a:t>‹#›</a:t>
            </a:fld>
            <a:endParaRPr lang="en-US" dirty="0"/>
          </a:p>
        </p:txBody>
      </p:sp>
      <p:pic>
        <p:nvPicPr>
          <p:cNvPr id="2" name="Torch" descr="Logo, Johns Hopkins Bloomberg School of Public Health—shield with torch.">
            <a:extLst>
              <a:ext uri="{FF2B5EF4-FFF2-40B4-BE49-F238E27FC236}">
                <a16:creationId xmlns:a16="http://schemas.microsoft.com/office/drawing/2014/main" id="{2D5F7DEA-D814-4ABE-B3AA-A0BE19E622EC}"/>
              </a:ext>
            </a:extLst>
          </p:cNvPr>
          <p:cNvPicPr>
            <a:picLocks noChangeAspect="1"/>
          </p:cNvPicPr>
          <p:nvPr userDrawn="1"/>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772273191"/>
      </p:ext>
    </p:extLst>
  </p:cSld>
  <p:clrMap bg1="lt1" tx1="dk1" bg2="lt2" tx2="dk2" accent1="accent1" accent2="accent2" accent3="accent3" accent4="accent4" accent5="accent5" accent6="accent6" hlink="hlink" folHlink="folHlink"/>
  <p:sldLayoutIdLst>
    <p:sldLayoutId id="2147484586" r:id="rId1"/>
  </p:sldLayoutIdLst>
  <p:hf hdr="0" ftr="0" dt="0"/>
  <p:txStyles>
    <p:titleStyle>
      <a:lvl1pPr algn="l" defTabSz="914400" rtl="0" eaLnBrk="1" latinLnBrk="0" hangingPunct="1">
        <a:lnSpc>
          <a:spcPct val="90000"/>
        </a:lnSpc>
        <a:spcBef>
          <a:spcPct val="0"/>
        </a:spcBef>
        <a:buNone/>
        <a:defRPr sz="2000" kern="1200">
          <a:solidFill>
            <a:schemeClr val="bg1"/>
          </a:solidFill>
          <a:latin typeface="Georgia" panose="02040502050405020303" pitchFamily="18"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bg1"/>
          </a:solidFill>
          <a:latin typeface="Georgia" panose="02040502050405020303" pitchFamily="18"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bg1"/>
          </a:solidFill>
          <a:latin typeface="Georgia" panose="02040502050405020303" pitchFamily="18"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Georgia" panose="02040502050405020303" pitchFamily="18"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orient="horz" userDrawn="1">
          <p15:clr>
            <a:srgbClr val="F26B43"/>
          </p15:clr>
        </p15:guide>
        <p15:guide id="4" orient="horz" pos="3180" userDrawn="1">
          <p15:clr>
            <a:srgbClr val="547EBF"/>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70E2AA09-BC64-4F0B-FBF7-5242933A026E}"/>
              </a:ext>
            </a:extLst>
          </p:cNvPr>
          <p:cNvSpPr>
            <a:spLocks noGrp="1"/>
          </p:cNvSpPr>
          <p:nvPr>
            <p:ph type="sldNum" sz="quarter" idx="4"/>
          </p:nvPr>
        </p:nvSpPr>
        <p:spPr>
          <a:xfrm>
            <a:off x="8339328" y="4810518"/>
            <a:ext cx="649224" cy="274637"/>
          </a:xfrm>
          <a:prstGeom prst="rect">
            <a:avLst/>
          </a:prstGeom>
        </p:spPr>
        <p:txBody>
          <a:bodyPr vert="horz" lIns="0" tIns="0" rIns="0" bIns="0" rtlCol="0" anchor="b"/>
          <a:lstStyle>
            <a:lvl1pPr algn="r">
              <a:defRPr sz="12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fld id="{4F3F24AA-65AD-4E46-94D4-95CB0FA293CB}" type="slidenum">
              <a:rPr lang="en-US" smtClean="0"/>
              <a:pPr/>
              <a:t>‹#›</a:t>
            </a:fld>
            <a:endParaRPr lang="en-US" dirty="0"/>
          </a:p>
        </p:txBody>
      </p:sp>
      <p:pic>
        <p:nvPicPr>
          <p:cNvPr id="2" name="Torch" descr="Logo, Johns Hopkins Bloomberg School of Public Health—shield with torch.">
            <a:extLst>
              <a:ext uri="{FF2B5EF4-FFF2-40B4-BE49-F238E27FC236}">
                <a16:creationId xmlns:a16="http://schemas.microsoft.com/office/drawing/2014/main" id="{2D5F7DEA-D814-4ABE-B3AA-A0BE19E622EC}"/>
              </a:ext>
            </a:extLst>
          </p:cNvPr>
          <p:cNvPicPr>
            <a:picLocks noChangeAspect="1"/>
          </p:cNvPicPr>
          <p:nvPr userDrawn="1"/>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102968739"/>
      </p:ext>
    </p:extLst>
  </p:cSld>
  <p:clrMap bg1="lt1" tx1="dk1" bg2="lt2" tx2="dk2" accent1="accent1" accent2="accent2" accent3="accent3" accent4="accent4" accent5="accent5" accent6="accent6" hlink="hlink" folHlink="folHlink"/>
  <p:sldLayoutIdLst>
    <p:sldLayoutId id="2147484614" r:id="rId1"/>
    <p:sldLayoutId id="2147484594" r:id="rId2"/>
  </p:sldLayoutIdLst>
  <p:hf hdr="0" ftr="0" dt="0"/>
  <p:txStyles>
    <p:titleStyle>
      <a:lvl1pPr algn="l" defTabSz="914400" rtl="0" eaLnBrk="1" latinLnBrk="0" hangingPunct="1">
        <a:lnSpc>
          <a:spcPct val="90000"/>
        </a:lnSpc>
        <a:spcBef>
          <a:spcPct val="0"/>
        </a:spcBef>
        <a:buNone/>
        <a:defRPr sz="2000" kern="1200">
          <a:solidFill>
            <a:schemeClr val="bg1"/>
          </a:solidFill>
          <a:latin typeface="Georgia" panose="02040502050405020303" pitchFamily="18"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bg1"/>
          </a:solidFill>
          <a:latin typeface="Georgia" panose="02040502050405020303" pitchFamily="18"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bg1"/>
          </a:solidFill>
          <a:latin typeface="Georgia" panose="02040502050405020303" pitchFamily="18"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Georgia" panose="02040502050405020303" pitchFamily="18"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orient="horz" userDrawn="1">
          <p15:clr>
            <a:srgbClr val="F26B43"/>
          </p15:clr>
        </p15:guide>
        <p15:guide id="4" orient="horz" pos="3180" userDrawn="1">
          <p15:clr>
            <a:srgbClr val="547EBF"/>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Decorative bar">
            <a:extLst>
              <a:ext uri="{C183D7F6-B498-43B3-948B-1728B52AA6E4}">
                <adec:decorative xmlns:adec="http://schemas.microsoft.com/office/drawing/2017/decorative" val="1"/>
              </a:ext>
            </a:extLst>
          </p:cNvPr>
          <p:cNvSpPr>
            <a:spLocks noChangeArrowheads="1"/>
          </p:cNvSpPr>
          <p:nvPr>
            <p:custDataLst>
              <p:tags r:id="rId41"/>
            </p:custDataLst>
          </p:nvPr>
        </p:nvSpPr>
        <p:spPr bwMode="auto">
          <a:xfrm>
            <a:off x="0" y="0"/>
            <a:ext cx="9144000" cy="965200"/>
          </a:xfrm>
          <a:prstGeom prst="rect">
            <a:avLst/>
          </a:prstGeom>
          <a:solidFill>
            <a:srgbClr val="002D72"/>
          </a:solidFill>
          <a:ln w="9525">
            <a:noFill/>
            <a:round/>
            <a:headEnd type="none" w="sm" len="sm"/>
            <a:tailEnd type="none" w="sm" len="sm"/>
          </a:ln>
        </p:spPr>
        <p:txBody>
          <a:bodyPr>
            <a:prstTxWarp prst="textNoShape">
              <a:avLst/>
            </a:prstTxWarp>
          </a:bodyPr>
          <a:lstStyle/>
          <a:p>
            <a:pPr>
              <a:defRPr/>
            </a:pPr>
            <a:endParaRPr lang="en-US" dirty="0">
              <a:latin typeface="Bookman Old Style" pitchFamily="-84" charset="0"/>
              <a:ea typeface="ＭＳ Ｐゴシック" pitchFamily="-84" charset="-128"/>
              <a:cs typeface="ＭＳ Ｐゴシック" pitchFamily="-84" charset="-128"/>
            </a:endParaRPr>
          </a:p>
        </p:txBody>
      </p:sp>
      <p:pic>
        <p:nvPicPr>
          <p:cNvPr id="16" name="Logo" descr="Logo, Johns Hopkins Bloomberg School of Public Health—shield with torch.">
            <a:extLst>
              <a:ext uri="{FF2B5EF4-FFF2-40B4-BE49-F238E27FC236}">
                <a16:creationId xmlns:a16="http://schemas.microsoft.com/office/drawing/2014/main" id="{37C8E7E5-3555-2307-4F89-2C791AB54586}"/>
              </a:ext>
            </a:extLst>
          </p:cNvPr>
          <p:cNvPicPr>
            <a:picLocks noChangeAspect="1"/>
          </p:cNvPicPr>
          <p:nvPr userDrawn="1"/>
        </p:nvPicPr>
        <p:blipFill>
          <a:blip r:embed="rId42"/>
          <a:stretch>
            <a:fillRect/>
          </a:stretch>
        </p:blipFill>
        <p:spPr>
          <a:xfrm>
            <a:off x="8224962" y="226932"/>
            <a:ext cx="919038" cy="965200"/>
          </a:xfrm>
          <a:prstGeom prst="rect">
            <a:avLst/>
          </a:prstGeom>
        </p:spPr>
      </p:pic>
      <p:sp>
        <p:nvSpPr>
          <p:cNvPr id="14" name="Decorative line">
            <a:extLst>
              <a:ext uri="{FF2B5EF4-FFF2-40B4-BE49-F238E27FC236}">
                <a16:creationId xmlns:a16="http://schemas.microsoft.com/office/drawing/2014/main" id="{65C36E4A-28C7-6C35-2F8A-8033F2426F81}"/>
              </a:ext>
              <a:ext uri="{C183D7F6-B498-43B3-948B-1728B52AA6E4}">
                <adec:decorative xmlns:adec="http://schemas.microsoft.com/office/drawing/2017/decorative" val="1"/>
              </a:ext>
            </a:extLst>
          </p:cNvPr>
          <p:cNvSpPr/>
          <p:nvPr userDrawn="1"/>
        </p:nvSpPr>
        <p:spPr>
          <a:xfrm>
            <a:off x="0" y="965200"/>
            <a:ext cx="9144000" cy="73152"/>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p:cNvSpPr>
            <a:spLocks noGrp="1"/>
          </p:cNvSpPr>
          <p:nvPr>
            <p:ph type="title"/>
          </p:nvPr>
        </p:nvSpPr>
        <p:spPr>
          <a:xfrm>
            <a:off x="149313" y="53975"/>
            <a:ext cx="8842287" cy="857250"/>
          </a:xfrm>
          <a:prstGeom prst="rect">
            <a:avLst/>
          </a:prstGeom>
        </p:spPr>
        <p:txBody>
          <a:bodyPr vert="horz" lIns="91440" tIns="45720" rIns="91440" bIns="45720" rtlCol="0" anchor="ctr">
            <a:noAutofit/>
          </a:bodyPr>
          <a:lstStyle/>
          <a:p>
            <a:r>
              <a:rPr lang="en-US" dirty="0"/>
              <a:t>Click to edit Master title style</a:t>
            </a:r>
          </a:p>
        </p:txBody>
      </p:sp>
      <p:sp>
        <p:nvSpPr>
          <p:cNvPr id="3" name="Bullets"/>
          <p:cNvSpPr>
            <a:spLocks noGrp="1"/>
          </p:cNvSpPr>
          <p:nvPr>
            <p:ph type="body" idx="1"/>
          </p:nvPr>
        </p:nvSpPr>
        <p:spPr>
          <a:xfrm>
            <a:off x="149313" y="1200151"/>
            <a:ext cx="8842287" cy="3390899"/>
          </a:xfrm>
          <a:prstGeom prst="rect">
            <a:avLst/>
          </a:prstGeom>
          <a:noFill/>
          <a:ln>
            <a:solidFill>
              <a:srgbClr val="6CACE4">
                <a:alpha val="25000"/>
              </a:srgbClr>
            </a:solidFill>
          </a:ln>
        </p:spPr>
        <p:txBody>
          <a:bodyPr vert="horz" lIns="91440" tIns="45720" rIns="91440" bIns="45720" rtlCol="0">
            <a:noAutofit/>
          </a:bodyPr>
          <a:lstStyle/>
          <a:p>
            <a:pPr lvl="0"/>
            <a:r>
              <a:rPr lang="en-US" dirty="0"/>
              <a:t>Click to add first-level bullet</a:t>
            </a:r>
          </a:p>
          <a:p>
            <a:pPr lvl="1"/>
            <a:r>
              <a:rPr lang="en-US" dirty="0"/>
              <a:t>Second level</a:t>
            </a:r>
          </a:p>
          <a:p>
            <a:pPr lvl="2"/>
            <a:r>
              <a:rPr lang="en-US" dirty="0"/>
              <a:t>Third level</a:t>
            </a:r>
          </a:p>
        </p:txBody>
      </p:sp>
      <p:sp>
        <p:nvSpPr>
          <p:cNvPr id="8" name="Slide number">
            <a:extLst>
              <a:ext uri="{FF2B5EF4-FFF2-40B4-BE49-F238E27FC236}">
                <a16:creationId xmlns:a16="http://schemas.microsoft.com/office/drawing/2014/main" id="{9045C060-0B00-7045-9125-69E17E9947A7}"/>
              </a:ext>
            </a:extLst>
          </p:cNvPr>
          <p:cNvSpPr>
            <a:spLocks noGrp="1"/>
          </p:cNvSpPr>
          <p:nvPr>
            <p:ph type="sldNum" sz="quarter" idx="4"/>
          </p:nvPr>
        </p:nvSpPr>
        <p:spPr>
          <a:xfrm>
            <a:off x="8342334" y="4809744"/>
            <a:ext cx="649266" cy="274637"/>
          </a:xfrm>
          <a:prstGeom prst="rect">
            <a:avLst/>
          </a:prstGeom>
        </p:spPr>
        <p:txBody>
          <a:bodyPr vert="horz" lIns="0" tIns="0" rIns="0" bIns="0" rtlCol="0" anchor="b"/>
          <a:lstStyle>
            <a:lvl1pPr algn="r">
              <a:defRPr sz="1200">
                <a:solidFill>
                  <a:schemeClr val="tx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407250304"/>
      </p:ext>
    </p:extLst>
  </p:cSld>
  <p:clrMap bg1="lt1" tx1="dk1" bg2="lt2" tx2="dk2" accent1="accent1" accent2="accent2" accent3="accent3" accent4="accent4" accent5="accent5" accent6="accent6" hlink="hlink" folHlink="folHlink"/>
  <p:sldLayoutIdLst>
    <p:sldLayoutId id="2147483885" r:id="rId1"/>
    <p:sldLayoutId id="2147483950" r:id="rId2"/>
    <p:sldLayoutId id="2147483886" r:id="rId3"/>
    <p:sldLayoutId id="2147484608" r:id="rId4"/>
    <p:sldLayoutId id="2147483947" r:id="rId5"/>
    <p:sldLayoutId id="2147483921" r:id="rId6"/>
    <p:sldLayoutId id="2147483920" r:id="rId7"/>
    <p:sldLayoutId id="2147483915" r:id="rId8"/>
    <p:sldLayoutId id="2147483889" r:id="rId9"/>
    <p:sldLayoutId id="2147483949" r:id="rId10"/>
    <p:sldLayoutId id="2147483890" r:id="rId11"/>
    <p:sldLayoutId id="2147484612" r:id="rId12"/>
    <p:sldLayoutId id="2147484610" r:id="rId13"/>
    <p:sldLayoutId id="2147484611" r:id="rId14"/>
    <p:sldLayoutId id="2147483945" r:id="rId15"/>
    <p:sldLayoutId id="2147483891" r:id="rId16"/>
    <p:sldLayoutId id="2147483892" r:id="rId17"/>
    <p:sldLayoutId id="2147483893" r:id="rId18"/>
    <p:sldLayoutId id="2147483894" r:id="rId19"/>
    <p:sldLayoutId id="2147483900" r:id="rId20"/>
    <p:sldLayoutId id="2147484584" r:id="rId21"/>
    <p:sldLayoutId id="2147483902" r:id="rId22"/>
    <p:sldLayoutId id="2147483903" r:id="rId23"/>
    <p:sldLayoutId id="2147484623" r:id="rId24"/>
    <p:sldLayoutId id="2147484465" r:id="rId25"/>
    <p:sldLayoutId id="2147483905" r:id="rId26"/>
    <p:sldLayoutId id="2147483906" r:id="rId27"/>
    <p:sldLayoutId id="2147483914" r:id="rId28"/>
    <p:sldLayoutId id="2147483922" r:id="rId29"/>
    <p:sldLayoutId id="2147483909" r:id="rId30"/>
    <p:sldLayoutId id="2147484461" r:id="rId31"/>
    <p:sldLayoutId id="2147484616" r:id="rId32"/>
    <p:sldLayoutId id="2147484581" r:id="rId33"/>
    <p:sldLayoutId id="2147484578" r:id="rId34"/>
    <p:sldLayoutId id="2147484579" r:id="rId35"/>
    <p:sldLayoutId id="2147484460" r:id="rId36"/>
    <p:sldLayoutId id="2147483910" r:id="rId37"/>
    <p:sldLayoutId id="2147483923" r:id="rId38"/>
    <p:sldLayoutId id="2147483911" r:id="rId39"/>
  </p:sldLayoutIdLst>
  <p:hf hdr="0" ftr="0" dt="0"/>
  <p:txStyles>
    <p:titleStyle>
      <a:lvl1pPr algn="l" defTabSz="457200" rtl="0" eaLnBrk="1" latinLnBrk="0" hangingPunct="1">
        <a:spcBef>
          <a:spcPct val="0"/>
        </a:spcBef>
        <a:buNone/>
        <a:defRPr sz="2400" kern="1200">
          <a:solidFill>
            <a:schemeClr val="bg1"/>
          </a:solidFill>
          <a:latin typeface="Georgia" panose="02040502050405020303" pitchFamily="18" charset="0"/>
          <a:ea typeface="+mj-ea"/>
          <a:cs typeface="+mj-cs"/>
        </a:defRPr>
      </a:lvl1pPr>
    </p:titleStyle>
    <p:bodyStyle>
      <a:lvl1pPr marL="292608" indent="-292608" algn="l" defTabSz="457200" rtl="0" eaLnBrk="1" latinLnBrk="0" hangingPunct="1">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6928" indent="-284163" algn="l" defTabSz="457200" rtl="0" eaLnBrk="1" latinLnBrk="0" hangingPunct="1">
        <a:spcBef>
          <a:spcPts val="0"/>
        </a:spcBef>
        <a:buClr>
          <a:srgbClr val="418FDE"/>
        </a:buClr>
        <a:buSzPct val="80000"/>
        <a:buFont typeface="Arial" panose="020B0604020202020204" pitchFamily="34" charset="0"/>
        <a:buChar char="►"/>
        <a:defRPr sz="1600" kern="1200">
          <a:solidFill>
            <a:schemeClr val="tx1"/>
          </a:solidFill>
          <a:latin typeface="Calibri" panose="020F0502020204030204" pitchFamily="34" charset="0"/>
          <a:ea typeface="Tahoma" panose="020B0604030504040204" pitchFamily="34" charset="0"/>
          <a:cs typeface="Calibri" panose="020F0502020204030204" pitchFamily="34" charset="0"/>
        </a:defRPr>
      </a:lvl2pPr>
      <a:lvl3pPr marL="803275" indent="-231775" algn="l" defTabSz="457200" rtl="0" eaLnBrk="1" latinLnBrk="0" hangingPunct="1">
        <a:spcBef>
          <a:spcPts val="0"/>
        </a:spcBef>
        <a:buClr>
          <a:srgbClr val="418FDE"/>
        </a:buClr>
        <a:buFont typeface="Arial" panose="020B0604020202020204" pitchFamily="34" charset="0"/>
        <a:buChar char="●"/>
        <a:tabLst/>
        <a:defRPr sz="1600" kern="1200">
          <a:solidFill>
            <a:schemeClr val="tx1"/>
          </a:solidFill>
          <a:latin typeface="Calibri" panose="020F0502020204030204" pitchFamily="34" charset="0"/>
          <a:ea typeface="Tahoma" panose="020B0604030504040204" pitchFamily="34" charset="0"/>
          <a:cs typeface="Calibri" panose="020F0502020204030204" pitchFamily="34" charset="0"/>
        </a:defRPr>
      </a:lvl3pPr>
      <a:lvl4pPr marL="1031875" indent="-228600" algn="l" defTabSz="457200" rtl="0" eaLnBrk="1" latinLnBrk="0" hangingPunct="1">
        <a:spcBef>
          <a:spcPts val="0"/>
        </a:spcBef>
        <a:buClr>
          <a:srgbClr val="CF4520"/>
        </a:buClr>
        <a:buSzPct val="120000"/>
        <a:buFont typeface="Wingdings" pitchFamily="2" charset="2"/>
        <a:buChar char="§"/>
        <a:tabLst/>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024" userDrawn="1">
          <p15:clr>
            <a:srgbClr val="F26B43"/>
          </p15:clr>
        </p15:guide>
        <p15:guide id="9" pos="5664">
          <p15:clr>
            <a:srgbClr val="F26B43"/>
          </p15:clr>
        </p15:guide>
        <p15:guide id="16" userDrawn="1">
          <p15:clr>
            <a:srgbClr val="547EBF"/>
          </p15:clr>
        </p15:guide>
        <p15:guide id="17" orient="horz" pos="756" userDrawn="1">
          <p15:clr>
            <a:srgbClr val="F26B43"/>
          </p15:clr>
        </p15:guide>
        <p15:guide id="18" pos="96">
          <p15:clr>
            <a:srgbClr val="F26B43"/>
          </p15:clr>
        </p15:guide>
        <p15:guide id="20" orient="horz" pos="1620">
          <p15:clr>
            <a:srgbClr val="F26B43"/>
          </p15:clr>
        </p15:guide>
        <p15:guide id="22" orient="horz" pos="2556" userDrawn="1">
          <p15:clr>
            <a:srgbClr val="F26B43"/>
          </p15:clr>
        </p15:guide>
        <p15:guide id="23" orient="horz" pos="3180" userDrawn="1">
          <p15:clr>
            <a:srgbClr val="547EBF"/>
          </p15:clr>
        </p15:guide>
        <p15:guide id="24" orient="horz" userDrawn="1">
          <p15:clr>
            <a:srgbClr val="547EBF"/>
          </p15:clr>
        </p15:guide>
        <p15:guide id="25" pos="5760" userDrawn="1">
          <p15:clr>
            <a:srgbClr val="547EBF"/>
          </p15:clr>
        </p15:guide>
        <p15:guide id="26" pos="5496" userDrawn="1">
          <p15:clr>
            <a:srgbClr val="F26B43"/>
          </p15:clr>
        </p15:guide>
        <p15:guide id="27" pos="2880"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 name="Decorative bar">
            <a:extLst>
              <a:ext uri="{C183D7F6-B498-43B3-948B-1728B52AA6E4}">
                <adec:decorative xmlns:adec="http://schemas.microsoft.com/office/drawing/2017/decorative" val="1"/>
              </a:ext>
            </a:extLst>
          </p:cNvPr>
          <p:cNvSpPr>
            <a:spLocks noChangeArrowheads="1"/>
          </p:cNvSpPr>
          <p:nvPr userDrawn="1"/>
        </p:nvSpPr>
        <p:spPr bwMode="auto">
          <a:xfrm>
            <a:off x="-1589" y="0"/>
            <a:ext cx="3044952" cy="5143500"/>
          </a:xfrm>
          <a:prstGeom prst="rect">
            <a:avLst/>
          </a:prstGeom>
          <a:solidFill>
            <a:srgbClr val="062D72"/>
          </a:solidFill>
          <a:ln w="9525">
            <a:noFill/>
            <a:round/>
            <a:headEnd type="none" w="sm" len="sm"/>
            <a:tailEnd type="none" w="sm" len="sm"/>
          </a:ln>
        </p:spPr>
        <p:txBody>
          <a:bodyPr>
            <a:prstTxWarp prst="textNoShape">
              <a:avLst/>
            </a:prstTxWarp>
          </a:bodyPr>
          <a:lstStyle/>
          <a:p>
            <a:pPr>
              <a:defRPr/>
            </a:pPr>
            <a:endParaRPr lang="en-US" dirty="0">
              <a:latin typeface="Bookman Old Style" pitchFamily="-84" charset="0"/>
              <a:ea typeface="ＭＳ Ｐゴシック" pitchFamily="-84" charset="-128"/>
              <a:cs typeface="ＭＳ Ｐゴシック" pitchFamily="-84" charset="-128"/>
            </a:endParaRPr>
          </a:p>
        </p:txBody>
      </p:sp>
      <p:sp>
        <p:nvSpPr>
          <p:cNvPr id="11" name="Decorative line">
            <a:extLst>
              <a:ext uri="{FF2B5EF4-FFF2-40B4-BE49-F238E27FC236}">
                <a16:creationId xmlns:a16="http://schemas.microsoft.com/office/drawing/2014/main" id="{B9C6FAF4-945E-E191-942C-44D05637D896}"/>
              </a:ext>
              <a:ext uri="{C183D7F6-B498-43B3-948B-1728B52AA6E4}">
                <adec:decorative xmlns:adec="http://schemas.microsoft.com/office/drawing/2017/decorative" val="1"/>
              </a:ext>
            </a:extLst>
          </p:cNvPr>
          <p:cNvSpPr/>
          <p:nvPr userDrawn="1"/>
        </p:nvSpPr>
        <p:spPr>
          <a:xfrm rot="5400000">
            <a:off x="440499" y="2537460"/>
            <a:ext cx="5148072" cy="73152"/>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Logo" descr="Logo, Johns Hopkins Bloomberg School of Public Health—shield with torch.">
            <a:extLst>
              <a:ext uri="{FF2B5EF4-FFF2-40B4-BE49-F238E27FC236}">
                <a16:creationId xmlns:a16="http://schemas.microsoft.com/office/drawing/2014/main" id="{D3B50D8F-4C44-0DDC-82EC-F7687F354C68}"/>
              </a:ext>
            </a:extLst>
          </p:cNvPr>
          <p:cNvPicPr>
            <a:picLocks noChangeAspect="1"/>
          </p:cNvPicPr>
          <p:nvPr userDrawn="1"/>
        </p:nvPicPr>
        <p:blipFill>
          <a:blip r:embed="rId15"/>
          <a:stretch>
            <a:fillRect/>
          </a:stretch>
        </p:blipFill>
        <p:spPr>
          <a:xfrm>
            <a:off x="0" y="4178300"/>
            <a:ext cx="827909" cy="965200"/>
          </a:xfrm>
          <a:prstGeom prst="rect">
            <a:avLst/>
          </a:prstGeom>
        </p:spPr>
      </p:pic>
      <p:sp>
        <p:nvSpPr>
          <p:cNvPr id="3" name="Title"/>
          <p:cNvSpPr>
            <a:spLocks noGrp="1"/>
          </p:cNvSpPr>
          <p:nvPr>
            <p:ph type="title"/>
          </p:nvPr>
        </p:nvSpPr>
        <p:spPr>
          <a:xfrm>
            <a:off x="146304" y="66526"/>
            <a:ext cx="2739771" cy="1243172"/>
          </a:xfrm>
          <a:prstGeom prst="rect">
            <a:avLst/>
          </a:prstGeom>
        </p:spPr>
        <p:txBody>
          <a:bodyPr vert="horz" lIns="91440" tIns="45720" rIns="91440" bIns="45720" rtlCol="0" anchor="t">
            <a:noAutofit/>
          </a:bodyPr>
          <a:lstStyle/>
          <a:p>
            <a:r>
              <a:rPr lang="en-US" dirty="0"/>
              <a:t>Click to add title</a:t>
            </a:r>
          </a:p>
        </p:txBody>
      </p:sp>
      <p:sp>
        <p:nvSpPr>
          <p:cNvPr id="6" name="Slide number">
            <a:extLst>
              <a:ext uri="{FF2B5EF4-FFF2-40B4-BE49-F238E27FC236}">
                <a16:creationId xmlns:a16="http://schemas.microsoft.com/office/drawing/2014/main" id="{BC6A5A37-8EDF-654C-ABEA-48A891AEAA62}"/>
              </a:ext>
            </a:extLst>
          </p:cNvPr>
          <p:cNvSpPr>
            <a:spLocks noGrp="1"/>
          </p:cNvSpPr>
          <p:nvPr>
            <p:ph type="sldNum" sz="quarter" idx="4"/>
          </p:nvPr>
        </p:nvSpPr>
        <p:spPr>
          <a:xfrm>
            <a:off x="8342334" y="4809744"/>
            <a:ext cx="649266" cy="274637"/>
          </a:xfrm>
          <a:prstGeom prst="rect">
            <a:avLst/>
          </a:prstGeom>
        </p:spPr>
        <p:txBody>
          <a:bodyPr vert="horz" lIns="0" tIns="0" rIns="0" bIns="0" rtlCol="0" anchor="b"/>
          <a:lstStyle>
            <a:lvl1pPr algn="r">
              <a:defRPr sz="1200">
                <a:solidFill>
                  <a:schemeClr val="tx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837093370"/>
      </p:ext>
    </p:extLst>
  </p:cSld>
  <p:clrMap bg1="lt1" tx1="dk1" bg2="lt2" tx2="dk2" accent1="accent1" accent2="accent2" accent3="accent3" accent4="accent4" accent5="accent5" accent6="accent6" hlink="hlink" folHlink="folHlink"/>
  <p:sldLayoutIdLst>
    <p:sldLayoutId id="2147484336" r:id="rId1"/>
    <p:sldLayoutId id="2147484337" r:id="rId2"/>
    <p:sldLayoutId id="2147484618" r:id="rId3"/>
    <p:sldLayoutId id="2147484617" r:id="rId4"/>
    <p:sldLayoutId id="2147484625" r:id="rId5"/>
    <p:sldLayoutId id="2147484340" r:id="rId6"/>
    <p:sldLayoutId id="2147484341" r:id="rId7"/>
    <p:sldLayoutId id="2147484619" r:id="rId8"/>
    <p:sldLayoutId id="2147484344" r:id="rId9"/>
    <p:sldLayoutId id="2147484620" r:id="rId10"/>
    <p:sldLayoutId id="2147484621" r:id="rId11"/>
    <p:sldLayoutId id="2147484622" r:id="rId12"/>
    <p:sldLayoutId id="2147484613" r:id="rId13"/>
  </p:sldLayoutIdLst>
  <p:hf hdr="0" ftr="0" dt="0"/>
  <p:txStyles>
    <p:titleStyle>
      <a:lvl1pPr algn="l" defTabSz="457200" rtl="0" eaLnBrk="1" latinLnBrk="0" hangingPunct="1">
        <a:spcBef>
          <a:spcPct val="0"/>
        </a:spcBef>
        <a:buNone/>
        <a:defRPr sz="2400" kern="1200">
          <a:solidFill>
            <a:srgbClr val="FFFFFF"/>
          </a:solidFill>
          <a:latin typeface="Georgia" panose="02040502050405020303" pitchFamily="18" charset="0"/>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04" userDrawn="1">
          <p15:clr>
            <a:srgbClr val="F26B43"/>
          </p15:clr>
        </p15:guide>
        <p15:guide id="2" orient="horz" pos="2820" userDrawn="1">
          <p15:clr>
            <a:srgbClr val="547EBF"/>
          </p15:clr>
        </p15:guide>
        <p15:guide id="3" orient="horz" pos="852" userDrawn="1">
          <p15:clr>
            <a:srgbClr val="F26B43"/>
          </p15:clr>
        </p15:guide>
        <p15:guide id="4" orient="horz" pos="3204" userDrawn="1">
          <p15:clr>
            <a:srgbClr val="547EBF"/>
          </p15:clr>
        </p15:guide>
        <p15:guide id="5" orient="horz" pos="2652" userDrawn="1">
          <p15:clr>
            <a:srgbClr val="547EBF"/>
          </p15:clr>
        </p15:guide>
        <p15:guide id="6" orient="horz" pos="84" userDrawn="1">
          <p15:clr>
            <a:srgbClr val="547EBF"/>
          </p15:clr>
        </p15:guide>
        <p15:guide id="8" pos="5664" userDrawn="1">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 name="Decorative bar">
            <a:extLst>
              <a:ext uri="{C183D7F6-B498-43B3-948B-1728B52AA6E4}">
                <adec:decorative xmlns:adec="http://schemas.microsoft.com/office/drawing/2017/decorative" val="1"/>
              </a:ext>
            </a:extLst>
          </p:cNvPr>
          <p:cNvSpPr>
            <a:spLocks noChangeArrowheads="1"/>
          </p:cNvSpPr>
          <p:nvPr userDrawn="1"/>
        </p:nvSpPr>
        <p:spPr bwMode="auto">
          <a:xfrm>
            <a:off x="-1589" y="0"/>
            <a:ext cx="3044952" cy="5143500"/>
          </a:xfrm>
          <a:prstGeom prst="rect">
            <a:avLst/>
          </a:prstGeom>
          <a:solidFill>
            <a:srgbClr val="062D72"/>
          </a:solidFill>
          <a:ln w="9525">
            <a:noFill/>
            <a:round/>
            <a:headEnd type="none" w="sm" len="sm"/>
            <a:tailEnd type="none" w="sm" len="sm"/>
          </a:ln>
        </p:spPr>
        <p:txBody>
          <a:bodyPr>
            <a:prstTxWarp prst="textNoShape">
              <a:avLst/>
            </a:prstTxWarp>
          </a:bodyPr>
          <a:lstStyle/>
          <a:p>
            <a:pPr>
              <a:defRPr/>
            </a:pPr>
            <a:endParaRPr lang="en-US" dirty="0">
              <a:latin typeface="Bookman Old Style" pitchFamily="-84" charset="0"/>
              <a:ea typeface="ＭＳ Ｐゴシック" pitchFamily="-84" charset="-128"/>
              <a:cs typeface="ＭＳ Ｐゴシック" pitchFamily="-84" charset="-128"/>
            </a:endParaRPr>
          </a:p>
        </p:txBody>
      </p:sp>
      <p:sp>
        <p:nvSpPr>
          <p:cNvPr id="11" name="Decorative line">
            <a:extLst>
              <a:ext uri="{FF2B5EF4-FFF2-40B4-BE49-F238E27FC236}">
                <a16:creationId xmlns:a16="http://schemas.microsoft.com/office/drawing/2014/main" id="{B9C6FAF4-945E-E191-942C-44D05637D896}"/>
              </a:ext>
              <a:ext uri="{C183D7F6-B498-43B3-948B-1728B52AA6E4}">
                <adec:decorative xmlns:adec="http://schemas.microsoft.com/office/drawing/2017/decorative" val="1"/>
              </a:ext>
            </a:extLst>
          </p:cNvPr>
          <p:cNvSpPr/>
          <p:nvPr userDrawn="1"/>
        </p:nvSpPr>
        <p:spPr>
          <a:xfrm rot="5400000">
            <a:off x="440499" y="2537460"/>
            <a:ext cx="5148072" cy="73152"/>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Logo" descr="Logo, Johns Hopkins Bloomberg School of Public Health—shield with torch.">
            <a:extLst>
              <a:ext uri="{FF2B5EF4-FFF2-40B4-BE49-F238E27FC236}">
                <a16:creationId xmlns:a16="http://schemas.microsoft.com/office/drawing/2014/main" id="{D3B50D8F-4C44-0DDC-82EC-F7687F354C68}"/>
              </a:ext>
            </a:extLst>
          </p:cNvPr>
          <p:cNvPicPr>
            <a:picLocks noChangeAspect="1"/>
          </p:cNvPicPr>
          <p:nvPr userDrawn="1"/>
        </p:nvPicPr>
        <p:blipFill>
          <a:blip r:embed="rId6"/>
          <a:stretch>
            <a:fillRect/>
          </a:stretch>
        </p:blipFill>
        <p:spPr>
          <a:xfrm>
            <a:off x="0" y="4178300"/>
            <a:ext cx="827909" cy="965200"/>
          </a:xfrm>
          <a:prstGeom prst="rect">
            <a:avLst/>
          </a:prstGeom>
        </p:spPr>
      </p:pic>
      <p:sp>
        <p:nvSpPr>
          <p:cNvPr id="3" name="Title"/>
          <p:cNvSpPr>
            <a:spLocks noGrp="1"/>
          </p:cNvSpPr>
          <p:nvPr>
            <p:ph type="title"/>
          </p:nvPr>
        </p:nvSpPr>
        <p:spPr>
          <a:xfrm>
            <a:off x="146304" y="66526"/>
            <a:ext cx="2739771" cy="1243172"/>
          </a:xfrm>
          <a:prstGeom prst="rect">
            <a:avLst/>
          </a:prstGeom>
        </p:spPr>
        <p:txBody>
          <a:bodyPr vert="horz" lIns="91440" tIns="45720" rIns="91440" bIns="45720" rtlCol="0" anchor="t">
            <a:noAutofit/>
          </a:bodyPr>
          <a:lstStyle/>
          <a:p>
            <a:r>
              <a:rPr lang="en-US" dirty="0"/>
              <a:t>Click to add title</a:t>
            </a:r>
          </a:p>
        </p:txBody>
      </p:sp>
      <p:sp>
        <p:nvSpPr>
          <p:cNvPr id="6" name="Slide number">
            <a:extLst>
              <a:ext uri="{FF2B5EF4-FFF2-40B4-BE49-F238E27FC236}">
                <a16:creationId xmlns:a16="http://schemas.microsoft.com/office/drawing/2014/main" id="{BC6A5A37-8EDF-654C-ABEA-48A891AEAA62}"/>
              </a:ext>
            </a:extLst>
          </p:cNvPr>
          <p:cNvSpPr>
            <a:spLocks noGrp="1"/>
          </p:cNvSpPr>
          <p:nvPr>
            <p:ph type="sldNum" sz="quarter" idx="4"/>
          </p:nvPr>
        </p:nvSpPr>
        <p:spPr>
          <a:xfrm>
            <a:off x="8342334" y="4809744"/>
            <a:ext cx="649266" cy="274637"/>
          </a:xfrm>
          <a:prstGeom prst="rect">
            <a:avLst/>
          </a:prstGeom>
        </p:spPr>
        <p:txBody>
          <a:bodyPr vert="horz" lIns="0" tIns="0" rIns="0" bIns="0" rtlCol="0" anchor="b"/>
          <a:lstStyle>
            <a:lvl1pPr algn="r">
              <a:defRPr sz="1200">
                <a:solidFill>
                  <a:schemeClr val="tx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509061583"/>
      </p:ext>
    </p:extLst>
  </p:cSld>
  <p:clrMap bg1="lt1" tx1="dk1" bg2="lt2" tx2="dk2" accent1="accent1" accent2="accent2" accent3="accent3" accent4="accent4" accent5="accent5" accent6="accent6" hlink="hlink" folHlink="folHlink"/>
  <p:sldLayoutIdLst>
    <p:sldLayoutId id="2147484427" r:id="rId1"/>
    <p:sldLayoutId id="2147484428" r:id="rId2"/>
    <p:sldLayoutId id="2147484429" r:id="rId3"/>
    <p:sldLayoutId id="2147484473" r:id="rId4"/>
  </p:sldLayoutIdLst>
  <p:hf hdr="0" ftr="0" dt="0"/>
  <p:txStyles>
    <p:titleStyle>
      <a:lvl1pPr algn="l" defTabSz="457200" rtl="0" eaLnBrk="1" latinLnBrk="0" hangingPunct="1">
        <a:spcBef>
          <a:spcPct val="0"/>
        </a:spcBef>
        <a:buNone/>
        <a:defRPr sz="2400" kern="1200">
          <a:solidFill>
            <a:srgbClr val="FFFFFF"/>
          </a:solidFill>
          <a:latin typeface="Georgia" panose="02040502050405020303" pitchFamily="18" charset="0"/>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orient="horz" pos="3180" userDrawn="1">
          <p15:clr>
            <a:srgbClr val="547EBF"/>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Decorative bar">
            <a:extLst>
              <a:ext uri="{C183D7F6-B498-43B3-948B-1728B52AA6E4}">
                <adec:decorative xmlns:adec="http://schemas.microsoft.com/office/drawing/2017/decorative" val="1"/>
              </a:ext>
            </a:extLst>
          </p:cNvPr>
          <p:cNvSpPr>
            <a:spLocks noChangeArrowheads="1"/>
          </p:cNvSpPr>
          <p:nvPr>
            <p:custDataLst>
              <p:tags r:id="rId9"/>
            </p:custDataLst>
          </p:nvPr>
        </p:nvSpPr>
        <p:spPr bwMode="auto">
          <a:xfrm>
            <a:off x="0" y="0"/>
            <a:ext cx="9144000" cy="965200"/>
          </a:xfrm>
          <a:prstGeom prst="rect">
            <a:avLst/>
          </a:prstGeom>
          <a:solidFill>
            <a:srgbClr val="002D72"/>
          </a:solidFill>
          <a:ln w="9525">
            <a:noFill/>
            <a:round/>
            <a:headEnd type="none" w="sm" len="sm"/>
            <a:tailEnd type="none" w="sm" len="sm"/>
          </a:ln>
        </p:spPr>
        <p:txBody>
          <a:bodyPr>
            <a:prstTxWarp prst="textNoShape">
              <a:avLst/>
            </a:prstTxWarp>
          </a:bodyPr>
          <a:lstStyle/>
          <a:p>
            <a:pPr>
              <a:defRPr/>
            </a:pPr>
            <a:endParaRPr lang="en-US" dirty="0">
              <a:latin typeface="Bookman Old Style" pitchFamily="-84" charset="0"/>
              <a:ea typeface="ＭＳ Ｐゴシック" pitchFamily="-84" charset="-128"/>
              <a:cs typeface="ＭＳ Ｐゴシック" pitchFamily="-84" charset="-128"/>
            </a:endParaRPr>
          </a:p>
        </p:txBody>
      </p:sp>
      <p:pic>
        <p:nvPicPr>
          <p:cNvPr id="16" name="Logo" descr="Logo, Johns Hopkins Bloomberg School of Public Health—shield with torch.">
            <a:extLst>
              <a:ext uri="{FF2B5EF4-FFF2-40B4-BE49-F238E27FC236}">
                <a16:creationId xmlns:a16="http://schemas.microsoft.com/office/drawing/2014/main" id="{37C8E7E5-3555-2307-4F89-2C791AB54586}"/>
              </a:ext>
            </a:extLst>
          </p:cNvPr>
          <p:cNvPicPr>
            <a:picLocks noChangeAspect="1"/>
          </p:cNvPicPr>
          <p:nvPr/>
        </p:nvPicPr>
        <p:blipFill>
          <a:blip r:embed="rId10"/>
          <a:stretch>
            <a:fillRect/>
          </a:stretch>
        </p:blipFill>
        <p:spPr>
          <a:xfrm>
            <a:off x="8224962" y="0"/>
            <a:ext cx="919038" cy="965200"/>
          </a:xfrm>
          <a:prstGeom prst="rect">
            <a:avLst/>
          </a:prstGeom>
        </p:spPr>
      </p:pic>
      <p:sp>
        <p:nvSpPr>
          <p:cNvPr id="14" name="Decorative line">
            <a:extLst>
              <a:ext uri="{FF2B5EF4-FFF2-40B4-BE49-F238E27FC236}">
                <a16:creationId xmlns:a16="http://schemas.microsoft.com/office/drawing/2014/main" id="{65C36E4A-28C7-6C35-2F8A-8033F2426F81}"/>
              </a:ext>
              <a:ext uri="{C183D7F6-B498-43B3-948B-1728B52AA6E4}">
                <adec:decorative xmlns:adec="http://schemas.microsoft.com/office/drawing/2017/decorative" val="1"/>
              </a:ext>
            </a:extLst>
          </p:cNvPr>
          <p:cNvSpPr/>
          <p:nvPr/>
        </p:nvSpPr>
        <p:spPr>
          <a:xfrm>
            <a:off x="0" y="965200"/>
            <a:ext cx="9144000" cy="73152"/>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p:cNvSpPr>
            <a:spLocks noGrp="1"/>
          </p:cNvSpPr>
          <p:nvPr>
            <p:ph type="title"/>
          </p:nvPr>
        </p:nvSpPr>
        <p:spPr>
          <a:xfrm>
            <a:off x="149313" y="53975"/>
            <a:ext cx="8858161" cy="85725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Bullets"/>
          <p:cNvSpPr>
            <a:spLocks noGrp="1"/>
          </p:cNvSpPr>
          <p:nvPr>
            <p:ph type="body" idx="1"/>
          </p:nvPr>
        </p:nvSpPr>
        <p:spPr>
          <a:xfrm>
            <a:off x="149313" y="1200151"/>
            <a:ext cx="8842287" cy="3390899"/>
          </a:xfrm>
          <a:prstGeom prst="rect">
            <a:avLst/>
          </a:prstGeom>
          <a:noFill/>
          <a:ln>
            <a:solidFill>
              <a:srgbClr val="6CACE4">
                <a:alpha val="25000"/>
              </a:srgbClr>
            </a:solidFill>
          </a:ln>
        </p:spPr>
        <p:txBody>
          <a:bodyPr vert="horz" lIns="91440" tIns="45720" rIns="91440" bIns="45720" rtlCol="0">
            <a:noAutofit/>
          </a:bodyPr>
          <a:lstStyle/>
          <a:p>
            <a:pPr lvl="0"/>
            <a:r>
              <a:rPr lang="en-US" dirty="0"/>
              <a:t>Click to add first-level bullet</a:t>
            </a:r>
          </a:p>
          <a:p>
            <a:pPr lvl="1"/>
            <a:r>
              <a:rPr lang="en-US" dirty="0"/>
              <a:t>Second level</a:t>
            </a:r>
          </a:p>
          <a:p>
            <a:pPr lvl="2"/>
            <a:r>
              <a:rPr lang="en-US" dirty="0"/>
              <a:t>Third level</a:t>
            </a:r>
          </a:p>
        </p:txBody>
      </p:sp>
      <p:sp>
        <p:nvSpPr>
          <p:cNvPr id="8" name="Slide number">
            <a:extLst>
              <a:ext uri="{FF2B5EF4-FFF2-40B4-BE49-F238E27FC236}">
                <a16:creationId xmlns:a16="http://schemas.microsoft.com/office/drawing/2014/main" id="{9045C060-0B00-7045-9125-69E17E9947A7}"/>
              </a:ext>
            </a:extLst>
          </p:cNvPr>
          <p:cNvSpPr>
            <a:spLocks noGrp="1"/>
          </p:cNvSpPr>
          <p:nvPr>
            <p:ph type="sldNum" sz="quarter" idx="4"/>
          </p:nvPr>
        </p:nvSpPr>
        <p:spPr>
          <a:xfrm>
            <a:off x="8342334" y="4809744"/>
            <a:ext cx="649266" cy="274637"/>
          </a:xfrm>
          <a:prstGeom prst="rect">
            <a:avLst/>
          </a:prstGeom>
        </p:spPr>
        <p:txBody>
          <a:bodyPr vert="horz" lIns="0" tIns="0" rIns="0" bIns="0" rtlCol="0" anchor="b"/>
          <a:lstStyle>
            <a:lvl1pPr algn="r">
              <a:defRPr sz="1200">
                <a:solidFill>
                  <a:schemeClr val="tx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43820443"/>
      </p:ext>
    </p:extLst>
  </p:cSld>
  <p:clrMap bg1="lt1" tx1="dk1" bg2="lt2" tx2="dk2" accent1="accent1" accent2="accent2" accent3="accent3" accent4="accent4" accent5="accent5" accent6="accent6" hlink="hlink" folHlink="folHlink"/>
  <p:sldLayoutIdLst>
    <p:sldLayoutId id="2147484582" r:id="rId1"/>
    <p:sldLayoutId id="2147484583" r:id="rId2"/>
    <p:sldLayoutId id="2147484577" r:id="rId3"/>
    <p:sldLayoutId id="2147484570" r:id="rId4"/>
    <p:sldLayoutId id="2147484571" r:id="rId5"/>
    <p:sldLayoutId id="2147484575" r:id="rId6"/>
    <p:sldLayoutId id="2147484576" r:id="rId7"/>
  </p:sldLayoutIdLst>
  <p:hf hdr="0" ftr="0" dt="0"/>
  <p:txStyles>
    <p:titleStyle>
      <a:lvl1pPr algn="l" defTabSz="457200" rtl="0" eaLnBrk="1" latinLnBrk="0" hangingPunct="1">
        <a:spcBef>
          <a:spcPct val="0"/>
        </a:spcBef>
        <a:buNone/>
        <a:defRPr sz="2400" kern="1200">
          <a:solidFill>
            <a:schemeClr val="bg1"/>
          </a:solidFill>
          <a:latin typeface="Georgia" panose="02040502050405020303" pitchFamily="18" charset="0"/>
          <a:ea typeface="+mj-ea"/>
          <a:cs typeface="+mj-cs"/>
        </a:defRPr>
      </a:lvl1pPr>
    </p:titleStyle>
    <p:bodyStyle>
      <a:lvl1pPr marL="292608" indent="-292608" algn="l" defTabSz="457200" rtl="0" eaLnBrk="1" latinLnBrk="0" hangingPunct="1">
        <a:spcBef>
          <a:spcPts val="2400"/>
        </a:spcBef>
        <a:buClr>
          <a:srgbClr val="418FDE"/>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6928" indent="-284163" algn="l" defTabSz="457200" rtl="0" eaLnBrk="1" latinLnBrk="0" hangingPunct="1">
        <a:spcBef>
          <a:spcPts val="0"/>
        </a:spcBef>
        <a:buClr>
          <a:srgbClr val="418FDE"/>
        </a:buClr>
        <a:buSzPct val="80000"/>
        <a:buFont typeface="Arial" panose="020B0604020202020204" pitchFamily="34" charset="0"/>
        <a:buChar char="►"/>
        <a:defRPr sz="1600" kern="1200">
          <a:solidFill>
            <a:schemeClr val="tx1"/>
          </a:solidFill>
          <a:latin typeface="Calibri" panose="020F0502020204030204" pitchFamily="34" charset="0"/>
          <a:ea typeface="Tahoma" panose="020B0604030504040204" pitchFamily="34" charset="0"/>
          <a:cs typeface="Calibri" panose="020F0502020204030204" pitchFamily="34" charset="0"/>
        </a:defRPr>
      </a:lvl2pPr>
      <a:lvl3pPr marL="803275" indent="-231775" algn="l" defTabSz="457200" rtl="0" eaLnBrk="1" latinLnBrk="0" hangingPunct="1">
        <a:spcBef>
          <a:spcPts val="0"/>
        </a:spcBef>
        <a:buClr>
          <a:srgbClr val="418FDE"/>
        </a:buClr>
        <a:buFont typeface="Arial" panose="020B0604020202020204" pitchFamily="34" charset="0"/>
        <a:buChar char="●"/>
        <a:tabLst/>
        <a:defRPr sz="1600" kern="1200">
          <a:solidFill>
            <a:schemeClr val="tx1"/>
          </a:solidFill>
          <a:latin typeface="Calibri" panose="020F0502020204030204" pitchFamily="34" charset="0"/>
          <a:ea typeface="Tahoma" panose="020B0604030504040204" pitchFamily="34" charset="0"/>
          <a:cs typeface="Calibri" panose="020F0502020204030204" pitchFamily="34" charset="0"/>
        </a:defRPr>
      </a:lvl3pPr>
      <a:lvl4pPr marL="1031875" indent="-228600" algn="l" defTabSz="457200" rtl="0" eaLnBrk="1" latinLnBrk="0" hangingPunct="1">
        <a:spcBef>
          <a:spcPts val="0"/>
        </a:spcBef>
        <a:buClr>
          <a:srgbClr val="CF4520"/>
        </a:buClr>
        <a:buSzPct val="120000"/>
        <a:buFont typeface="Wingdings" pitchFamily="2" charset="2"/>
        <a:buChar char="§"/>
        <a:tabLst/>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80">
          <p15:clr>
            <a:srgbClr val="F26B43"/>
          </p15:clr>
        </p15:guide>
        <p15:guide id="5" orient="horz" pos="1092">
          <p15:clr>
            <a:srgbClr val="F26B43"/>
          </p15:clr>
        </p15:guide>
        <p15:guide id="9" pos="5664">
          <p15:clr>
            <a:srgbClr val="F26B43"/>
          </p15:clr>
        </p15:guide>
        <p15:guide id="12" orient="horz" pos="3180" userDrawn="1">
          <p15:clr>
            <a:srgbClr val="547EBF"/>
          </p15:clr>
        </p15:guide>
        <p15:guide id="16">
          <p15:clr>
            <a:srgbClr val="F26B43"/>
          </p15:clr>
        </p15:guide>
        <p15:guide id="17" orient="horz" pos="756">
          <p15:clr>
            <a:srgbClr val="F26B43"/>
          </p15:clr>
        </p15:guide>
        <p15:guide id="18" pos="96">
          <p15:clr>
            <a:srgbClr val="F26B43"/>
          </p15:clr>
        </p15:guide>
        <p15:guide id="19" orient="horz" pos="1044">
          <p15:clr>
            <a:srgbClr val="F26B43"/>
          </p15:clr>
        </p15:guide>
        <p15:guide id="20" orient="horz" pos="1620">
          <p15:clr>
            <a:srgbClr val="F26B43"/>
          </p15:clr>
        </p15:guide>
        <p15:guide id="21" orient="horz" pos="2892" userDrawn="1">
          <p15:clr>
            <a:srgbClr val="F26B43"/>
          </p15:clr>
        </p15:guide>
        <p15:guide id="22" orient="horz" pos="255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4.xml.rels><?xml version="1.0" encoding="UTF-8" standalone="yes"?>
<Relationships xmlns="http://schemas.openxmlformats.org/package/2006/relationships"><Relationship Id="rId3" Type="http://schemas.openxmlformats.org/officeDocument/2006/relationships/hyperlink" Target="https://www.jhu.edu/" TargetMode="External"/><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094DF-6647-AC38-A8F2-CD47704DFDCC}"/>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082BD1DA-204A-2EA7-E5B8-72729CDF8283}"/>
              </a:ext>
            </a:extLst>
          </p:cNvPr>
          <p:cNvSpPr>
            <a:spLocks noGrp="1"/>
          </p:cNvSpPr>
          <p:nvPr>
            <p:ph type="body" sz="quarter" idx="12"/>
          </p:nvPr>
        </p:nvSpPr>
        <p:spPr/>
        <p:txBody>
          <a:bodyPr/>
          <a:lstStyle/>
          <a:p>
            <a:endParaRPr lang="en-US"/>
          </a:p>
        </p:txBody>
      </p:sp>
      <p:sp>
        <p:nvSpPr>
          <p:cNvPr id="4" name="Picture Placeholder 3">
            <a:extLst>
              <a:ext uri="{FF2B5EF4-FFF2-40B4-BE49-F238E27FC236}">
                <a16:creationId xmlns:a16="http://schemas.microsoft.com/office/drawing/2014/main" id="{692E90BC-F68A-B74B-4CEB-6CB9B7FF38FF}"/>
              </a:ext>
            </a:extLst>
          </p:cNvPr>
          <p:cNvSpPr>
            <a:spLocks noGrp="1"/>
          </p:cNvSpPr>
          <p:nvPr>
            <p:ph type="pic" sz="quarter" idx="13"/>
          </p:nvPr>
        </p:nvSpPr>
        <p:spPr/>
        <p:txBody>
          <a:bodyPr/>
          <a:lstStyle/>
          <a:p>
            <a:endParaRPr lang="en-US"/>
          </a:p>
        </p:txBody>
      </p:sp>
      <p:sp>
        <p:nvSpPr>
          <p:cNvPr id="5" name="Text Placeholder 4">
            <a:extLst>
              <a:ext uri="{FF2B5EF4-FFF2-40B4-BE49-F238E27FC236}">
                <a16:creationId xmlns:a16="http://schemas.microsoft.com/office/drawing/2014/main" id="{DEC54040-98B0-14C4-3F2C-832980C4FF5C}"/>
              </a:ext>
            </a:extLst>
          </p:cNvPr>
          <p:cNvSpPr>
            <a:spLocks noGrp="1"/>
          </p:cNvSpPr>
          <p:nvPr>
            <p:ph type="body" sz="quarter" idx="14"/>
          </p:nvPr>
        </p:nvSpPr>
        <p:spPr/>
        <p:txBody>
          <a:bodyPr/>
          <a:lstStyle/>
          <a:p>
            <a:endParaRPr lang="en-US"/>
          </a:p>
        </p:txBody>
      </p:sp>
      <p:sp>
        <p:nvSpPr>
          <p:cNvPr id="6" name="Slide Number Placeholder 5">
            <a:extLst>
              <a:ext uri="{FF2B5EF4-FFF2-40B4-BE49-F238E27FC236}">
                <a16:creationId xmlns:a16="http://schemas.microsoft.com/office/drawing/2014/main" id="{B24BCF32-44F3-6AAA-7F24-E17D00FD0CC9}"/>
              </a:ext>
            </a:extLst>
          </p:cNvPr>
          <p:cNvSpPr>
            <a:spLocks noGrp="1"/>
          </p:cNvSpPr>
          <p:nvPr>
            <p:ph type="sldNum" sz="quarter" idx="10"/>
          </p:nvPr>
        </p:nvSpPr>
        <p:spPr/>
        <p:txBody>
          <a:bodyPr/>
          <a:lstStyle/>
          <a:p>
            <a:fld id="{8ABDC324-684B-9C44-A484-D2B69E2467CF}" type="slidenum">
              <a:rPr lang="en-US" smtClean="0"/>
              <a:pPr/>
              <a:t>1</a:t>
            </a:fld>
            <a:endParaRPr lang="en-US" dirty="0"/>
          </a:p>
        </p:txBody>
      </p:sp>
    </p:spTree>
    <p:extLst>
      <p:ext uri="{BB962C8B-B14F-4D97-AF65-F5344CB8AC3E}">
        <p14:creationId xmlns:p14="http://schemas.microsoft.com/office/powerpoint/2010/main" val="37866406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a:extLst>
              <a:ext uri="{FF2B5EF4-FFF2-40B4-BE49-F238E27FC236}">
                <a16:creationId xmlns:a16="http://schemas.microsoft.com/office/drawing/2014/main" id="{B7773F48-633A-96C8-B6AC-BF1A652B7208}"/>
              </a:ext>
            </a:extLst>
          </p:cNvPr>
          <p:cNvSpPr>
            <a:spLocks noGrp="1"/>
          </p:cNvSpPr>
          <p:nvPr>
            <p:ph type="title"/>
          </p:nvPr>
        </p:nvSpPr>
        <p:spPr/>
        <p:txBody>
          <a:bodyPr/>
          <a:lstStyle/>
          <a:p>
            <a:endParaRPr lang="en-US"/>
          </a:p>
        </p:txBody>
      </p:sp>
      <p:sp>
        <p:nvSpPr>
          <p:cNvPr id="26" name="Text Placeholder 25">
            <a:extLst>
              <a:ext uri="{FF2B5EF4-FFF2-40B4-BE49-F238E27FC236}">
                <a16:creationId xmlns:a16="http://schemas.microsoft.com/office/drawing/2014/main" id="{C1463633-8C5B-D062-9D94-345DC8CD5E7D}"/>
              </a:ext>
            </a:extLst>
          </p:cNvPr>
          <p:cNvSpPr>
            <a:spLocks noGrp="1"/>
          </p:cNvSpPr>
          <p:nvPr>
            <p:ph type="body" sz="quarter" idx="18"/>
          </p:nvPr>
        </p:nvSpPr>
        <p:spPr/>
        <p:txBody>
          <a:bodyPr/>
          <a:lstStyle/>
          <a:p>
            <a:endParaRPr lang="en-US"/>
          </a:p>
        </p:txBody>
      </p:sp>
      <p:sp>
        <p:nvSpPr>
          <p:cNvPr id="39" name="Content Placeholder 38">
            <a:extLst>
              <a:ext uri="{FF2B5EF4-FFF2-40B4-BE49-F238E27FC236}">
                <a16:creationId xmlns:a16="http://schemas.microsoft.com/office/drawing/2014/main" id="{AAA3B8AA-5563-EE44-7917-23BAC3A1F0ED}"/>
              </a:ext>
            </a:extLst>
          </p:cNvPr>
          <p:cNvSpPr>
            <a:spLocks noGrp="1"/>
          </p:cNvSpPr>
          <p:nvPr>
            <p:ph sz="quarter" idx="49"/>
          </p:nvPr>
        </p:nvSpPr>
        <p:spPr/>
        <p:txBody>
          <a:bodyPr/>
          <a:lstStyle/>
          <a:p>
            <a:endParaRPr lang="en-US"/>
          </a:p>
        </p:txBody>
      </p:sp>
      <p:sp>
        <p:nvSpPr>
          <p:cNvPr id="27" name="Content Placeholder 26">
            <a:extLst>
              <a:ext uri="{FF2B5EF4-FFF2-40B4-BE49-F238E27FC236}">
                <a16:creationId xmlns:a16="http://schemas.microsoft.com/office/drawing/2014/main" id="{CF08CEB3-2D9B-EFF5-019A-184493C7212E}"/>
              </a:ext>
            </a:extLst>
          </p:cNvPr>
          <p:cNvSpPr>
            <a:spLocks noGrp="1"/>
          </p:cNvSpPr>
          <p:nvPr>
            <p:ph idx="19"/>
          </p:nvPr>
        </p:nvSpPr>
        <p:spPr/>
        <p:txBody>
          <a:bodyPr/>
          <a:lstStyle/>
          <a:p>
            <a:endParaRPr lang="en-US"/>
          </a:p>
        </p:txBody>
      </p:sp>
      <p:sp>
        <p:nvSpPr>
          <p:cNvPr id="33" name="Picture Placeholder 32">
            <a:extLst>
              <a:ext uri="{FF2B5EF4-FFF2-40B4-BE49-F238E27FC236}">
                <a16:creationId xmlns:a16="http://schemas.microsoft.com/office/drawing/2014/main" id="{513DCE7A-ABA2-277C-B5E9-9B04898BBCE6}"/>
              </a:ext>
            </a:extLst>
          </p:cNvPr>
          <p:cNvSpPr>
            <a:spLocks noGrp="1"/>
          </p:cNvSpPr>
          <p:nvPr>
            <p:ph type="pic" sz="quarter" idx="43"/>
          </p:nvPr>
        </p:nvSpPr>
        <p:spPr/>
        <p:txBody>
          <a:bodyPr/>
          <a:lstStyle/>
          <a:p>
            <a:endParaRPr lang="en-US"/>
          </a:p>
        </p:txBody>
      </p:sp>
      <p:sp>
        <p:nvSpPr>
          <p:cNvPr id="30" name="Content Placeholder 29">
            <a:extLst>
              <a:ext uri="{FF2B5EF4-FFF2-40B4-BE49-F238E27FC236}">
                <a16:creationId xmlns:a16="http://schemas.microsoft.com/office/drawing/2014/main" id="{313A085A-EC91-F390-55FA-B8AC63716850}"/>
              </a:ext>
            </a:extLst>
          </p:cNvPr>
          <p:cNvSpPr>
            <a:spLocks noGrp="1"/>
          </p:cNvSpPr>
          <p:nvPr>
            <p:ph idx="40"/>
          </p:nvPr>
        </p:nvSpPr>
        <p:spPr/>
        <p:txBody>
          <a:bodyPr/>
          <a:lstStyle/>
          <a:p>
            <a:endParaRPr lang="en-US"/>
          </a:p>
        </p:txBody>
      </p:sp>
      <p:sp>
        <p:nvSpPr>
          <p:cNvPr id="38" name="Picture Placeholder 37">
            <a:extLst>
              <a:ext uri="{FF2B5EF4-FFF2-40B4-BE49-F238E27FC236}">
                <a16:creationId xmlns:a16="http://schemas.microsoft.com/office/drawing/2014/main" id="{909123AF-5FA3-7249-43AB-1E9FB1103910}"/>
              </a:ext>
            </a:extLst>
          </p:cNvPr>
          <p:cNvSpPr>
            <a:spLocks noGrp="1"/>
          </p:cNvSpPr>
          <p:nvPr>
            <p:ph type="pic" sz="quarter" idx="48"/>
          </p:nvPr>
        </p:nvSpPr>
        <p:spPr/>
        <p:txBody>
          <a:bodyPr/>
          <a:lstStyle/>
          <a:p>
            <a:endParaRPr lang="en-US"/>
          </a:p>
        </p:txBody>
      </p:sp>
      <p:sp>
        <p:nvSpPr>
          <p:cNvPr id="28" name="Content Placeholder 27">
            <a:extLst>
              <a:ext uri="{FF2B5EF4-FFF2-40B4-BE49-F238E27FC236}">
                <a16:creationId xmlns:a16="http://schemas.microsoft.com/office/drawing/2014/main" id="{9BE938E0-D543-A4FC-939D-EB8B4E93E8CC}"/>
              </a:ext>
            </a:extLst>
          </p:cNvPr>
          <p:cNvSpPr>
            <a:spLocks noGrp="1"/>
          </p:cNvSpPr>
          <p:nvPr>
            <p:ph idx="22"/>
          </p:nvPr>
        </p:nvSpPr>
        <p:spPr/>
        <p:txBody>
          <a:bodyPr/>
          <a:lstStyle/>
          <a:p>
            <a:endParaRPr lang="en-US"/>
          </a:p>
        </p:txBody>
      </p:sp>
      <p:sp>
        <p:nvSpPr>
          <p:cNvPr id="34" name="Picture Placeholder 33">
            <a:extLst>
              <a:ext uri="{FF2B5EF4-FFF2-40B4-BE49-F238E27FC236}">
                <a16:creationId xmlns:a16="http://schemas.microsoft.com/office/drawing/2014/main" id="{90412E77-37F5-1471-A6E5-F64EBC6082CB}"/>
              </a:ext>
            </a:extLst>
          </p:cNvPr>
          <p:cNvSpPr>
            <a:spLocks noGrp="1"/>
          </p:cNvSpPr>
          <p:nvPr>
            <p:ph type="pic" sz="quarter" idx="44"/>
          </p:nvPr>
        </p:nvSpPr>
        <p:spPr/>
        <p:txBody>
          <a:bodyPr/>
          <a:lstStyle/>
          <a:p>
            <a:endParaRPr lang="en-US"/>
          </a:p>
        </p:txBody>
      </p:sp>
      <p:sp>
        <p:nvSpPr>
          <p:cNvPr id="31" name="Content Placeholder 30">
            <a:extLst>
              <a:ext uri="{FF2B5EF4-FFF2-40B4-BE49-F238E27FC236}">
                <a16:creationId xmlns:a16="http://schemas.microsoft.com/office/drawing/2014/main" id="{8F7FA565-E9E0-B7B3-45A0-6C2BCE274E2B}"/>
              </a:ext>
            </a:extLst>
          </p:cNvPr>
          <p:cNvSpPr>
            <a:spLocks noGrp="1"/>
          </p:cNvSpPr>
          <p:nvPr>
            <p:ph idx="41"/>
          </p:nvPr>
        </p:nvSpPr>
        <p:spPr/>
        <p:txBody>
          <a:bodyPr/>
          <a:lstStyle/>
          <a:p>
            <a:endParaRPr lang="en-US"/>
          </a:p>
        </p:txBody>
      </p:sp>
      <p:sp>
        <p:nvSpPr>
          <p:cNvPr id="37" name="Picture Placeholder 36">
            <a:extLst>
              <a:ext uri="{FF2B5EF4-FFF2-40B4-BE49-F238E27FC236}">
                <a16:creationId xmlns:a16="http://schemas.microsoft.com/office/drawing/2014/main" id="{1812CF45-7219-148B-0D75-BFFD725FC425}"/>
              </a:ext>
            </a:extLst>
          </p:cNvPr>
          <p:cNvSpPr>
            <a:spLocks noGrp="1"/>
          </p:cNvSpPr>
          <p:nvPr>
            <p:ph type="pic" sz="quarter" idx="47"/>
          </p:nvPr>
        </p:nvSpPr>
        <p:spPr/>
        <p:txBody>
          <a:bodyPr/>
          <a:lstStyle/>
          <a:p>
            <a:endParaRPr lang="en-US"/>
          </a:p>
        </p:txBody>
      </p:sp>
      <p:sp>
        <p:nvSpPr>
          <p:cNvPr id="29" name="Content Placeholder 28">
            <a:extLst>
              <a:ext uri="{FF2B5EF4-FFF2-40B4-BE49-F238E27FC236}">
                <a16:creationId xmlns:a16="http://schemas.microsoft.com/office/drawing/2014/main" id="{4B06B416-8217-F11F-BF9A-90E859AA2657}"/>
              </a:ext>
            </a:extLst>
          </p:cNvPr>
          <p:cNvSpPr>
            <a:spLocks noGrp="1"/>
          </p:cNvSpPr>
          <p:nvPr>
            <p:ph idx="24"/>
          </p:nvPr>
        </p:nvSpPr>
        <p:spPr/>
        <p:txBody>
          <a:bodyPr/>
          <a:lstStyle/>
          <a:p>
            <a:endParaRPr lang="en-US"/>
          </a:p>
        </p:txBody>
      </p:sp>
      <p:sp>
        <p:nvSpPr>
          <p:cNvPr id="35" name="Picture Placeholder 34">
            <a:extLst>
              <a:ext uri="{FF2B5EF4-FFF2-40B4-BE49-F238E27FC236}">
                <a16:creationId xmlns:a16="http://schemas.microsoft.com/office/drawing/2014/main" id="{26B6F720-EB56-5237-5337-7B8BC52FD4CB}"/>
              </a:ext>
            </a:extLst>
          </p:cNvPr>
          <p:cNvSpPr>
            <a:spLocks noGrp="1"/>
          </p:cNvSpPr>
          <p:nvPr>
            <p:ph type="pic" sz="quarter" idx="45"/>
          </p:nvPr>
        </p:nvSpPr>
        <p:spPr/>
        <p:txBody>
          <a:bodyPr/>
          <a:lstStyle/>
          <a:p>
            <a:endParaRPr lang="en-US"/>
          </a:p>
        </p:txBody>
      </p:sp>
      <p:sp>
        <p:nvSpPr>
          <p:cNvPr id="32" name="Content Placeholder 31">
            <a:extLst>
              <a:ext uri="{FF2B5EF4-FFF2-40B4-BE49-F238E27FC236}">
                <a16:creationId xmlns:a16="http://schemas.microsoft.com/office/drawing/2014/main" id="{4743B33E-46BC-452B-DF2A-BCD373388CF9}"/>
              </a:ext>
            </a:extLst>
          </p:cNvPr>
          <p:cNvSpPr>
            <a:spLocks noGrp="1"/>
          </p:cNvSpPr>
          <p:nvPr>
            <p:ph idx="42"/>
          </p:nvPr>
        </p:nvSpPr>
        <p:spPr/>
        <p:txBody>
          <a:bodyPr/>
          <a:lstStyle/>
          <a:p>
            <a:endParaRPr lang="en-US"/>
          </a:p>
        </p:txBody>
      </p:sp>
      <p:sp>
        <p:nvSpPr>
          <p:cNvPr id="36" name="Picture Placeholder 35">
            <a:extLst>
              <a:ext uri="{FF2B5EF4-FFF2-40B4-BE49-F238E27FC236}">
                <a16:creationId xmlns:a16="http://schemas.microsoft.com/office/drawing/2014/main" id="{0F97B26D-687F-3B03-7B71-9F892141D932}"/>
              </a:ext>
            </a:extLst>
          </p:cNvPr>
          <p:cNvSpPr>
            <a:spLocks noGrp="1"/>
          </p:cNvSpPr>
          <p:nvPr>
            <p:ph type="pic" sz="quarter" idx="46"/>
          </p:nvPr>
        </p:nvSpPr>
        <p:spPr/>
        <p:txBody>
          <a:bodyPr/>
          <a:lstStyle/>
          <a:p>
            <a:endParaRPr lang="en-US"/>
          </a:p>
        </p:txBody>
      </p:sp>
      <p:sp>
        <p:nvSpPr>
          <p:cNvPr id="25" name="Content Placeholder 24">
            <a:extLst>
              <a:ext uri="{FF2B5EF4-FFF2-40B4-BE49-F238E27FC236}">
                <a16:creationId xmlns:a16="http://schemas.microsoft.com/office/drawing/2014/main" id="{E9EF2DBC-941B-2FC7-52ED-743C3D711AD4}"/>
              </a:ext>
            </a:extLst>
          </p:cNvPr>
          <p:cNvSpPr>
            <a:spLocks noGrp="1"/>
          </p:cNvSpPr>
          <p:nvPr>
            <p:ph idx="12"/>
          </p:nvPr>
        </p:nvSpPr>
        <p:spPr/>
        <p:txBody>
          <a:bodyPr/>
          <a:lstStyle/>
          <a:p>
            <a:endParaRPr lang="en-US"/>
          </a:p>
        </p:txBody>
      </p:sp>
      <p:sp>
        <p:nvSpPr>
          <p:cNvPr id="10" name="Slide Number Placeholder 9">
            <a:extLst>
              <a:ext uri="{FF2B5EF4-FFF2-40B4-BE49-F238E27FC236}">
                <a16:creationId xmlns:a16="http://schemas.microsoft.com/office/drawing/2014/main" id="{42966CC1-3DA3-8709-75CE-6A57911123CE}"/>
              </a:ext>
            </a:extLst>
          </p:cNvPr>
          <p:cNvSpPr>
            <a:spLocks noGrp="1"/>
          </p:cNvSpPr>
          <p:nvPr>
            <p:ph type="sldNum" sz="quarter" idx="33"/>
          </p:nvPr>
        </p:nvSpPr>
        <p:spPr/>
        <p:txBody>
          <a:bodyPr/>
          <a:lstStyle/>
          <a:p>
            <a:fld id="{8ABDC324-684B-9C44-A484-D2B69E2467CF}" type="slidenum">
              <a:rPr lang="en-US" smtClean="0"/>
              <a:pPr/>
              <a:t>10</a:t>
            </a:fld>
            <a:endParaRPr lang="en-US" dirty="0"/>
          </a:p>
        </p:txBody>
      </p:sp>
    </p:spTree>
    <p:extLst>
      <p:ext uri="{BB962C8B-B14F-4D97-AF65-F5344CB8AC3E}">
        <p14:creationId xmlns:p14="http://schemas.microsoft.com/office/powerpoint/2010/main" val="37806615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9F409E2-DF5F-7EA0-F65B-DFBC457E0646}"/>
              </a:ext>
            </a:extLst>
          </p:cNvPr>
          <p:cNvSpPr>
            <a:spLocks noGrp="1"/>
          </p:cNvSpPr>
          <p:nvPr>
            <p:ph type="title"/>
          </p:nvPr>
        </p:nvSpPr>
        <p:spPr/>
        <p:txBody>
          <a:bodyPr/>
          <a:lstStyle/>
          <a:p>
            <a:endParaRPr lang="en-US"/>
          </a:p>
        </p:txBody>
      </p:sp>
      <p:sp>
        <p:nvSpPr>
          <p:cNvPr id="21" name="Text Placeholder 20">
            <a:extLst>
              <a:ext uri="{FF2B5EF4-FFF2-40B4-BE49-F238E27FC236}">
                <a16:creationId xmlns:a16="http://schemas.microsoft.com/office/drawing/2014/main" id="{570FE6A2-3441-2AC9-558D-DAED35FA834A}"/>
              </a:ext>
            </a:extLst>
          </p:cNvPr>
          <p:cNvSpPr>
            <a:spLocks noGrp="1"/>
          </p:cNvSpPr>
          <p:nvPr>
            <p:ph type="body" sz="quarter" idx="14"/>
          </p:nvPr>
        </p:nvSpPr>
        <p:spPr/>
        <p:txBody>
          <a:bodyPr/>
          <a:lstStyle/>
          <a:p>
            <a:endParaRPr lang="en-US"/>
          </a:p>
        </p:txBody>
      </p:sp>
      <p:sp>
        <p:nvSpPr>
          <p:cNvPr id="22" name="Content Placeholder 21">
            <a:extLst>
              <a:ext uri="{FF2B5EF4-FFF2-40B4-BE49-F238E27FC236}">
                <a16:creationId xmlns:a16="http://schemas.microsoft.com/office/drawing/2014/main" id="{EDEC9980-554E-E090-BCEA-4C6BC8398D5C}"/>
              </a:ext>
            </a:extLst>
          </p:cNvPr>
          <p:cNvSpPr>
            <a:spLocks noGrp="1"/>
          </p:cNvSpPr>
          <p:nvPr>
            <p:ph idx="19"/>
          </p:nvPr>
        </p:nvSpPr>
        <p:spPr/>
        <p:txBody>
          <a:bodyPr/>
          <a:lstStyle/>
          <a:p>
            <a:endParaRPr lang="en-US"/>
          </a:p>
        </p:txBody>
      </p:sp>
      <p:sp>
        <p:nvSpPr>
          <p:cNvPr id="20" name="Content Placeholder 19">
            <a:extLst>
              <a:ext uri="{FF2B5EF4-FFF2-40B4-BE49-F238E27FC236}">
                <a16:creationId xmlns:a16="http://schemas.microsoft.com/office/drawing/2014/main" id="{5255EACD-85C3-C20B-8DD7-6A7DEA1DD105}"/>
              </a:ext>
            </a:extLst>
          </p:cNvPr>
          <p:cNvSpPr>
            <a:spLocks noGrp="1"/>
          </p:cNvSpPr>
          <p:nvPr>
            <p:ph idx="12"/>
          </p:nvPr>
        </p:nvSpPr>
        <p:spPr/>
        <p:txBody>
          <a:bodyPr/>
          <a:lstStyle/>
          <a:p>
            <a:endParaRPr lang="en-US"/>
          </a:p>
        </p:txBody>
      </p:sp>
      <p:sp>
        <p:nvSpPr>
          <p:cNvPr id="18" name="Slide Number Placeholder 17">
            <a:extLst>
              <a:ext uri="{FF2B5EF4-FFF2-40B4-BE49-F238E27FC236}">
                <a16:creationId xmlns:a16="http://schemas.microsoft.com/office/drawing/2014/main" id="{C90977BD-5AE3-72D5-2C68-BE0129AA3F70}"/>
              </a:ext>
            </a:extLst>
          </p:cNvPr>
          <p:cNvSpPr>
            <a:spLocks noGrp="1"/>
          </p:cNvSpPr>
          <p:nvPr>
            <p:ph type="sldNum" sz="quarter" idx="10"/>
          </p:nvPr>
        </p:nvSpPr>
        <p:spPr/>
        <p:txBody>
          <a:bodyPr/>
          <a:lstStyle/>
          <a:p>
            <a:fld id="{41E43040-C176-F740-A7BC-9B82D194292B}" type="slidenum">
              <a:rPr lang="en-US" smtClean="0"/>
              <a:pPr/>
              <a:t>11</a:t>
            </a:fld>
            <a:endParaRPr lang="en-US" dirty="0"/>
          </a:p>
        </p:txBody>
      </p:sp>
    </p:spTree>
    <p:extLst>
      <p:ext uri="{BB962C8B-B14F-4D97-AF65-F5344CB8AC3E}">
        <p14:creationId xmlns:p14="http://schemas.microsoft.com/office/powerpoint/2010/main" val="23441150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A8FEDD2-64C1-6550-BFEA-769C69FFAB70}"/>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ADFFD641-9000-6322-6118-B744877A63FF}"/>
              </a:ext>
            </a:extLst>
          </p:cNvPr>
          <p:cNvSpPr>
            <a:spLocks noGrp="1"/>
          </p:cNvSpPr>
          <p:nvPr>
            <p:ph type="body" sz="quarter" idx="14"/>
          </p:nvPr>
        </p:nvSpPr>
        <p:spPr/>
        <p:txBody>
          <a:bodyPr/>
          <a:lstStyle/>
          <a:p>
            <a:endParaRPr lang="en-US"/>
          </a:p>
        </p:txBody>
      </p:sp>
      <p:sp>
        <p:nvSpPr>
          <p:cNvPr id="10" name="Text Placeholder 9">
            <a:extLst>
              <a:ext uri="{FF2B5EF4-FFF2-40B4-BE49-F238E27FC236}">
                <a16:creationId xmlns:a16="http://schemas.microsoft.com/office/drawing/2014/main" id="{666D164C-BB88-99B3-E962-939BEEA3FC7B}"/>
              </a:ext>
            </a:extLst>
          </p:cNvPr>
          <p:cNvSpPr>
            <a:spLocks noGrp="1"/>
          </p:cNvSpPr>
          <p:nvPr>
            <p:ph type="body" sz="quarter" idx="17"/>
          </p:nvPr>
        </p:nvSpPr>
        <p:spPr/>
        <p:txBody>
          <a:bodyPr/>
          <a:lstStyle/>
          <a:p>
            <a:endParaRPr lang="en-US"/>
          </a:p>
        </p:txBody>
      </p:sp>
      <p:sp>
        <p:nvSpPr>
          <p:cNvPr id="11" name="Content Placeholder 10">
            <a:extLst>
              <a:ext uri="{FF2B5EF4-FFF2-40B4-BE49-F238E27FC236}">
                <a16:creationId xmlns:a16="http://schemas.microsoft.com/office/drawing/2014/main" id="{6C933916-AB69-D120-C3EF-866B1E97B046}"/>
              </a:ext>
            </a:extLst>
          </p:cNvPr>
          <p:cNvSpPr>
            <a:spLocks noGrp="1"/>
          </p:cNvSpPr>
          <p:nvPr>
            <p:ph idx="19"/>
          </p:nvPr>
        </p:nvSpPr>
        <p:spPr/>
        <p:txBody>
          <a:bodyPr/>
          <a:lstStyle/>
          <a:p>
            <a:endParaRPr lang="en-US"/>
          </a:p>
        </p:txBody>
      </p:sp>
      <p:sp>
        <p:nvSpPr>
          <p:cNvPr id="13" name="Text Placeholder 12">
            <a:extLst>
              <a:ext uri="{FF2B5EF4-FFF2-40B4-BE49-F238E27FC236}">
                <a16:creationId xmlns:a16="http://schemas.microsoft.com/office/drawing/2014/main" id="{4CE07717-A3AA-A8CA-2683-B82738BD3B3C}"/>
              </a:ext>
            </a:extLst>
          </p:cNvPr>
          <p:cNvSpPr>
            <a:spLocks noGrp="1"/>
          </p:cNvSpPr>
          <p:nvPr>
            <p:ph type="body" sz="quarter" idx="21"/>
          </p:nvPr>
        </p:nvSpPr>
        <p:spPr/>
        <p:txBody>
          <a:bodyPr/>
          <a:lstStyle/>
          <a:p>
            <a:endParaRPr lang="en-US"/>
          </a:p>
        </p:txBody>
      </p:sp>
      <p:sp>
        <p:nvSpPr>
          <p:cNvPr id="12" name="Content Placeholder 11">
            <a:extLst>
              <a:ext uri="{FF2B5EF4-FFF2-40B4-BE49-F238E27FC236}">
                <a16:creationId xmlns:a16="http://schemas.microsoft.com/office/drawing/2014/main" id="{FACDA981-D1B4-B6CC-C368-87687D964415}"/>
              </a:ext>
            </a:extLst>
          </p:cNvPr>
          <p:cNvSpPr>
            <a:spLocks noGrp="1"/>
          </p:cNvSpPr>
          <p:nvPr>
            <p:ph idx="20"/>
          </p:nvPr>
        </p:nvSpPr>
        <p:spPr/>
        <p:txBody>
          <a:bodyPr/>
          <a:lstStyle/>
          <a:p>
            <a:endParaRPr lang="en-US"/>
          </a:p>
        </p:txBody>
      </p:sp>
      <p:sp>
        <p:nvSpPr>
          <p:cNvPr id="8" name="Content Placeholder 7">
            <a:extLst>
              <a:ext uri="{FF2B5EF4-FFF2-40B4-BE49-F238E27FC236}">
                <a16:creationId xmlns:a16="http://schemas.microsoft.com/office/drawing/2014/main" id="{E320A2A9-35F7-543B-48EA-87B727DFA0A4}"/>
              </a:ext>
            </a:extLst>
          </p:cNvPr>
          <p:cNvSpPr>
            <a:spLocks noGrp="1"/>
          </p:cNvSpPr>
          <p:nvPr>
            <p:ph idx="12"/>
          </p:nvPr>
        </p:nvSpPr>
        <p:spPr/>
        <p:txBody>
          <a:bodyPr/>
          <a:lstStyle/>
          <a:p>
            <a:endParaRPr lang="en-US"/>
          </a:p>
        </p:txBody>
      </p:sp>
      <p:sp>
        <p:nvSpPr>
          <p:cNvPr id="6" name="Slide Number Placeholder 5">
            <a:extLst>
              <a:ext uri="{FF2B5EF4-FFF2-40B4-BE49-F238E27FC236}">
                <a16:creationId xmlns:a16="http://schemas.microsoft.com/office/drawing/2014/main" id="{C6F4154F-2907-F121-224E-D7BEEDD8B716}"/>
              </a:ext>
            </a:extLst>
          </p:cNvPr>
          <p:cNvSpPr>
            <a:spLocks noGrp="1"/>
          </p:cNvSpPr>
          <p:nvPr>
            <p:ph type="sldNum" sz="quarter" idx="10"/>
          </p:nvPr>
        </p:nvSpPr>
        <p:spPr/>
        <p:txBody>
          <a:bodyPr/>
          <a:lstStyle/>
          <a:p>
            <a:fld id="{8ABDC324-684B-9C44-A484-D2B69E2467CF}" type="slidenum">
              <a:rPr lang="en-US" smtClean="0"/>
              <a:pPr/>
              <a:t>12</a:t>
            </a:fld>
            <a:endParaRPr lang="en-US" dirty="0"/>
          </a:p>
        </p:txBody>
      </p:sp>
    </p:spTree>
    <p:extLst>
      <p:ext uri="{BB962C8B-B14F-4D97-AF65-F5344CB8AC3E}">
        <p14:creationId xmlns:p14="http://schemas.microsoft.com/office/powerpoint/2010/main" val="5788831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51C01DEE-0A57-B5F6-08D5-5D09F237AB32}"/>
              </a:ext>
            </a:extLst>
          </p:cNvPr>
          <p:cNvSpPr>
            <a:spLocks noGrp="1"/>
          </p:cNvSpPr>
          <p:nvPr>
            <p:ph type="title"/>
          </p:nvPr>
        </p:nvSpPr>
        <p:spPr/>
        <p:txBody>
          <a:bodyPr/>
          <a:lstStyle/>
          <a:p>
            <a:endParaRPr lang="en-US"/>
          </a:p>
        </p:txBody>
      </p:sp>
      <p:sp>
        <p:nvSpPr>
          <p:cNvPr id="12" name="Text Placeholder 11">
            <a:extLst>
              <a:ext uri="{FF2B5EF4-FFF2-40B4-BE49-F238E27FC236}">
                <a16:creationId xmlns:a16="http://schemas.microsoft.com/office/drawing/2014/main" id="{11179D4B-1EF4-B114-532F-B7741A0CF288}"/>
              </a:ext>
            </a:extLst>
          </p:cNvPr>
          <p:cNvSpPr>
            <a:spLocks noGrp="1"/>
          </p:cNvSpPr>
          <p:nvPr>
            <p:ph type="body" sz="quarter" idx="14"/>
          </p:nvPr>
        </p:nvSpPr>
        <p:spPr/>
        <p:txBody>
          <a:bodyPr/>
          <a:lstStyle/>
          <a:p>
            <a:endParaRPr lang="en-US"/>
          </a:p>
        </p:txBody>
      </p:sp>
      <p:sp>
        <p:nvSpPr>
          <p:cNvPr id="13" name="Content Placeholder 12">
            <a:extLst>
              <a:ext uri="{FF2B5EF4-FFF2-40B4-BE49-F238E27FC236}">
                <a16:creationId xmlns:a16="http://schemas.microsoft.com/office/drawing/2014/main" id="{BE026E80-2F25-E583-D32E-5A9137B051A0}"/>
              </a:ext>
            </a:extLst>
          </p:cNvPr>
          <p:cNvSpPr>
            <a:spLocks noGrp="1"/>
          </p:cNvSpPr>
          <p:nvPr>
            <p:ph idx="19"/>
          </p:nvPr>
        </p:nvSpPr>
        <p:spPr/>
        <p:txBody>
          <a:bodyPr/>
          <a:lstStyle/>
          <a:p>
            <a:endParaRPr lang="en-US"/>
          </a:p>
        </p:txBody>
      </p:sp>
      <p:sp>
        <p:nvSpPr>
          <p:cNvPr id="11" name="Content Placeholder 10">
            <a:extLst>
              <a:ext uri="{FF2B5EF4-FFF2-40B4-BE49-F238E27FC236}">
                <a16:creationId xmlns:a16="http://schemas.microsoft.com/office/drawing/2014/main" id="{53174276-1628-6784-D84A-7ECD6A576538}"/>
              </a:ext>
            </a:extLst>
          </p:cNvPr>
          <p:cNvSpPr>
            <a:spLocks noGrp="1"/>
          </p:cNvSpPr>
          <p:nvPr>
            <p:ph idx="12"/>
          </p:nvPr>
        </p:nvSpPr>
        <p:spPr/>
        <p:txBody>
          <a:bodyPr/>
          <a:lstStyle/>
          <a:p>
            <a:endParaRPr lang="en-US"/>
          </a:p>
        </p:txBody>
      </p:sp>
      <p:sp>
        <p:nvSpPr>
          <p:cNvPr id="9" name="Slide Number Placeholder 8">
            <a:extLst>
              <a:ext uri="{FF2B5EF4-FFF2-40B4-BE49-F238E27FC236}">
                <a16:creationId xmlns:a16="http://schemas.microsoft.com/office/drawing/2014/main" id="{B101B6A7-0FBE-353B-0754-ACD1B0D1E9F0}"/>
              </a:ext>
            </a:extLst>
          </p:cNvPr>
          <p:cNvSpPr>
            <a:spLocks noGrp="1"/>
          </p:cNvSpPr>
          <p:nvPr>
            <p:ph type="sldNum" sz="quarter" idx="10"/>
          </p:nvPr>
        </p:nvSpPr>
        <p:spPr/>
        <p:txBody>
          <a:bodyPr/>
          <a:lstStyle/>
          <a:p>
            <a:fld id="{8ABDC324-684B-9C44-A484-D2B69E2467CF}" type="slidenum">
              <a:rPr lang="en-US" smtClean="0"/>
              <a:pPr/>
              <a:t>13</a:t>
            </a:fld>
            <a:endParaRPr lang="en-US" dirty="0"/>
          </a:p>
        </p:txBody>
      </p:sp>
    </p:spTree>
    <p:extLst>
      <p:ext uri="{BB962C8B-B14F-4D97-AF65-F5344CB8AC3E}">
        <p14:creationId xmlns:p14="http://schemas.microsoft.com/office/powerpoint/2010/main" val="5111266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DDFB1F5-9780-0C25-8A1A-F6CC19BE07BF}"/>
              </a:ext>
            </a:extLst>
          </p:cNvPr>
          <p:cNvSpPr>
            <a:spLocks noGrp="1"/>
          </p:cNvSpPr>
          <p:nvPr>
            <p:ph type="title"/>
          </p:nvPr>
        </p:nvSpPr>
        <p:spPr>
          <a:xfrm>
            <a:off x="149224" y="53975"/>
            <a:ext cx="5257800" cy="857250"/>
          </a:xfrm>
        </p:spPr>
        <p:txBody>
          <a:bodyPr/>
          <a:lstStyle/>
          <a:p>
            <a:r>
              <a:rPr lang="en-US" dirty="0"/>
              <a:t>About </a:t>
            </a:r>
            <a:r>
              <a:rPr lang="en-US"/>
              <a:t>This Presentation</a:t>
            </a:r>
            <a:endParaRPr lang="en-US" dirty="0"/>
          </a:p>
        </p:txBody>
      </p:sp>
      <p:sp>
        <p:nvSpPr>
          <p:cNvPr id="8" name="Text Placeholder 7">
            <a:extLst>
              <a:ext uri="{FF2B5EF4-FFF2-40B4-BE49-F238E27FC236}">
                <a16:creationId xmlns:a16="http://schemas.microsoft.com/office/drawing/2014/main" id="{F2A767C8-51CC-FEC3-F009-F5D707D04223}"/>
              </a:ext>
            </a:extLst>
          </p:cNvPr>
          <p:cNvSpPr>
            <a:spLocks noGrp="1"/>
          </p:cNvSpPr>
          <p:nvPr>
            <p:ph type="body" sz="quarter" idx="11"/>
          </p:nvPr>
        </p:nvSpPr>
        <p:spPr>
          <a:xfrm>
            <a:off x="149223" y="1285197"/>
            <a:ext cx="5257800" cy="389658"/>
          </a:xfrm>
        </p:spPr>
        <p:txBody>
          <a:bodyPr/>
          <a:lstStyle/>
          <a:p>
            <a:r>
              <a:rPr lang="en-US" dirty="0"/>
              <a:t>© Copyright 2025 </a:t>
            </a:r>
            <a:r>
              <a:rPr lang="en-US" dirty="0">
                <a:hlinkClick r:id="rId3">
                  <a:extLst>
                    <a:ext uri="{A12FA001-AC4F-418D-AE19-62706E023703}">
                      <ahyp:hlinkClr xmlns:ahyp="http://schemas.microsoft.com/office/drawing/2018/hyperlinkcolor" val="tx"/>
                    </a:ext>
                  </a:extLst>
                </a:hlinkClick>
              </a:rPr>
              <a:t>Johns Hopkins University</a:t>
            </a:r>
            <a:r>
              <a:rPr lang="en-US" dirty="0"/>
              <a:t>.</a:t>
            </a:r>
          </a:p>
        </p:txBody>
      </p:sp>
      <p:sp>
        <p:nvSpPr>
          <p:cNvPr id="9" name="Text Placeholder 8">
            <a:extLst>
              <a:ext uri="{FF2B5EF4-FFF2-40B4-BE49-F238E27FC236}">
                <a16:creationId xmlns:a16="http://schemas.microsoft.com/office/drawing/2014/main" id="{70524842-F264-0F31-A836-DF4AC958F48E}"/>
              </a:ext>
            </a:extLst>
          </p:cNvPr>
          <p:cNvSpPr>
            <a:spLocks noGrp="1"/>
          </p:cNvSpPr>
          <p:nvPr>
            <p:ph type="body" sz="quarter" idx="12"/>
          </p:nvPr>
        </p:nvSpPr>
        <p:spPr>
          <a:xfrm>
            <a:off x="149223" y="1802808"/>
            <a:ext cx="5257800" cy="2523086"/>
          </a:xfrm>
        </p:spPr>
        <p:txBody>
          <a:bodyPr/>
          <a:lstStyle/>
          <a:p>
            <a:r>
              <a:rPr lang="en-US" dirty="0"/>
              <a:t>Produced by the Center for Teaching and Learning at the Johns Hopkins Bloomberg School of Public Health.</a:t>
            </a:r>
          </a:p>
          <a:p>
            <a:endParaRPr lang="en-US" dirty="0"/>
          </a:p>
          <a:p>
            <a:r>
              <a:rPr lang="en-US" dirty="0"/>
              <a:t>The material in this video is subject to the copyright of the owners of the material and is being provided for educational purposes under rules of fair use/copyright law for registered students in this course only. No additional copies of the copyrighted work may be made or distributed.</a:t>
            </a:r>
          </a:p>
        </p:txBody>
      </p:sp>
      <p:sp>
        <p:nvSpPr>
          <p:cNvPr id="14" name="Text Placeholder 13">
            <a:extLst>
              <a:ext uri="{FF2B5EF4-FFF2-40B4-BE49-F238E27FC236}">
                <a16:creationId xmlns:a16="http://schemas.microsoft.com/office/drawing/2014/main" id="{57DBF5B4-CF57-7153-06ED-FCB74D76DCD2}"/>
              </a:ext>
            </a:extLst>
          </p:cNvPr>
          <p:cNvSpPr>
            <a:spLocks noGrp="1"/>
          </p:cNvSpPr>
          <p:nvPr>
            <p:ph type="body" sz="quarter" idx="14"/>
          </p:nvPr>
        </p:nvSpPr>
        <p:spPr>
          <a:xfrm>
            <a:off x="149223" y="4792204"/>
            <a:ext cx="5257800" cy="274320"/>
          </a:xfrm>
        </p:spPr>
        <p:txBody>
          <a:bodyPr/>
          <a:lstStyle/>
          <a:p>
            <a:r>
              <a:rPr lang="en-US" dirty="0"/>
              <a:t>S2504A2504</a:t>
            </a:r>
          </a:p>
        </p:txBody>
      </p:sp>
      <p:sp>
        <p:nvSpPr>
          <p:cNvPr id="6" name="Slide Number Placeholder 5">
            <a:extLst>
              <a:ext uri="{FF2B5EF4-FFF2-40B4-BE49-F238E27FC236}">
                <a16:creationId xmlns:a16="http://schemas.microsoft.com/office/drawing/2014/main" id="{9AC8DCE9-023A-A4B7-85EC-F03DFF7282F1}"/>
              </a:ext>
            </a:extLst>
          </p:cNvPr>
          <p:cNvSpPr>
            <a:spLocks noGrp="1"/>
          </p:cNvSpPr>
          <p:nvPr>
            <p:ph type="sldNum" sz="quarter" idx="10"/>
          </p:nvPr>
        </p:nvSpPr>
        <p:spPr>
          <a:xfrm>
            <a:off x="8339328" y="4810518"/>
            <a:ext cx="649224" cy="274637"/>
          </a:xfrm>
        </p:spPr>
        <p:txBody>
          <a:bodyPr/>
          <a:lstStyle/>
          <a:p>
            <a:fld id="{4F3F24AA-65AD-4E46-94D4-95CB0FA293CB}" type="slidenum">
              <a:rPr lang="en-US" smtClean="0"/>
              <a:pPr/>
              <a:t>14</a:t>
            </a:fld>
            <a:endParaRPr lang="en-US" dirty="0"/>
          </a:p>
        </p:txBody>
      </p:sp>
    </p:spTree>
    <p:extLst>
      <p:ext uri="{BB962C8B-B14F-4D97-AF65-F5344CB8AC3E}">
        <p14:creationId xmlns:p14="http://schemas.microsoft.com/office/powerpoint/2010/main" val="41319607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2656DEC-044C-6DC3-AC2F-247B593A0E5A}"/>
              </a:ext>
            </a:extLst>
          </p:cNvPr>
          <p:cNvSpPr>
            <a:spLocks noGrp="1"/>
          </p:cNvSpPr>
          <p:nvPr>
            <p:ph type="title"/>
          </p:nvPr>
        </p:nvSpPr>
        <p:spPr/>
        <p:txBody>
          <a:bodyPr/>
          <a:lstStyle/>
          <a:p>
            <a:endParaRPr lang="en-US"/>
          </a:p>
        </p:txBody>
      </p:sp>
      <p:sp>
        <p:nvSpPr>
          <p:cNvPr id="6" name="Slide Number Placeholder 5">
            <a:extLst>
              <a:ext uri="{FF2B5EF4-FFF2-40B4-BE49-F238E27FC236}">
                <a16:creationId xmlns:a16="http://schemas.microsoft.com/office/drawing/2014/main" id="{9BD8B473-FEB6-6A77-5DDA-F23ABF26A565}"/>
              </a:ext>
            </a:extLst>
          </p:cNvPr>
          <p:cNvSpPr>
            <a:spLocks noGrp="1"/>
          </p:cNvSpPr>
          <p:nvPr>
            <p:ph type="sldNum" sz="quarter" idx="10"/>
          </p:nvPr>
        </p:nvSpPr>
        <p:spPr/>
        <p:txBody>
          <a:bodyPr/>
          <a:lstStyle/>
          <a:p>
            <a:fld id="{8ABDC324-684B-9C44-A484-D2B69E2467CF}" type="slidenum">
              <a:rPr lang="en-US" smtClean="0"/>
              <a:pPr/>
              <a:t>2</a:t>
            </a:fld>
            <a:endParaRPr lang="en-US" dirty="0"/>
          </a:p>
        </p:txBody>
      </p:sp>
    </p:spTree>
    <p:extLst>
      <p:ext uri="{BB962C8B-B14F-4D97-AF65-F5344CB8AC3E}">
        <p14:creationId xmlns:p14="http://schemas.microsoft.com/office/powerpoint/2010/main" val="3947038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14C5DC9-4E4B-D781-1CD3-3026895D8C3F}"/>
              </a:ext>
            </a:extLst>
          </p:cNvPr>
          <p:cNvSpPr>
            <a:spLocks noGrp="1"/>
          </p:cNvSpPr>
          <p:nvPr>
            <p:ph type="title"/>
          </p:nvPr>
        </p:nvSpPr>
        <p:spPr/>
        <p:txBody>
          <a:bodyPr/>
          <a:lstStyle/>
          <a:p>
            <a:endParaRPr lang="en-US"/>
          </a:p>
        </p:txBody>
      </p:sp>
      <p:sp>
        <p:nvSpPr>
          <p:cNvPr id="2" name="Slide Number Placeholder 1">
            <a:extLst>
              <a:ext uri="{FF2B5EF4-FFF2-40B4-BE49-F238E27FC236}">
                <a16:creationId xmlns:a16="http://schemas.microsoft.com/office/drawing/2014/main" id="{AB5B458F-97F2-44AC-D5A8-99A8AA3AC0E6}"/>
              </a:ext>
            </a:extLst>
          </p:cNvPr>
          <p:cNvSpPr>
            <a:spLocks noGrp="1"/>
          </p:cNvSpPr>
          <p:nvPr>
            <p:ph type="sldNum" sz="quarter" idx="10"/>
          </p:nvPr>
        </p:nvSpPr>
        <p:spPr/>
        <p:txBody>
          <a:bodyPr/>
          <a:lstStyle/>
          <a:p>
            <a:fld id="{FA8F3C7B-73FF-204A-9C8F-90D4B6613D28}" type="slidenum">
              <a:rPr lang="en-US" smtClean="0"/>
              <a:pPr/>
              <a:t>3</a:t>
            </a:fld>
            <a:endParaRPr lang="en-US" dirty="0"/>
          </a:p>
        </p:txBody>
      </p:sp>
    </p:spTree>
    <p:extLst>
      <p:ext uri="{BB962C8B-B14F-4D97-AF65-F5344CB8AC3E}">
        <p14:creationId xmlns:p14="http://schemas.microsoft.com/office/powerpoint/2010/main" val="18194283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D154628-0242-4886-BF0B-E2CBDF3D9124}"/>
              </a:ext>
            </a:extLst>
          </p:cNvPr>
          <p:cNvSpPr>
            <a:spLocks noGrp="1"/>
          </p:cNvSpPr>
          <p:nvPr>
            <p:ph type="title"/>
          </p:nvPr>
        </p:nvSpPr>
        <p:spPr/>
        <p:txBody>
          <a:bodyPr/>
          <a:lstStyle/>
          <a:p>
            <a:endParaRPr lang="en-US"/>
          </a:p>
        </p:txBody>
      </p:sp>
      <p:sp>
        <p:nvSpPr>
          <p:cNvPr id="2" name="Slide Number Placeholder 1">
            <a:extLst>
              <a:ext uri="{FF2B5EF4-FFF2-40B4-BE49-F238E27FC236}">
                <a16:creationId xmlns:a16="http://schemas.microsoft.com/office/drawing/2014/main" id="{491BDE68-9C9D-13A2-C008-667A75FB5549}"/>
              </a:ext>
            </a:extLst>
          </p:cNvPr>
          <p:cNvSpPr>
            <a:spLocks noGrp="1"/>
          </p:cNvSpPr>
          <p:nvPr>
            <p:ph type="sldNum" sz="quarter" idx="10"/>
          </p:nvPr>
        </p:nvSpPr>
        <p:spPr/>
        <p:txBody>
          <a:bodyPr/>
          <a:lstStyle/>
          <a:p>
            <a:fld id="{FA8F3C7B-73FF-204A-9C8F-90D4B6613D28}" type="slidenum">
              <a:rPr lang="en-US" smtClean="0"/>
              <a:pPr/>
              <a:t>4</a:t>
            </a:fld>
            <a:endParaRPr lang="en-US" dirty="0"/>
          </a:p>
        </p:txBody>
      </p:sp>
    </p:spTree>
    <p:extLst>
      <p:ext uri="{BB962C8B-B14F-4D97-AF65-F5344CB8AC3E}">
        <p14:creationId xmlns:p14="http://schemas.microsoft.com/office/powerpoint/2010/main" val="2057186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20BFA86-01F8-0FE5-C6F8-D9F836166481}"/>
              </a:ext>
            </a:extLst>
          </p:cNvPr>
          <p:cNvSpPr>
            <a:spLocks noGrp="1"/>
          </p:cNvSpPr>
          <p:nvPr>
            <p:ph type="title"/>
          </p:nvPr>
        </p:nvSpPr>
        <p:spPr/>
        <p:txBody>
          <a:bodyPr/>
          <a:lstStyle/>
          <a:p>
            <a:endParaRPr lang="en-US"/>
          </a:p>
        </p:txBody>
      </p:sp>
      <p:sp>
        <p:nvSpPr>
          <p:cNvPr id="4" name="Content Placeholder 3">
            <a:extLst>
              <a:ext uri="{FF2B5EF4-FFF2-40B4-BE49-F238E27FC236}">
                <a16:creationId xmlns:a16="http://schemas.microsoft.com/office/drawing/2014/main" id="{C318923A-3228-7FE8-4934-D4574E123106}"/>
              </a:ext>
            </a:extLst>
          </p:cNvPr>
          <p:cNvSpPr>
            <a:spLocks noGrp="1"/>
          </p:cNvSpPr>
          <p:nvPr>
            <p:ph idx="1"/>
          </p:nvPr>
        </p:nvSpPr>
        <p:spPr/>
        <p:txBody>
          <a:bodyPr/>
          <a:lstStyle/>
          <a:p>
            <a:endParaRPr lang="en-US"/>
          </a:p>
        </p:txBody>
      </p:sp>
      <p:sp>
        <p:nvSpPr>
          <p:cNvPr id="5" name="Content Placeholder 4">
            <a:extLst>
              <a:ext uri="{FF2B5EF4-FFF2-40B4-BE49-F238E27FC236}">
                <a16:creationId xmlns:a16="http://schemas.microsoft.com/office/drawing/2014/main" id="{081B3346-6EC0-2EF0-D292-EEA34AF782A9}"/>
              </a:ext>
            </a:extLst>
          </p:cNvPr>
          <p:cNvSpPr>
            <a:spLocks noGrp="1"/>
          </p:cNvSpPr>
          <p:nvPr>
            <p:ph idx="12"/>
          </p:nvPr>
        </p:nvSpPr>
        <p:spPr/>
        <p:txBody>
          <a:bodyPr/>
          <a:lstStyle/>
          <a:p>
            <a:endParaRPr lang="en-US"/>
          </a:p>
        </p:txBody>
      </p:sp>
      <p:sp>
        <p:nvSpPr>
          <p:cNvPr id="2" name="Slide Number Placeholder 1">
            <a:extLst>
              <a:ext uri="{FF2B5EF4-FFF2-40B4-BE49-F238E27FC236}">
                <a16:creationId xmlns:a16="http://schemas.microsoft.com/office/drawing/2014/main" id="{7ECB8EAC-619B-15D2-AC11-F7784860AB91}"/>
              </a:ext>
            </a:extLst>
          </p:cNvPr>
          <p:cNvSpPr>
            <a:spLocks noGrp="1"/>
          </p:cNvSpPr>
          <p:nvPr>
            <p:ph type="sldNum" sz="quarter" idx="13"/>
          </p:nvPr>
        </p:nvSpPr>
        <p:spPr/>
        <p:txBody>
          <a:bodyPr/>
          <a:lstStyle/>
          <a:p>
            <a:fld id="{8ABDC324-684B-9C44-A484-D2B69E2467CF}" type="slidenum">
              <a:rPr lang="en-US" smtClean="0"/>
              <a:pPr/>
              <a:t>5</a:t>
            </a:fld>
            <a:endParaRPr lang="en-US" dirty="0"/>
          </a:p>
        </p:txBody>
      </p:sp>
    </p:spTree>
    <p:extLst>
      <p:ext uri="{BB962C8B-B14F-4D97-AF65-F5344CB8AC3E}">
        <p14:creationId xmlns:p14="http://schemas.microsoft.com/office/powerpoint/2010/main" val="11415661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3C21317-BAC4-5555-05D2-C2CEBDE6A647}"/>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09549982-73DE-624E-B6B0-D8D05B2DA42B}"/>
              </a:ext>
            </a:extLst>
          </p:cNvPr>
          <p:cNvSpPr>
            <a:spLocks noGrp="1"/>
          </p:cNvSpPr>
          <p:nvPr>
            <p:ph type="body" sz="quarter" idx="17"/>
          </p:nvPr>
        </p:nvSpPr>
        <p:spPr/>
        <p:txBody>
          <a:bodyPr/>
          <a:lstStyle/>
          <a:p>
            <a:endParaRPr lang="en-US"/>
          </a:p>
        </p:txBody>
      </p:sp>
      <p:sp>
        <p:nvSpPr>
          <p:cNvPr id="8" name="Content Placeholder 7">
            <a:extLst>
              <a:ext uri="{FF2B5EF4-FFF2-40B4-BE49-F238E27FC236}">
                <a16:creationId xmlns:a16="http://schemas.microsoft.com/office/drawing/2014/main" id="{6601CCB1-5E82-3B39-C2D8-2CE1383B829F}"/>
              </a:ext>
            </a:extLst>
          </p:cNvPr>
          <p:cNvSpPr>
            <a:spLocks noGrp="1"/>
          </p:cNvSpPr>
          <p:nvPr>
            <p:ph idx="13"/>
          </p:nvPr>
        </p:nvSpPr>
        <p:spPr/>
        <p:txBody>
          <a:bodyPr/>
          <a:lstStyle/>
          <a:p>
            <a:endParaRPr lang="en-US"/>
          </a:p>
        </p:txBody>
      </p:sp>
      <p:sp>
        <p:nvSpPr>
          <p:cNvPr id="10" name="Text Placeholder 9">
            <a:extLst>
              <a:ext uri="{FF2B5EF4-FFF2-40B4-BE49-F238E27FC236}">
                <a16:creationId xmlns:a16="http://schemas.microsoft.com/office/drawing/2014/main" id="{C450D34F-4744-27B7-38E2-4717582F4DDE}"/>
              </a:ext>
            </a:extLst>
          </p:cNvPr>
          <p:cNvSpPr>
            <a:spLocks noGrp="1"/>
          </p:cNvSpPr>
          <p:nvPr>
            <p:ph type="body" sz="quarter" idx="18"/>
          </p:nvPr>
        </p:nvSpPr>
        <p:spPr/>
        <p:txBody>
          <a:bodyPr/>
          <a:lstStyle/>
          <a:p>
            <a:endParaRPr lang="en-US"/>
          </a:p>
        </p:txBody>
      </p:sp>
      <p:sp>
        <p:nvSpPr>
          <p:cNvPr id="7" name="Content Placeholder 6">
            <a:extLst>
              <a:ext uri="{FF2B5EF4-FFF2-40B4-BE49-F238E27FC236}">
                <a16:creationId xmlns:a16="http://schemas.microsoft.com/office/drawing/2014/main" id="{48BB2FF3-3EE8-7794-31E6-9872FC861F24}"/>
              </a:ext>
            </a:extLst>
          </p:cNvPr>
          <p:cNvSpPr>
            <a:spLocks noGrp="1"/>
          </p:cNvSpPr>
          <p:nvPr>
            <p:ph idx="12"/>
          </p:nvPr>
        </p:nvSpPr>
        <p:spPr/>
        <p:txBody>
          <a:bodyPr/>
          <a:lstStyle/>
          <a:p>
            <a:endParaRPr lang="en-US"/>
          </a:p>
        </p:txBody>
      </p:sp>
      <p:sp>
        <p:nvSpPr>
          <p:cNvPr id="11" name="Content Placeholder 10">
            <a:extLst>
              <a:ext uri="{FF2B5EF4-FFF2-40B4-BE49-F238E27FC236}">
                <a16:creationId xmlns:a16="http://schemas.microsoft.com/office/drawing/2014/main" id="{772A38B3-7BCC-0908-61FA-66CE37D04828}"/>
              </a:ext>
            </a:extLst>
          </p:cNvPr>
          <p:cNvSpPr>
            <a:spLocks noGrp="1"/>
          </p:cNvSpPr>
          <p:nvPr>
            <p:ph idx="20"/>
          </p:nvPr>
        </p:nvSpPr>
        <p:spPr/>
        <p:txBody>
          <a:bodyPr/>
          <a:lstStyle/>
          <a:p>
            <a:endParaRPr lang="en-US"/>
          </a:p>
        </p:txBody>
      </p:sp>
      <p:sp>
        <p:nvSpPr>
          <p:cNvPr id="5" name="Slide Number Placeholder 4">
            <a:extLst>
              <a:ext uri="{FF2B5EF4-FFF2-40B4-BE49-F238E27FC236}">
                <a16:creationId xmlns:a16="http://schemas.microsoft.com/office/drawing/2014/main" id="{5C105804-3B06-5265-1113-66FCF69B095B}"/>
              </a:ext>
            </a:extLst>
          </p:cNvPr>
          <p:cNvSpPr>
            <a:spLocks noGrp="1"/>
          </p:cNvSpPr>
          <p:nvPr>
            <p:ph type="sldNum" sz="quarter" idx="19"/>
          </p:nvPr>
        </p:nvSpPr>
        <p:spPr/>
        <p:txBody>
          <a:bodyPr/>
          <a:lstStyle/>
          <a:p>
            <a:fld id="{8ABDC324-684B-9C44-A484-D2B69E2467CF}" type="slidenum">
              <a:rPr lang="en-US" smtClean="0"/>
              <a:pPr/>
              <a:t>6</a:t>
            </a:fld>
            <a:endParaRPr lang="en-US" dirty="0"/>
          </a:p>
        </p:txBody>
      </p:sp>
    </p:spTree>
    <p:extLst>
      <p:ext uri="{BB962C8B-B14F-4D97-AF65-F5344CB8AC3E}">
        <p14:creationId xmlns:p14="http://schemas.microsoft.com/office/powerpoint/2010/main" val="13285765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D95C604-E212-0868-A411-8FDBFCC17E6E}"/>
              </a:ext>
            </a:extLst>
          </p:cNvPr>
          <p:cNvSpPr>
            <a:spLocks noGrp="1"/>
          </p:cNvSpPr>
          <p:nvPr>
            <p:ph type="title"/>
          </p:nvPr>
        </p:nvSpPr>
        <p:spPr/>
        <p:txBody>
          <a:bodyPr/>
          <a:lstStyle/>
          <a:p>
            <a:endParaRPr lang="en-US"/>
          </a:p>
        </p:txBody>
      </p:sp>
      <p:sp>
        <p:nvSpPr>
          <p:cNvPr id="10" name="Content Placeholder 9">
            <a:extLst>
              <a:ext uri="{FF2B5EF4-FFF2-40B4-BE49-F238E27FC236}">
                <a16:creationId xmlns:a16="http://schemas.microsoft.com/office/drawing/2014/main" id="{C88184C9-8F3E-E5F0-8FE4-E980B3F9CAF9}"/>
              </a:ext>
            </a:extLst>
          </p:cNvPr>
          <p:cNvSpPr>
            <a:spLocks noGrp="1"/>
          </p:cNvSpPr>
          <p:nvPr>
            <p:ph idx="13"/>
          </p:nvPr>
        </p:nvSpPr>
        <p:spPr/>
        <p:txBody>
          <a:bodyPr/>
          <a:lstStyle/>
          <a:p>
            <a:endParaRPr lang="en-US"/>
          </a:p>
        </p:txBody>
      </p:sp>
      <p:sp>
        <p:nvSpPr>
          <p:cNvPr id="11" name="Content Placeholder 10">
            <a:extLst>
              <a:ext uri="{FF2B5EF4-FFF2-40B4-BE49-F238E27FC236}">
                <a16:creationId xmlns:a16="http://schemas.microsoft.com/office/drawing/2014/main" id="{2052B1F8-FC4C-674C-5169-82C4CFE813CE}"/>
              </a:ext>
            </a:extLst>
          </p:cNvPr>
          <p:cNvSpPr>
            <a:spLocks noGrp="1"/>
          </p:cNvSpPr>
          <p:nvPr>
            <p:ph idx="17"/>
          </p:nvPr>
        </p:nvSpPr>
        <p:spPr/>
        <p:txBody>
          <a:bodyPr/>
          <a:lstStyle/>
          <a:p>
            <a:endParaRPr lang="en-US"/>
          </a:p>
        </p:txBody>
      </p:sp>
      <p:sp>
        <p:nvSpPr>
          <p:cNvPr id="8" name="Slide Number Placeholder 7">
            <a:extLst>
              <a:ext uri="{FF2B5EF4-FFF2-40B4-BE49-F238E27FC236}">
                <a16:creationId xmlns:a16="http://schemas.microsoft.com/office/drawing/2014/main" id="{622AAF68-B6B1-FD1E-E4A2-14A6580ECD24}"/>
              </a:ext>
            </a:extLst>
          </p:cNvPr>
          <p:cNvSpPr>
            <a:spLocks noGrp="1"/>
          </p:cNvSpPr>
          <p:nvPr>
            <p:ph type="sldNum" sz="quarter" idx="16"/>
          </p:nvPr>
        </p:nvSpPr>
        <p:spPr/>
        <p:txBody>
          <a:bodyPr/>
          <a:lstStyle/>
          <a:p>
            <a:fld id="{8ABDC324-684B-9C44-A484-D2B69E2467CF}" type="slidenum">
              <a:rPr lang="en-US" smtClean="0"/>
              <a:pPr/>
              <a:t>7</a:t>
            </a:fld>
            <a:endParaRPr lang="en-US" dirty="0"/>
          </a:p>
        </p:txBody>
      </p:sp>
    </p:spTree>
    <p:extLst>
      <p:ext uri="{BB962C8B-B14F-4D97-AF65-F5344CB8AC3E}">
        <p14:creationId xmlns:p14="http://schemas.microsoft.com/office/powerpoint/2010/main" val="28985083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F0CF53E-2FA9-861A-971A-5EBF7D3BED70}"/>
              </a:ext>
            </a:extLst>
          </p:cNvPr>
          <p:cNvSpPr>
            <a:spLocks noGrp="1"/>
          </p:cNvSpPr>
          <p:nvPr>
            <p:ph type="title"/>
          </p:nvPr>
        </p:nvSpPr>
        <p:spPr/>
        <p:txBody>
          <a:bodyPr/>
          <a:lstStyle/>
          <a:p>
            <a:endParaRPr lang="en-US"/>
          </a:p>
        </p:txBody>
      </p:sp>
      <p:sp>
        <p:nvSpPr>
          <p:cNvPr id="8" name="Content Placeholder 7">
            <a:extLst>
              <a:ext uri="{FF2B5EF4-FFF2-40B4-BE49-F238E27FC236}">
                <a16:creationId xmlns:a16="http://schemas.microsoft.com/office/drawing/2014/main" id="{C6FEF6D0-570A-4155-E5AE-6FC55AFF4218}"/>
              </a:ext>
            </a:extLst>
          </p:cNvPr>
          <p:cNvSpPr>
            <a:spLocks noGrp="1"/>
          </p:cNvSpPr>
          <p:nvPr>
            <p:ph idx="13"/>
          </p:nvPr>
        </p:nvSpPr>
        <p:spPr/>
        <p:txBody>
          <a:bodyPr/>
          <a:lstStyle/>
          <a:p>
            <a:endParaRPr lang="en-US"/>
          </a:p>
        </p:txBody>
      </p:sp>
      <p:sp>
        <p:nvSpPr>
          <p:cNvPr id="7" name="Content Placeholder 6">
            <a:extLst>
              <a:ext uri="{FF2B5EF4-FFF2-40B4-BE49-F238E27FC236}">
                <a16:creationId xmlns:a16="http://schemas.microsoft.com/office/drawing/2014/main" id="{D768E059-152C-8A2C-B60B-883C820F3030}"/>
              </a:ext>
            </a:extLst>
          </p:cNvPr>
          <p:cNvSpPr>
            <a:spLocks noGrp="1"/>
          </p:cNvSpPr>
          <p:nvPr>
            <p:ph idx="12"/>
          </p:nvPr>
        </p:nvSpPr>
        <p:spPr/>
        <p:txBody>
          <a:bodyPr/>
          <a:lstStyle/>
          <a:p>
            <a:endParaRPr lang="en-US"/>
          </a:p>
        </p:txBody>
      </p:sp>
      <p:sp>
        <p:nvSpPr>
          <p:cNvPr id="9" name="Content Placeholder 8">
            <a:extLst>
              <a:ext uri="{FF2B5EF4-FFF2-40B4-BE49-F238E27FC236}">
                <a16:creationId xmlns:a16="http://schemas.microsoft.com/office/drawing/2014/main" id="{9D923EBD-0A3B-CED1-935C-62AE368F4F46}"/>
              </a:ext>
            </a:extLst>
          </p:cNvPr>
          <p:cNvSpPr>
            <a:spLocks noGrp="1"/>
          </p:cNvSpPr>
          <p:nvPr>
            <p:ph idx="17"/>
          </p:nvPr>
        </p:nvSpPr>
        <p:spPr/>
        <p:txBody>
          <a:bodyPr/>
          <a:lstStyle/>
          <a:p>
            <a:endParaRPr lang="en-US"/>
          </a:p>
        </p:txBody>
      </p:sp>
      <p:sp>
        <p:nvSpPr>
          <p:cNvPr id="5" name="Slide Number Placeholder 4">
            <a:extLst>
              <a:ext uri="{FF2B5EF4-FFF2-40B4-BE49-F238E27FC236}">
                <a16:creationId xmlns:a16="http://schemas.microsoft.com/office/drawing/2014/main" id="{62185960-92D4-13B0-7F41-6F87507D6ABB}"/>
              </a:ext>
            </a:extLst>
          </p:cNvPr>
          <p:cNvSpPr>
            <a:spLocks noGrp="1"/>
          </p:cNvSpPr>
          <p:nvPr>
            <p:ph type="sldNum" sz="quarter" idx="16"/>
          </p:nvPr>
        </p:nvSpPr>
        <p:spPr/>
        <p:txBody>
          <a:bodyPr/>
          <a:lstStyle/>
          <a:p>
            <a:fld id="{8ABDC324-684B-9C44-A484-D2B69E2467CF}" type="slidenum">
              <a:rPr lang="en-US" smtClean="0"/>
              <a:pPr/>
              <a:t>8</a:t>
            </a:fld>
            <a:endParaRPr lang="en-US" dirty="0"/>
          </a:p>
        </p:txBody>
      </p:sp>
    </p:spTree>
    <p:extLst>
      <p:ext uri="{BB962C8B-B14F-4D97-AF65-F5344CB8AC3E}">
        <p14:creationId xmlns:p14="http://schemas.microsoft.com/office/powerpoint/2010/main" val="33603472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204AEA6A-A962-78D5-0AE0-DC7C42F83E39}"/>
              </a:ext>
            </a:extLst>
          </p:cNvPr>
          <p:cNvSpPr>
            <a:spLocks noGrp="1"/>
          </p:cNvSpPr>
          <p:nvPr>
            <p:ph type="title"/>
          </p:nvPr>
        </p:nvSpPr>
        <p:spPr/>
        <p:txBody>
          <a:bodyPr/>
          <a:lstStyle/>
          <a:p>
            <a:endParaRPr lang="en-US"/>
          </a:p>
        </p:txBody>
      </p:sp>
      <p:sp>
        <p:nvSpPr>
          <p:cNvPr id="22" name="Content Placeholder 21">
            <a:extLst>
              <a:ext uri="{FF2B5EF4-FFF2-40B4-BE49-F238E27FC236}">
                <a16:creationId xmlns:a16="http://schemas.microsoft.com/office/drawing/2014/main" id="{A01A74E9-18AB-8FC2-B524-E9D0431090F9}"/>
              </a:ext>
            </a:extLst>
          </p:cNvPr>
          <p:cNvSpPr>
            <a:spLocks noGrp="1"/>
          </p:cNvSpPr>
          <p:nvPr>
            <p:ph idx="1"/>
          </p:nvPr>
        </p:nvSpPr>
        <p:spPr/>
        <p:txBody>
          <a:bodyPr/>
          <a:lstStyle/>
          <a:p>
            <a:endParaRPr lang="en-US"/>
          </a:p>
        </p:txBody>
      </p:sp>
      <p:sp>
        <p:nvSpPr>
          <p:cNvPr id="26" name="Content Placeholder 25">
            <a:extLst>
              <a:ext uri="{FF2B5EF4-FFF2-40B4-BE49-F238E27FC236}">
                <a16:creationId xmlns:a16="http://schemas.microsoft.com/office/drawing/2014/main" id="{EB949836-97C2-10F8-C36A-36804C0A7F94}"/>
              </a:ext>
            </a:extLst>
          </p:cNvPr>
          <p:cNvSpPr>
            <a:spLocks noGrp="1"/>
          </p:cNvSpPr>
          <p:nvPr>
            <p:ph idx="15"/>
          </p:nvPr>
        </p:nvSpPr>
        <p:spPr/>
        <p:txBody>
          <a:bodyPr/>
          <a:lstStyle/>
          <a:p>
            <a:endParaRPr lang="en-US"/>
          </a:p>
        </p:txBody>
      </p:sp>
      <p:sp>
        <p:nvSpPr>
          <p:cNvPr id="24" name="Content Placeholder 23">
            <a:extLst>
              <a:ext uri="{FF2B5EF4-FFF2-40B4-BE49-F238E27FC236}">
                <a16:creationId xmlns:a16="http://schemas.microsoft.com/office/drawing/2014/main" id="{8BA68F4F-5FC2-009D-1FCB-CACC0E299D21}"/>
              </a:ext>
            </a:extLst>
          </p:cNvPr>
          <p:cNvSpPr>
            <a:spLocks noGrp="1"/>
          </p:cNvSpPr>
          <p:nvPr>
            <p:ph idx="13"/>
          </p:nvPr>
        </p:nvSpPr>
        <p:spPr/>
        <p:txBody>
          <a:bodyPr/>
          <a:lstStyle/>
          <a:p>
            <a:endParaRPr lang="en-US"/>
          </a:p>
        </p:txBody>
      </p:sp>
      <p:sp>
        <p:nvSpPr>
          <p:cNvPr id="25" name="Content Placeholder 24">
            <a:extLst>
              <a:ext uri="{FF2B5EF4-FFF2-40B4-BE49-F238E27FC236}">
                <a16:creationId xmlns:a16="http://schemas.microsoft.com/office/drawing/2014/main" id="{6888CB72-B294-EDA1-BE1D-7518DA632B6C}"/>
              </a:ext>
            </a:extLst>
          </p:cNvPr>
          <p:cNvSpPr>
            <a:spLocks noGrp="1"/>
          </p:cNvSpPr>
          <p:nvPr>
            <p:ph idx="14"/>
          </p:nvPr>
        </p:nvSpPr>
        <p:spPr/>
        <p:txBody>
          <a:bodyPr/>
          <a:lstStyle/>
          <a:p>
            <a:endParaRPr lang="en-US"/>
          </a:p>
        </p:txBody>
      </p:sp>
      <p:sp>
        <p:nvSpPr>
          <p:cNvPr id="23" name="Content Placeholder 22">
            <a:extLst>
              <a:ext uri="{FF2B5EF4-FFF2-40B4-BE49-F238E27FC236}">
                <a16:creationId xmlns:a16="http://schemas.microsoft.com/office/drawing/2014/main" id="{CACDCE47-5EF4-FFEA-8883-67A8C3F2F8DF}"/>
              </a:ext>
            </a:extLst>
          </p:cNvPr>
          <p:cNvSpPr>
            <a:spLocks noGrp="1"/>
          </p:cNvSpPr>
          <p:nvPr>
            <p:ph idx="12"/>
          </p:nvPr>
        </p:nvSpPr>
        <p:spPr/>
        <p:txBody>
          <a:bodyPr/>
          <a:lstStyle/>
          <a:p>
            <a:endParaRPr lang="en-US"/>
          </a:p>
        </p:txBody>
      </p:sp>
      <p:sp>
        <p:nvSpPr>
          <p:cNvPr id="28" name="Content Placeholder 27">
            <a:extLst>
              <a:ext uri="{FF2B5EF4-FFF2-40B4-BE49-F238E27FC236}">
                <a16:creationId xmlns:a16="http://schemas.microsoft.com/office/drawing/2014/main" id="{4C573AA9-E0B4-8D9D-8AFC-30DFEA82D16F}"/>
              </a:ext>
            </a:extLst>
          </p:cNvPr>
          <p:cNvSpPr>
            <a:spLocks noGrp="1"/>
          </p:cNvSpPr>
          <p:nvPr>
            <p:ph idx="21"/>
          </p:nvPr>
        </p:nvSpPr>
        <p:spPr/>
        <p:txBody>
          <a:bodyPr/>
          <a:lstStyle/>
          <a:p>
            <a:endParaRPr lang="en-US"/>
          </a:p>
        </p:txBody>
      </p:sp>
      <p:sp>
        <p:nvSpPr>
          <p:cNvPr id="27" name="Content Placeholder 26">
            <a:extLst>
              <a:ext uri="{FF2B5EF4-FFF2-40B4-BE49-F238E27FC236}">
                <a16:creationId xmlns:a16="http://schemas.microsoft.com/office/drawing/2014/main" id="{4DF3B3A5-8CAF-25F7-2304-2F230700A1E5}"/>
              </a:ext>
            </a:extLst>
          </p:cNvPr>
          <p:cNvSpPr>
            <a:spLocks noGrp="1"/>
          </p:cNvSpPr>
          <p:nvPr>
            <p:ph idx="17"/>
          </p:nvPr>
        </p:nvSpPr>
        <p:spPr/>
        <p:txBody>
          <a:bodyPr/>
          <a:lstStyle/>
          <a:p>
            <a:endParaRPr lang="en-US"/>
          </a:p>
        </p:txBody>
      </p:sp>
      <p:sp>
        <p:nvSpPr>
          <p:cNvPr id="6" name="Slide Number Placeholder 5">
            <a:extLst>
              <a:ext uri="{FF2B5EF4-FFF2-40B4-BE49-F238E27FC236}">
                <a16:creationId xmlns:a16="http://schemas.microsoft.com/office/drawing/2014/main" id="{B9A46CDD-69CF-41C5-A45A-C84BE78671FE}"/>
              </a:ext>
            </a:extLst>
          </p:cNvPr>
          <p:cNvSpPr>
            <a:spLocks noGrp="1"/>
          </p:cNvSpPr>
          <p:nvPr>
            <p:ph type="sldNum" sz="quarter" idx="16"/>
          </p:nvPr>
        </p:nvSpPr>
        <p:spPr/>
        <p:txBody>
          <a:bodyPr/>
          <a:lstStyle/>
          <a:p>
            <a:fld id="{8ABDC324-684B-9C44-A484-D2B69E2467CF}" type="slidenum">
              <a:rPr lang="en-US" smtClean="0"/>
              <a:pPr/>
              <a:t>9</a:t>
            </a:fld>
            <a:endParaRPr lang="en-US" dirty="0"/>
          </a:p>
        </p:txBody>
      </p:sp>
    </p:spTree>
    <p:extLst>
      <p:ext uri="{BB962C8B-B14F-4D97-AF65-F5344CB8AC3E}">
        <p14:creationId xmlns:p14="http://schemas.microsoft.com/office/powerpoint/2010/main" val="255343306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heme/theme1.xml><?xml version="1.0" encoding="utf-8"?>
<a:theme xmlns:a="http://schemas.openxmlformats.org/drawingml/2006/main" name="BSPH CTL 2025-O">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489CA24C-A917-0E4E-8466-2B9BA2E1EB52}"/>
    </a:ext>
  </a:extLst>
</a:theme>
</file>

<file path=ppt/theme/theme10.xml><?xml version="1.0" encoding="utf-8"?>
<a:theme xmlns:a="http://schemas.openxmlformats.org/drawingml/2006/main" name="NOTICE ONLY—NOT A LAYOUT">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425B12FC-165A-054C-BF5A-784A5C286387}"/>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Sections">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68E6FB5C-9CFA-504A-B585-97AF3496A1FD}"/>
    </a:ext>
  </a:extLst>
</a:theme>
</file>

<file path=ppt/theme/theme3.xml><?xml version="1.0" encoding="utf-8"?>
<a:theme xmlns:a="http://schemas.openxmlformats.org/drawingml/2006/main" name="One-liner">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2E6B9AC0-F8E1-1549-8E9C-08FC2AB3089D}"/>
    </a:ext>
  </a:extLst>
</a:theme>
</file>

<file path=ppt/theme/theme4.xml><?xml version="1.0" encoding="utf-8"?>
<a:theme xmlns:a="http://schemas.openxmlformats.org/drawingml/2006/main" name="One-liner blue">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9DC1ABE4-671E-6B4C-BA5F-C8D5E3BE1D79}"/>
    </a:ext>
  </a:extLst>
</a:theme>
</file>

<file path=ppt/theme/theme5.xml><?xml version="1.0" encoding="utf-8"?>
<a:theme xmlns:a="http://schemas.openxmlformats.org/drawingml/2006/main" name="Copyright and acknowledgement Blue">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B185B643-448A-684B-AE08-F7465F264B9E}"/>
    </a:ext>
  </a:extLst>
</a:theme>
</file>

<file path=ppt/theme/theme6.xml><?xml version="1.0" encoding="utf-8"?>
<a:theme xmlns:a="http://schemas.openxmlformats.org/drawingml/2006/main" name="Horizontal layouts">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D1DE5933-DDF3-914F-94EC-222AC27CC06D}"/>
    </a:ext>
  </a:extLst>
</a:theme>
</file>

<file path=ppt/theme/theme7.xml><?xml version="1.0" encoding="utf-8"?>
<a:theme xmlns:a="http://schemas.openxmlformats.org/drawingml/2006/main" name="Vertical layouts">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F9091DAA-10BF-2D49-B80B-E002D4310E94}"/>
    </a:ext>
  </a:extLst>
</a:theme>
</file>

<file path=ppt/theme/theme8.xml><?xml version="1.0" encoding="utf-8"?>
<a:theme xmlns:a="http://schemas.openxmlformats.org/drawingml/2006/main" name="Verticle special layouts">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88E07B88-1E6C-3046-976F-130981DB284D}"/>
    </a:ext>
  </a:extLst>
</a:theme>
</file>

<file path=ppt/theme/theme9.xml><?xml version="1.0" encoding="utf-8"?>
<a:theme xmlns:a="http://schemas.openxmlformats.org/drawingml/2006/main" name="Horiztonal special layouts">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A9703EF2-7D12-B74B-9264-0762FDD877D3}"/>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A458B74C065040AE0FE7D9322FC1F6" ma:contentTypeVersion="20" ma:contentTypeDescription="Create a new document." ma:contentTypeScope="" ma:versionID="f63fd047a691859fcf78df7c70f9062e">
  <xsd:schema xmlns:xsd="http://www.w3.org/2001/XMLSchema" xmlns:xs="http://www.w3.org/2001/XMLSchema" xmlns:p="http://schemas.microsoft.com/office/2006/metadata/properties" xmlns:ns2="ba7e7998-2861-4ca0-9013-05f19c923713" xmlns:ns3="968aeb27-7e1f-4a64-aea0-68e2c5511d17" targetNamespace="http://schemas.microsoft.com/office/2006/metadata/properties" ma:root="true" ma:fieldsID="04698fdc66eb1a58172b5d6ce1626f4f" ns2:_="" ns3:_="">
    <xsd:import namespace="ba7e7998-2861-4ca0-9013-05f19c923713"/>
    <xsd:import namespace="968aeb27-7e1f-4a64-aea0-68e2c5511d1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Date" minOccurs="0"/>
                <xsd:element ref="ns2:MediaServiceObjectDetectorVersions" minOccurs="0"/>
                <xsd:element ref="ns2:Numbe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7e7998-2861-4ca0-9013-05f19c9237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3f7c956-802a-45ac-b2ba-cc78506785fb" ma:termSetId="09814cd3-568e-fe90-9814-8d621ff8fb84" ma:anchorId="fba54fb3-c3e1-fe81-a776-ca4b69148c4d" ma:open="true" ma:isKeyword="false">
      <xsd:complexType>
        <xsd:sequence>
          <xsd:element ref="pc:Terms" minOccurs="0" maxOccurs="1"/>
        </xsd:sequence>
      </xsd:complexType>
    </xsd:element>
    <xsd:element name="Date" ma:index="24" nillable="true" ma:displayName="Date" ma:format="DateOnly" ma:internalName="Date">
      <xsd:simpleType>
        <xsd:restriction base="dms:DateTime"/>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Number" ma:index="26" nillable="true" ma:displayName="Number" ma:format="Dropdown" ma:internalName="Number" ma:percentage="FALSE">
      <xsd:simpleType>
        <xsd:restriction base="dms:Number"/>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68aeb27-7e1f-4a64-aea0-68e2c5511d17"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de38877-842f-43a5-b126-1a41855bd332}" ma:internalName="TaxCatchAll" ma:showField="CatchAllData" ma:web="968aeb27-7e1f-4a64-aea0-68e2c5511d1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68aeb27-7e1f-4a64-aea0-68e2c5511d17" xsi:nil="true"/>
    <lcf76f155ced4ddcb4097134ff3c332f xmlns="ba7e7998-2861-4ca0-9013-05f19c923713">
      <Terms xmlns="http://schemas.microsoft.com/office/infopath/2007/PartnerControls"/>
    </lcf76f155ced4ddcb4097134ff3c332f>
    <Number xmlns="ba7e7998-2861-4ca0-9013-05f19c923713" xsi:nil="true"/>
    <Date xmlns="ba7e7998-2861-4ca0-9013-05f19c923713" xsi:nil="true"/>
  </documentManagement>
</p:properties>
</file>

<file path=customXml/itemProps1.xml><?xml version="1.0" encoding="utf-8"?>
<ds:datastoreItem xmlns:ds="http://schemas.openxmlformats.org/officeDocument/2006/customXml" ds:itemID="{34F55118-BA5F-4BE4-891A-F566C7E717A8}"/>
</file>

<file path=customXml/itemProps2.xml><?xml version="1.0" encoding="utf-8"?>
<ds:datastoreItem xmlns:ds="http://schemas.openxmlformats.org/officeDocument/2006/customXml" ds:itemID="{C9DFCFEE-FD63-4EE8-BF90-72BE3240843F}"/>
</file>

<file path=customXml/itemProps3.xml><?xml version="1.0" encoding="utf-8"?>
<ds:datastoreItem xmlns:ds="http://schemas.openxmlformats.org/officeDocument/2006/customXml" ds:itemID="{8EC47764-BA4D-4CBF-B7B9-28593F0545B7}"/>
</file>

<file path=docProps/app.xml><?xml version="1.0" encoding="utf-8"?>
<Properties xmlns="http://schemas.openxmlformats.org/officeDocument/2006/extended-properties" xmlns:vt="http://schemas.openxmlformats.org/officeDocument/2006/docPropsVTypes">
  <Template>BSPH CTL 2025-O</Template>
  <TotalTime>4</TotalTime>
  <Words>96</Words>
  <Application>Microsoft Macintosh PowerPoint</Application>
  <PresentationFormat>On-screen Show (16:9)</PresentationFormat>
  <Paragraphs>21</Paragraphs>
  <Slides>14</Slides>
  <Notes>1</Notes>
  <HiddenSlides>0</HiddenSlides>
  <MMClips>0</MMClips>
  <ScaleCrop>false</ScaleCrop>
  <HeadingPairs>
    <vt:vector size="6" baseType="variant">
      <vt:variant>
        <vt:lpstr>Fonts Used</vt:lpstr>
      </vt:variant>
      <vt:variant>
        <vt:i4>8</vt:i4>
      </vt:variant>
      <vt:variant>
        <vt:lpstr>Theme</vt:lpstr>
      </vt:variant>
      <vt:variant>
        <vt:i4>10</vt:i4>
      </vt:variant>
      <vt:variant>
        <vt:lpstr>Slide Titles</vt:lpstr>
      </vt:variant>
      <vt:variant>
        <vt:i4>14</vt:i4>
      </vt:variant>
    </vt:vector>
  </HeadingPairs>
  <TitlesOfParts>
    <vt:vector size="32" baseType="lpstr">
      <vt:lpstr>Arial</vt:lpstr>
      <vt:lpstr>Bookman Old Style</vt:lpstr>
      <vt:lpstr>Calibri</vt:lpstr>
      <vt:lpstr>Georgia</vt:lpstr>
      <vt:lpstr>Lucida Grande</vt:lpstr>
      <vt:lpstr>System Font Regular</vt:lpstr>
      <vt:lpstr>Tahoma</vt:lpstr>
      <vt:lpstr>Wingdings</vt:lpstr>
      <vt:lpstr>BSPH CTL 2025-O</vt:lpstr>
      <vt:lpstr>Sections</vt:lpstr>
      <vt:lpstr>One-liner</vt:lpstr>
      <vt:lpstr>One-liner blue</vt:lpstr>
      <vt:lpstr>Copyright and acknowledgement Blue</vt:lpstr>
      <vt:lpstr>Horizontal layouts</vt:lpstr>
      <vt:lpstr>Vertical layouts</vt:lpstr>
      <vt:lpstr>Verticle special layouts</vt:lpstr>
      <vt:lpstr>Horiztonal special layouts</vt:lpstr>
      <vt:lpstr>NOTICE ONLY—NOT A LAYOUT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About This Presentation</vt:lpstr>
    </vt:vector>
  </TitlesOfParts>
  <Manager>Johns Hopkins Bloomberg School of Public Health</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Johns Hopkins Bloomberg School of Public Health</dc:creator>
  <cp:keywords/>
  <dc:description>© Copyright 2025 Johns Hopkins University.
Produced by the Center for Teaching and Learning at the Johns Hopkins Bloomberg School of Public Health.
The material in this video is subject to the copyright of the owners of the material and is being provided for educational purposes under rules of fair use/copyright law for registered students in this course only. No additional copies of the copyrighted work may be made or distributed.
Template last revised on April 23, 2025.</dc:description>
  <cp:lastModifiedBy>Mary Munoz</cp:lastModifiedBy>
  <cp:revision>1</cp:revision>
  <cp:lastPrinted>2015-12-30T15:17:52Z</cp:lastPrinted>
  <dcterms:created xsi:type="dcterms:W3CDTF">2025-04-23T15:22:16Z</dcterms:created>
  <dcterms:modified xsi:type="dcterms:W3CDTF">2025-04-23T15:39:52Z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0x0101006FA458B74C065040AE0FE7D9322FC1F6</vt:lpwstr>
  </property>
</Properties>
</file>