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6.xml" ContentType="application/vnd.openxmlformats-officedocument.theme+xml"/>
  <Override PartName="/ppt/tags/tag1.xml" ContentType="application/vnd.openxmlformats-officedocument.presentationml.tags+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7.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8.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9.xml" ContentType="application/vnd.openxmlformats-officedocument.theme+xml"/>
  <Override PartName="/ppt/tags/tag2.xml" ContentType="application/vnd.openxmlformats-officedocument.presentationml.tags+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330" r:id="rId1"/>
    <p:sldMasterId id="2147484590" r:id="rId2"/>
    <p:sldMasterId id="2147484320" r:id="rId3"/>
    <p:sldMasterId id="2147484585" r:id="rId4"/>
    <p:sldMasterId id="2147484591" r:id="rId5"/>
    <p:sldMasterId id="2147483879" r:id="rId6"/>
    <p:sldMasterId id="2147484335" r:id="rId7"/>
    <p:sldMasterId id="2147484413" r:id="rId8"/>
    <p:sldMasterId id="2147484547" r:id="rId9"/>
    <p:sldMasterId id="2147484603" r:id="rId10"/>
  </p:sldMasterIdLst>
  <p:notesMasterIdLst>
    <p:notesMasterId r:id="rId25"/>
  </p:notesMasterIdLst>
  <p:handoutMasterIdLst>
    <p:handoutMasterId r:id="rId26"/>
  </p:handoutMasterIdLst>
  <p:sldIdLst>
    <p:sldId id="3701" r:id="rId11"/>
    <p:sldId id="3702" r:id="rId12"/>
    <p:sldId id="3703" r:id="rId13"/>
    <p:sldId id="3704" r:id="rId14"/>
    <p:sldId id="3705" r:id="rId15"/>
    <p:sldId id="3706" r:id="rId16"/>
    <p:sldId id="3707" r:id="rId17"/>
    <p:sldId id="3713" r:id="rId18"/>
    <p:sldId id="3708" r:id="rId19"/>
    <p:sldId id="3709" r:id="rId20"/>
    <p:sldId id="3710" r:id="rId21"/>
    <p:sldId id="3711" r:id="rId22"/>
    <p:sldId id="3712" r:id="rId23"/>
    <p:sldId id="3700" r:id="rId2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1620">
          <p15:clr>
            <a:srgbClr val="A4A3A4"/>
          </p15:clr>
        </p15:guide>
        <p15:guide id="4" orient="horz" pos="613">
          <p15:clr>
            <a:srgbClr val="A4A3A4"/>
          </p15:clr>
        </p15:guide>
        <p15:guide id="5" orient="horz" pos="756" userDrawn="1">
          <p15:clr>
            <a:srgbClr val="A4A3A4"/>
          </p15:clr>
        </p15:guide>
        <p15:guide id="7" pos="5760" userDrawn="1">
          <p15:clr>
            <a:srgbClr val="A4A3A4"/>
          </p15:clr>
        </p15:guide>
        <p15:guide id="8" pos="3663">
          <p15:clr>
            <a:srgbClr val="A4A3A4"/>
          </p15:clr>
        </p15:guide>
        <p15:guide id="10" pos="230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8549"/>
    <a:srgbClr val="418FDE"/>
    <a:srgbClr val="CF4520"/>
    <a:srgbClr val="D66D50"/>
    <a:srgbClr val="000000"/>
    <a:srgbClr val="9E8FB0"/>
    <a:srgbClr val="A45C98"/>
    <a:srgbClr val="0072CB"/>
    <a:srgbClr val="0077D8"/>
    <a:srgbClr val="F1C4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27" autoAdjust="0"/>
    <p:restoredTop sz="96027" autoAdjust="0"/>
  </p:normalViewPr>
  <p:slideViewPr>
    <p:cSldViewPr snapToGrid="0" snapToObjects="1">
      <p:cViewPr varScale="1">
        <p:scale>
          <a:sx n="157" d="100"/>
          <a:sy n="157" d="100"/>
        </p:scale>
        <p:origin x="1080" y="160"/>
      </p:cViewPr>
      <p:guideLst>
        <p:guide orient="horz" pos="1620"/>
        <p:guide orient="horz" pos="613"/>
        <p:guide orient="horz" pos="756"/>
        <p:guide pos="5760"/>
        <p:guide pos="3663"/>
        <p:guide pos="2304"/>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snapToGrid="0" snapToObjects="1">
      <p:cViewPr varScale="1">
        <p:scale>
          <a:sx n="96" d="100"/>
          <a:sy n="96" d="100"/>
        </p:scale>
        <p:origin x="4328"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customXml" Target="../customXml/item3.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notesMaster" Target="notesMasters/notesMaster1.xml"/><Relationship Id="rId33"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customXml" Target="../customXml/item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microsoft.com/office/2016/11/relationships/changesInfo" Target="changesInfos/changesInfo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Master" Target="slideMasters/slideMaster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y Munoz" userId="48875815-e256-4fab-95ec-75150e97ab30" providerId="ADAL" clId="{61495415-504E-B341-B716-9893308EA1EE}"/>
    <pc:docChg chg="modSld">
      <pc:chgData name="Mary Munoz" userId="48875815-e256-4fab-95ec-75150e97ab30" providerId="ADAL" clId="{61495415-504E-B341-B716-9893308EA1EE}" dt="2025-04-23T15:40:06.087" v="0"/>
      <pc:docMkLst>
        <pc:docMk/>
      </pc:docMkLst>
      <pc:sldChg chg="addSp modSp">
        <pc:chgData name="Mary Munoz" userId="48875815-e256-4fab-95ec-75150e97ab30" providerId="ADAL" clId="{61495415-504E-B341-B716-9893308EA1EE}" dt="2025-04-23T15:40:06.087" v="0"/>
        <pc:sldMkLst>
          <pc:docMk/>
          <pc:sldMk cId="586436234" sldId="3701"/>
        </pc:sldMkLst>
        <pc:spChg chg="add mod">
          <ac:chgData name="Mary Munoz" userId="48875815-e256-4fab-95ec-75150e97ab30" providerId="ADAL" clId="{61495415-504E-B341-B716-9893308EA1EE}" dt="2025-04-23T15:40:06.087" v="0"/>
          <ac:spMkLst>
            <pc:docMk/>
            <pc:sldMk cId="586436234" sldId="3701"/>
            <ac:spMk id="2" creationId="{7E207047-C393-34A1-3856-EE25F65EE45F}"/>
          </ac:spMkLst>
        </pc:spChg>
      </pc:sldChg>
      <pc:sldChg chg="addSp modSp">
        <pc:chgData name="Mary Munoz" userId="48875815-e256-4fab-95ec-75150e97ab30" providerId="ADAL" clId="{61495415-504E-B341-B716-9893308EA1EE}" dt="2025-04-23T15:40:06.087" v="0"/>
        <pc:sldMkLst>
          <pc:docMk/>
          <pc:sldMk cId="2967299976" sldId="3703"/>
        </pc:sldMkLst>
        <pc:spChg chg="add mod">
          <ac:chgData name="Mary Munoz" userId="48875815-e256-4fab-95ec-75150e97ab30" providerId="ADAL" clId="{61495415-504E-B341-B716-9893308EA1EE}" dt="2025-04-23T15:40:06.087" v="0"/>
          <ac:spMkLst>
            <pc:docMk/>
            <pc:sldMk cId="2967299976" sldId="3703"/>
            <ac:spMk id="2" creationId="{0A661416-C509-29FF-C851-77D41EE52007}"/>
          </ac:spMkLst>
        </pc:spChg>
      </pc:sldChg>
      <pc:sldChg chg="addSp modSp">
        <pc:chgData name="Mary Munoz" userId="48875815-e256-4fab-95ec-75150e97ab30" providerId="ADAL" clId="{61495415-504E-B341-B716-9893308EA1EE}" dt="2025-04-23T15:40:06.087" v="0"/>
        <pc:sldMkLst>
          <pc:docMk/>
          <pc:sldMk cId="1041651430" sldId="3704"/>
        </pc:sldMkLst>
        <pc:spChg chg="add mod">
          <ac:chgData name="Mary Munoz" userId="48875815-e256-4fab-95ec-75150e97ab30" providerId="ADAL" clId="{61495415-504E-B341-B716-9893308EA1EE}" dt="2025-04-23T15:40:06.087" v="0"/>
          <ac:spMkLst>
            <pc:docMk/>
            <pc:sldMk cId="1041651430" sldId="3704"/>
            <ac:spMk id="2" creationId="{7A4E5A18-5D0A-9F9A-833A-D9706F907D77}"/>
          </ac:spMkLst>
        </pc:spChg>
      </pc:sldChg>
      <pc:sldChg chg="addSp modSp">
        <pc:chgData name="Mary Munoz" userId="48875815-e256-4fab-95ec-75150e97ab30" providerId="ADAL" clId="{61495415-504E-B341-B716-9893308EA1EE}" dt="2025-04-23T15:40:06.087" v="0"/>
        <pc:sldMkLst>
          <pc:docMk/>
          <pc:sldMk cId="221765339" sldId="3705"/>
        </pc:sldMkLst>
        <pc:spChg chg="add mod">
          <ac:chgData name="Mary Munoz" userId="48875815-e256-4fab-95ec-75150e97ab30" providerId="ADAL" clId="{61495415-504E-B341-B716-9893308EA1EE}" dt="2025-04-23T15:40:06.087" v="0"/>
          <ac:spMkLst>
            <pc:docMk/>
            <pc:sldMk cId="221765339" sldId="3705"/>
            <ac:spMk id="2" creationId="{FECC4369-7761-EE91-F11F-C3DC0C9C6813}"/>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CD7D3A2-31E4-8E42-BFE4-E1D5C718E739}" type="datetimeFigureOut">
              <a:rPr lang="en-US" smtClean="0"/>
              <a:pPr/>
              <a:t>4/23/25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598F7A4-CE3D-804B-A1DB-4079A629C97B}" type="slidenum">
              <a:rPr lang="en-US" smtClean="0"/>
              <a:pPr/>
              <a:t>‹#›</a:t>
            </a:fld>
            <a:endParaRPr lang="en-US" dirty="0"/>
          </a:p>
        </p:txBody>
      </p:sp>
    </p:spTree>
    <p:extLst>
      <p:ext uri="{BB962C8B-B14F-4D97-AF65-F5344CB8AC3E}">
        <p14:creationId xmlns:p14="http://schemas.microsoft.com/office/powerpoint/2010/main" val="3295679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20E2176-2878-124F-9D1F-E150291074BD}" type="datetimeFigureOut">
              <a:rPr lang="en-US" smtClean="0"/>
              <a:pPr/>
              <a:t>4/23/25</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3D3DDD1-A2AC-0143-A10E-767D06A6F773}" type="slidenum">
              <a:rPr lang="en-US" smtClean="0"/>
              <a:pPr/>
              <a:t>‹#›</a:t>
            </a:fld>
            <a:endParaRPr lang="en-US" dirty="0"/>
          </a:p>
        </p:txBody>
      </p:sp>
    </p:spTree>
    <p:extLst>
      <p:ext uri="{BB962C8B-B14F-4D97-AF65-F5344CB8AC3E}">
        <p14:creationId xmlns:p14="http://schemas.microsoft.com/office/powerpoint/2010/main" val="383555749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D3DDD1-A2AC-0143-A10E-767D06A6F773}" type="slidenum">
              <a:rPr lang="en-US" smtClean="0"/>
              <a:pPr/>
              <a:t>14</a:t>
            </a:fld>
            <a:endParaRPr lang="en-US" dirty="0"/>
          </a:p>
        </p:txBody>
      </p:sp>
    </p:spTree>
    <p:extLst>
      <p:ext uri="{BB962C8B-B14F-4D97-AF65-F5344CB8AC3E}">
        <p14:creationId xmlns:p14="http://schemas.microsoft.com/office/powerpoint/2010/main" val="42688433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hyperlink" Target="https://cnn.com/" TargetMode="External"/><Relationship Id="rId1" Type="http://schemas.openxmlformats.org/officeDocument/2006/relationships/slideMaster" Target="../slideMasters/slideMaster10.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section, 1 speaker">
    <p:spTree>
      <p:nvGrpSpPr>
        <p:cNvPr id="1" name=""/>
        <p:cNvGrpSpPr/>
        <p:nvPr/>
      </p:nvGrpSpPr>
      <p:grpSpPr>
        <a:xfrm>
          <a:off x="0" y="0"/>
          <a:ext cx="0" cy="0"/>
          <a:chOff x="0" y="0"/>
          <a:chExt cx="0" cy="0"/>
        </a:xfrm>
      </p:grpSpPr>
      <p:cxnSp>
        <p:nvCxnSpPr>
          <p:cNvPr id="2" name="Decorative line">
            <a:extLst>
              <a:ext uri="{FF2B5EF4-FFF2-40B4-BE49-F238E27FC236}">
                <a16:creationId xmlns:a16="http://schemas.microsoft.com/office/drawing/2014/main" id="{C0CFC2F1-F3BE-B5EA-F36C-685EF5C8E633}"/>
              </a:ext>
              <a:ext uri="{C183D7F6-B498-43B3-948B-1728B52AA6E4}">
                <adec:decorative xmlns:adec="http://schemas.microsoft.com/office/drawing/2017/decorative" val="1"/>
              </a:ext>
            </a:extLst>
          </p:cNvPr>
          <p:cNvCxnSpPr>
            <a:cxnSpLocks/>
          </p:cNvCxnSpPr>
          <p:nvPr userDrawn="1"/>
        </p:nvCxnSpPr>
        <p:spPr>
          <a:xfrm>
            <a:off x="4453466" y="1664284"/>
            <a:ext cx="3793066" cy="0"/>
          </a:xfrm>
          <a:prstGeom prst="line">
            <a:avLst/>
          </a:prstGeom>
          <a:ln>
            <a:solidFill>
              <a:schemeClr val="accent3"/>
            </a:solidFill>
          </a:ln>
        </p:spPr>
        <p:style>
          <a:lnRef idx="2">
            <a:schemeClr val="accent1"/>
          </a:lnRef>
          <a:fillRef idx="0">
            <a:schemeClr val="accent1"/>
          </a:fillRef>
          <a:effectRef idx="1">
            <a:schemeClr val="accent1"/>
          </a:effectRef>
          <a:fontRef idx="minor">
            <a:schemeClr val="tx1"/>
          </a:fontRef>
        </p:style>
      </p:cxnSp>
      <p:sp>
        <p:nvSpPr>
          <p:cNvPr id="6" name="Lecture title">
            <a:extLst>
              <a:ext uri="{FF2B5EF4-FFF2-40B4-BE49-F238E27FC236}">
                <a16:creationId xmlns:a16="http://schemas.microsoft.com/office/drawing/2014/main" id="{DB77F41B-4D98-4F86-4DB7-23762F03A054}"/>
              </a:ext>
            </a:extLst>
          </p:cNvPr>
          <p:cNvSpPr>
            <a:spLocks noGrp="1"/>
          </p:cNvSpPr>
          <p:nvPr>
            <p:ph type="title"/>
          </p:nvPr>
        </p:nvSpPr>
        <p:spPr/>
        <p:txBody>
          <a:bodyPr anchor="b"/>
          <a:lstStyle/>
          <a:p>
            <a:r>
              <a:rPr lang="en-US"/>
              <a:t>Click to edit Master title style</a:t>
            </a:r>
            <a:endParaRPr lang="en-US" dirty="0"/>
          </a:p>
        </p:txBody>
      </p:sp>
      <p:sp>
        <p:nvSpPr>
          <p:cNvPr id="5" name="Section title">
            <a:extLst>
              <a:ext uri="{FF2B5EF4-FFF2-40B4-BE49-F238E27FC236}">
                <a16:creationId xmlns:a16="http://schemas.microsoft.com/office/drawing/2014/main" id="{9464CDC4-C1F5-EDFE-3B07-182F279DC8D4}"/>
              </a:ext>
            </a:extLst>
          </p:cNvPr>
          <p:cNvSpPr>
            <a:spLocks noGrp="1"/>
          </p:cNvSpPr>
          <p:nvPr>
            <p:ph type="body" sz="quarter" idx="11" hasCustomPrompt="1"/>
          </p:nvPr>
        </p:nvSpPr>
        <p:spPr>
          <a:xfrm>
            <a:off x="3708399" y="1782152"/>
            <a:ext cx="5283201" cy="966788"/>
          </a:xfrm>
          <a:prstGeom prst="rect">
            <a:avLst/>
          </a:prstGeom>
          <a:effectLst/>
        </p:spPr>
        <p:txBody>
          <a:bodyPr/>
          <a:lstStyle>
            <a:lvl1pPr marL="0" indent="0" algn="ctr">
              <a:buNone/>
              <a:defRPr sz="20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Master section title</a:t>
            </a:r>
          </a:p>
        </p:txBody>
      </p:sp>
      <p:sp>
        <p:nvSpPr>
          <p:cNvPr id="8" name="Faculty name">
            <a:extLst>
              <a:ext uri="{FF2B5EF4-FFF2-40B4-BE49-F238E27FC236}">
                <a16:creationId xmlns:a16="http://schemas.microsoft.com/office/drawing/2014/main" id="{CB31E7BD-37F7-F32D-F921-8C34BCDEEC2E}"/>
              </a:ext>
            </a:extLst>
          </p:cNvPr>
          <p:cNvSpPr>
            <a:spLocks noGrp="1"/>
          </p:cNvSpPr>
          <p:nvPr>
            <p:ph type="body" sz="quarter" idx="12"/>
          </p:nvPr>
        </p:nvSpPr>
        <p:spPr>
          <a:xfrm>
            <a:off x="3581872" y="3597674"/>
            <a:ext cx="3433652" cy="966788"/>
          </a:xfrm>
          <a:prstGeom prst="rect">
            <a:avLst/>
          </a:prstGeom>
          <a:noFill/>
        </p:spPr>
        <p:txBody>
          <a:bodyPr anchor="ctr"/>
          <a:lstStyle>
            <a:lvl1pPr marL="0" indent="0" algn="ctr">
              <a:spcBef>
                <a:spcPts val="0"/>
              </a:spcBef>
              <a:buFontTx/>
              <a:buNone/>
              <a:defRPr sz="1600" i="0">
                <a:solidFill>
                  <a:schemeClr val="bg1"/>
                </a:solidFill>
                <a:latin typeface="Georgia" panose="02040502050405020303" pitchFamily="18" charset="0"/>
              </a:defRPr>
            </a:lvl1pPr>
            <a:lvl2pPr marL="282765" indent="0">
              <a:buFontTx/>
              <a:buNone/>
              <a:defRPr>
                <a:solidFill>
                  <a:schemeClr val="bg1"/>
                </a:solidFill>
              </a:defRPr>
            </a:lvl2pPr>
            <a:lvl3pPr marL="566928"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styles</a:t>
            </a:r>
          </a:p>
        </p:txBody>
      </p:sp>
      <p:sp>
        <p:nvSpPr>
          <p:cNvPr id="11" name="Faculty photo">
            <a:extLst>
              <a:ext uri="{FF2B5EF4-FFF2-40B4-BE49-F238E27FC236}">
                <a16:creationId xmlns:a16="http://schemas.microsoft.com/office/drawing/2014/main" id="{A8AF65C3-DE39-8A53-8060-E312EE754B40}"/>
              </a:ext>
            </a:extLst>
          </p:cNvPr>
          <p:cNvSpPr>
            <a:spLocks noGrp="1"/>
          </p:cNvSpPr>
          <p:nvPr>
            <p:ph type="pic" sz="quarter" idx="13"/>
          </p:nvPr>
        </p:nvSpPr>
        <p:spPr>
          <a:xfrm>
            <a:off x="7075070" y="3263708"/>
            <a:ext cx="1630642" cy="1628858"/>
          </a:xfrm>
          <a:prstGeom prst="rect">
            <a:avLst/>
          </a:prstGeom>
          <a:ln w="25400">
            <a:solidFill>
              <a:schemeClr val="accent3"/>
            </a:solidFill>
          </a:ln>
        </p:spPr>
        <p:txBody>
          <a:bodyPr anchor="t"/>
          <a:lstStyle>
            <a:lvl1pPr marL="0" indent="0" algn="ctr">
              <a:buNone/>
              <a:defRPr>
                <a:solidFill>
                  <a:schemeClr val="bg1"/>
                </a:solidFill>
              </a:defRPr>
            </a:lvl1pPr>
          </a:lstStyle>
          <a:p>
            <a:r>
              <a:rPr lang="en-US"/>
              <a:t>Click icon to add picture</a:t>
            </a:r>
            <a:endParaRPr lang="en-US" dirty="0"/>
          </a:p>
        </p:txBody>
      </p:sp>
      <p:sp>
        <p:nvSpPr>
          <p:cNvPr id="7" name="Credit">
            <a:extLst>
              <a:ext uri="{FF2B5EF4-FFF2-40B4-BE49-F238E27FC236}">
                <a16:creationId xmlns:a16="http://schemas.microsoft.com/office/drawing/2014/main" id="{EA0D684B-9C07-1C02-43A0-5689A04D52D8}"/>
              </a:ext>
            </a:extLst>
          </p:cNvPr>
          <p:cNvSpPr>
            <a:spLocks noGrp="1"/>
          </p:cNvSpPr>
          <p:nvPr>
            <p:ph type="body" sz="quarter" idx="14" hasCustomPrompt="1"/>
          </p:nvPr>
        </p:nvSpPr>
        <p:spPr>
          <a:xfrm>
            <a:off x="3625025" y="4827074"/>
            <a:ext cx="3347346" cy="265830"/>
          </a:xfrm>
          <a:prstGeom prst="rect">
            <a:avLst/>
          </a:prstGeom>
          <a:effectLst/>
        </p:spPr>
        <p:txBody>
          <a:bodyPr anchor="b"/>
          <a:lstStyle>
            <a:lvl1pPr marL="0" indent="0" algn="ctr">
              <a:buNone/>
              <a:defRPr sz="12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credit box</a:t>
            </a:r>
          </a:p>
        </p:txBody>
      </p:sp>
      <p:sp>
        <p:nvSpPr>
          <p:cNvPr id="3" name="Slide number">
            <a:extLst>
              <a:ext uri="{FF2B5EF4-FFF2-40B4-BE49-F238E27FC236}">
                <a16:creationId xmlns:a16="http://schemas.microsoft.com/office/drawing/2014/main" id="{A98AE1E5-3CFF-435C-9298-2FE10E15291D}"/>
              </a:ext>
            </a:extLst>
          </p:cNvPr>
          <p:cNvSpPr>
            <a:spLocks noGrp="1"/>
          </p:cNvSpPr>
          <p:nvPr>
            <p:ph type="sldNum" sz="quarter" idx="10"/>
          </p:nvPr>
        </p:nvSpPr>
        <p:spPr>
          <a:xfrm>
            <a:off x="8342334" y="4810518"/>
            <a:ext cx="649266" cy="274637"/>
          </a:xfrm>
          <a:prstGeom prst="rect">
            <a:avLst/>
          </a:prstGeom>
        </p:spPr>
        <p:txBody>
          <a:bodyPr anchor="b"/>
          <a:lstStyle>
            <a:lvl1pPr>
              <a:defRPr>
                <a:latin typeface="Calibri" panose="020F050202020403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9334346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with headshot">
    <p:spTree>
      <p:nvGrpSpPr>
        <p:cNvPr id="1" name=""/>
        <p:cNvGrpSpPr/>
        <p:nvPr/>
      </p:nvGrpSpPr>
      <p:grpSpPr>
        <a:xfrm>
          <a:off x="0" y="0"/>
          <a:ext cx="0" cy="0"/>
          <a:chOff x="0" y="0"/>
          <a:chExt cx="0" cy="0"/>
        </a:xfrm>
      </p:grpSpPr>
      <p:sp>
        <p:nvSpPr>
          <p:cNvPr id="4" name="Decorative bar">
            <a:extLst>
              <a:ext uri="{FF2B5EF4-FFF2-40B4-BE49-F238E27FC236}">
                <a16:creationId xmlns:a16="http://schemas.microsoft.com/office/drawing/2014/main" id="{BD132701-7BD1-BB69-31C5-E14DAE63E8D0}"/>
              </a:ext>
              <a:ext uri="{C183D7F6-B498-43B3-948B-1728B52AA6E4}">
                <adec:decorative xmlns:adec="http://schemas.microsoft.com/office/drawing/2017/decorative" val="1"/>
              </a:ext>
            </a:extLst>
          </p:cNvPr>
          <p:cNvSpPr/>
          <p:nvPr userDrawn="1"/>
        </p:nvSpPr>
        <p:spPr>
          <a:xfrm>
            <a:off x="1828800" y="1472513"/>
            <a:ext cx="7315200" cy="9144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5" name="Decorative line">
            <a:extLst>
              <a:ext uri="{FF2B5EF4-FFF2-40B4-BE49-F238E27FC236}">
                <a16:creationId xmlns:a16="http://schemas.microsoft.com/office/drawing/2014/main" id="{9E5811FD-A6C6-FABD-43C2-4A80A5E9E2B2}"/>
              </a:ext>
            </a:extLst>
          </p:cNvPr>
          <p:cNvSpPr/>
          <p:nvPr userDrawn="1"/>
        </p:nvSpPr>
        <p:spPr>
          <a:xfrm>
            <a:off x="1826735" y="2313761"/>
            <a:ext cx="7315200" cy="73152"/>
          </a:xfrm>
          <a:prstGeom prst="rect">
            <a:avLst/>
          </a:prstGeom>
          <a:solidFill>
            <a:srgbClr val="70854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F36C248-7ED8-B083-7A2D-55F99407809E}"/>
              </a:ext>
            </a:extLst>
          </p:cNvPr>
          <p:cNvSpPr>
            <a:spLocks noGrp="1"/>
          </p:cNvSpPr>
          <p:nvPr>
            <p:ph type="title"/>
          </p:nvPr>
        </p:nvSpPr>
        <p:spPr>
          <a:xfrm>
            <a:off x="1824670" y="1472513"/>
            <a:ext cx="4498848" cy="914400"/>
          </a:xfrm>
          <a:prstGeom prst="rect">
            <a:avLst/>
          </a:prstGeom>
        </p:spPr>
        <p:txBody>
          <a:bodyPr anchor="ctr"/>
          <a:lstStyle>
            <a:lvl1pPr algn="ctr">
              <a:defRPr sz="2400">
                <a:solidFill>
                  <a:schemeClr val="bg1"/>
                </a:solidFill>
                <a:latin typeface="Georgia" panose="02040502050405020303" pitchFamily="18" charset="0"/>
              </a:defRPr>
            </a:lvl1pPr>
          </a:lstStyle>
          <a:p>
            <a:r>
              <a:rPr lang="en-US" dirty="0"/>
              <a:t>Click to edit Master title style</a:t>
            </a:r>
          </a:p>
        </p:txBody>
      </p:sp>
      <p:sp>
        <p:nvSpPr>
          <p:cNvPr id="3" name="Slide number">
            <a:extLst>
              <a:ext uri="{FF2B5EF4-FFF2-40B4-BE49-F238E27FC236}">
                <a16:creationId xmlns:a16="http://schemas.microsoft.com/office/drawing/2014/main" id="{D3675BD1-A728-F6D0-FEB5-91D58A2A0D2F}"/>
              </a:ext>
            </a:extLst>
          </p:cNvPr>
          <p:cNvSpPr>
            <a:spLocks noGrp="1"/>
          </p:cNvSpPr>
          <p:nvPr>
            <p:ph type="sldNum" sz="quarter" idx="10"/>
          </p:nvPr>
        </p:nvSpPr>
        <p:spPr/>
        <p:txBody>
          <a:bodyPr/>
          <a:lstStyle/>
          <a:p>
            <a:fld id="{8ABDC324-684B-9C44-A484-D2B69E2467CF}" type="slidenum">
              <a:rPr lang="en-US" smtClean="0"/>
              <a:pPr/>
              <a:t>‹#›</a:t>
            </a:fld>
            <a:endParaRPr lang="en-US" dirty="0"/>
          </a:p>
        </p:txBody>
      </p:sp>
      <p:sp>
        <p:nvSpPr>
          <p:cNvPr id="6" name="Faculty photo">
            <a:extLst>
              <a:ext uri="{FF2B5EF4-FFF2-40B4-BE49-F238E27FC236}">
                <a16:creationId xmlns:a16="http://schemas.microsoft.com/office/drawing/2014/main" id="{CCEDD7B8-D540-A839-6B34-DEC9AD13791A}"/>
              </a:ext>
            </a:extLst>
          </p:cNvPr>
          <p:cNvSpPr>
            <a:spLocks noGrp="1"/>
          </p:cNvSpPr>
          <p:nvPr>
            <p:ph type="pic" sz="quarter" idx="11"/>
          </p:nvPr>
        </p:nvSpPr>
        <p:spPr>
          <a:xfrm>
            <a:off x="6310927" y="939248"/>
            <a:ext cx="2275134" cy="2005430"/>
          </a:xfrm>
          <a:prstGeom prst="rect">
            <a:avLst/>
          </a:prstGeom>
          <a:ln w="38100">
            <a:solidFill>
              <a:schemeClr val="accent3"/>
            </a:solidFill>
            <a:miter lim="800000"/>
          </a:ln>
        </p:spPr>
        <p:txBody>
          <a:bodyPr/>
          <a:lstStyle>
            <a:lvl1pPr marL="0" indent="0">
              <a:buFontTx/>
              <a:buNone/>
              <a:defRPr sz="1800">
                <a:solidFill>
                  <a:schemeClr val="bg1"/>
                </a:solidFill>
                <a:latin typeface="Calibri" panose="020F0502020204030204" pitchFamily="34" charset="0"/>
                <a:cs typeface="Calibri" panose="020F0502020204030204" pitchFamily="34" charset="0"/>
              </a:defRPr>
            </a:lvl1pPr>
          </a:lstStyle>
          <a:p>
            <a:r>
              <a:rPr lang="en-US" dirty="0"/>
              <a:t>Click icon to add picture</a:t>
            </a:r>
          </a:p>
        </p:txBody>
      </p:sp>
      <p:sp>
        <p:nvSpPr>
          <p:cNvPr id="7" name="Faculty name">
            <a:extLst>
              <a:ext uri="{FF2B5EF4-FFF2-40B4-BE49-F238E27FC236}">
                <a16:creationId xmlns:a16="http://schemas.microsoft.com/office/drawing/2014/main" id="{14892DC7-87BF-693A-8DA8-545D4D0ECBDC}"/>
              </a:ext>
            </a:extLst>
          </p:cNvPr>
          <p:cNvSpPr>
            <a:spLocks noGrp="1"/>
          </p:cNvSpPr>
          <p:nvPr>
            <p:ph idx="12" hasCustomPrompt="1"/>
          </p:nvPr>
        </p:nvSpPr>
        <p:spPr>
          <a:xfrm>
            <a:off x="5932776" y="3043437"/>
            <a:ext cx="3031435" cy="280036"/>
          </a:xfrm>
          <a:prstGeom prst="rect">
            <a:avLst/>
          </a:prstGeom>
          <a:noFill/>
          <a:ln w="9525" cap="flat" cmpd="sng" algn="ctr">
            <a:noFill/>
            <a:prstDash val="solid"/>
            <a:miter lim="800000"/>
            <a:headEnd type="none" w="med" len="med"/>
            <a:tailEnd type="none" w="med" len="med"/>
          </a:ln>
        </p:spPr>
        <p:txBody>
          <a:bodyPr lIns="0" tIns="0" rIns="0" bIns="0" anchor="t">
            <a:normAutofit/>
          </a:bodyPr>
          <a:lstStyle>
            <a:lvl1pPr marL="0" marR="0" indent="0" algn="ctr"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1000" baseline="0">
                <a:solidFill>
                  <a:schemeClr val="bg1"/>
                </a:solidFill>
                <a:latin typeface="Georgia" panose="02040502050405020303" pitchFamily="18" charset="0"/>
                <a:cs typeface="Calibri"/>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faculty name</a:t>
            </a:r>
          </a:p>
        </p:txBody>
      </p:sp>
      <p:sp>
        <p:nvSpPr>
          <p:cNvPr id="8" name="Source">
            <a:extLst>
              <a:ext uri="{FF2B5EF4-FFF2-40B4-BE49-F238E27FC236}">
                <a16:creationId xmlns:a16="http://schemas.microsoft.com/office/drawing/2014/main" id="{087F9B04-6EC3-3417-BB1B-8A4E87429F31}"/>
              </a:ext>
            </a:extLst>
          </p:cNvPr>
          <p:cNvSpPr>
            <a:spLocks noGrp="1"/>
          </p:cNvSpPr>
          <p:nvPr>
            <p:ph type="body" sz="quarter" idx="14"/>
          </p:nvPr>
        </p:nvSpPr>
        <p:spPr>
          <a:xfrm>
            <a:off x="149223" y="4795065"/>
            <a:ext cx="5257800" cy="274320"/>
          </a:xfrm>
          <a:prstGeom prst="rect">
            <a:avLst/>
          </a:prstGeom>
        </p:spPr>
        <p:txBody>
          <a:bodyPr lIns="0" tIns="0" rIns="0" bIns="0" anchor="b"/>
          <a:lstStyle>
            <a:lvl1pPr marL="0" indent="0">
              <a:buFontTx/>
              <a:buNone/>
              <a:defRPr sz="800">
                <a:solidFill>
                  <a:schemeClr val="bg1"/>
                </a:solidFill>
                <a:latin typeface="Calibri" panose="020F0502020204030204" pitchFamily="34" charset="0"/>
                <a:ea typeface="Tahoma" panose="020B0604030504040204" pitchFamily="34" charset="0"/>
                <a:cs typeface="Calibri" panose="020F0502020204030204" pitchFamily="34" charset="0"/>
              </a:defRPr>
            </a:lvl1pPr>
          </a:lstStyle>
          <a:p>
            <a:pPr lvl="0"/>
            <a:r>
              <a:rPr lang="en-US" dirty="0"/>
              <a:t>Click to edit Master text styles</a:t>
            </a:r>
          </a:p>
        </p:txBody>
      </p:sp>
    </p:spTree>
    <p:extLst>
      <p:ext uri="{BB962C8B-B14F-4D97-AF65-F5344CB8AC3E}">
        <p14:creationId xmlns:p14="http://schemas.microsoft.com/office/powerpoint/2010/main" val="4218899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with photo">
    <p:spTree>
      <p:nvGrpSpPr>
        <p:cNvPr id="1" name=""/>
        <p:cNvGrpSpPr/>
        <p:nvPr/>
      </p:nvGrpSpPr>
      <p:grpSpPr>
        <a:xfrm>
          <a:off x="0" y="0"/>
          <a:ext cx="0" cy="0"/>
          <a:chOff x="0" y="0"/>
          <a:chExt cx="0" cy="0"/>
        </a:xfrm>
      </p:grpSpPr>
      <p:sp>
        <p:nvSpPr>
          <p:cNvPr id="11" name="Decorative bar">
            <a:extLst>
              <a:ext uri="{FF2B5EF4-FFF2-40B4-BE49-F238E27FC236}">
                <a16:creationId xmlns:a16="http://schemas.microsoft.com/office/drawing/2014/main" id="{F6E1FD1C-40BD-41CA-AA2E-A49D45AF9BD7}"/>
              </a:ext>
              <a:ext uri="{C183D7F6-B498-43B3-948B-1728B52AA6E4}">
                <adec:decorative xmlns:adec="http://schemas.microsoft.com/office/drawing/2017/decorative" val="1"/>
              </a:ext>
            </a:extLst>
          </p:cNvPr>
          <p:cNvSpPr/>
          <p:nvPr userDrawn="1"/>
        </p:nvSpPr>
        <p:spPr>
          <a:xfrm>
            <a:off x="5846" y="2578605"/>
            <a:ext cx="4572000" cy="9144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2" name="Decorative line">
            <a:extLst>
              <a:ext uri="{FF2B5EF4-FFF2-40B4-BE49-F238E27FC236}">
                <a16:creationId xmlns:a16="http://schemas.microsoft.com/office/drawing/2014/main" id="{35903B21-2708-73ED-FF55-B196BDD1077B}"/>
              </a:ext>
            </a:extLst>
          </p:cNvPr>
          <p:cNvSpPr/>
          <p:nvPr userDrawn="1"/>
        </p:nvSpPr>
        <p:spPr>
          <a:xfrm>
            <a:off x="0" y="3419853"/>
            <a:ext cx="4572000" cy="73152"/>
          </a:xfrm>
          <a:prstGeom prst="rect">
            <a:avLst/>
          </a:prstGeom>
          <a:solidFill>
            <a:srgbClr val="70854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F36C248-7ED8-B083-7A2D-55F99407809E}"/>
              </a:ext>
            </a:extLst>
          </p:cNvPr>
          <p:cNvSpPr>
            <a:spLocks noGrp="1"/>
          </p:cNvSpPr>
          <p:nvPr>
            <p:ph type="title"/>
          </p:nvPr>
        </p:nvSpPr>
        <p:spPr>
          <a:xfrm>
            <a:off x="42422" y="2578605"/>
            <a:ext cx="4498848" cy="914400"/>
          </a:xfrm>
          <a:prstGeom prst="rect">
            <a:avLst/>
          </a:prstGeom>
        </p:spPr>
        <p:txBody>
          <a:bodyPr anchor="ctr"/>
          <a:lstStyle>
            <a:lvl1pPr algn="ctr">
              <a:defRPr sz="2400">
                <a:solidFill>
                  <a:schemeClr val="bg1"/>
                </a:solidFill>
                <a:latin typeface="Georgia" panose="02040502050405020303" pitchFamily="18" charset="0"/>
              </a:defRPr>
            </a:lvl1pPr>
          </a:lstStyle>
          <a:p>
            <a:r>
              <a:rPr lang="en-US" dirty="0"/>
              <a:t>Click to edit Master title style</a:t>
            </a:r>
          </a:p>
        </p:txBody>
      </p:sp>
      <p:sp>
        <p:nvSpPr>
          <p:cNvPr id="10" name="Photo">
            <a:extLst>
              <a:ext uri="{FF2B5EF4-FFF2-40B4-BE49-F238E27FC236}">
                <a16:creationId xmlns:a16="http://schemas.microsoft.com/office/drawing/2014/main" id="{ED71E68A-F656-4CCB-9FFC-4FF07A7FF218}"/>
              </a:ext>
            </a:extLst>
          </p:cNvPr>
          <p:cNvSpPr>
            <a:spLocks noGrp="1"/>
          </p:cNvSpPr>
          <p:nvPr>
            <p:ph type="pic" sz="quarter" idx="11"/>
          </p:nvPr>
        </p:nvSpPr>
        <p:spPr>
          <a:xfrm>
            <a:off x="4572000" y="17221"/>
            <a:ext cx="4572000" cy="5148072"/>
          </a:xfrm>
          <a:prstGeom prst="rect">
            <a:avLst/>
          </a:prstGeom>
          <a:ln w="38100">
            <a:noFill/>
            <a:miter lim="800000"/>
          </a:ln>
        </p:spPr>
        <p:txBody>
          <a:bodyPr/>
          <a:lstStyle>
            <a:lvl1pPr marL="0" indent="0">
              <a:buFontTx/>
              <a:buNone/>
              <a:defRPr>
                <a:solidFill>
                  <a:schemeClr val="bg1"/>
                </a:solidFill>
                <a:latin typeface="Calibri" panose="020F0502020204030204" pitchFamily="34" charset="0"/>
                <a:ea typeface="Tahoma" panose="020B0604030504040204" pitchFamily="34" charset="0"/>
                <a:cs typeface="Calibri" panose="020F0502020204030204" pitchFamily="34" charset="0"/>
              </a:defRPr>
            </a:lvl1pPr>
          </a:lstStyle>
          <a:p>
            <a:r>
              <a:rPr lang="en-US" dirty="0"/>
              <a:t>Click icon to add picture</a:t>
            </a:r>
          </a:p>
        </p:txBody>
      </p:sp>
      <p:sp>
        <p:nvSpPr>
          <p:cNvPr id="8" name="Source">
            <a:extLst>
              <a:ext uri="{FF2B5EF4-FFF2-40B4-BE49-F238E27FC236}">
                <a16:creationId xmlns:a16="http://schemas.microsoft.com/office/drawing/2014/main" id="{087F9B04-6EC3-3417-BB1B-8A4E87429F31}"/>
              </a:ext>
            </a:extLst>
          </p:cNvPr>
          <p:cNvSpPr>
            <a:spLocks noGrp="1"/>
          </p:cNvSpPr>
          <p:nvPr>
            <p:ph type="body" sz="quarter" idx="14"/>
          </p:nvPr>
        </p:nvSpPr>
        <p:spPr>
          <a:xfrm>
            <a:off x="149223" y="4795065"/>
            <a:ext cx="5257800" cy="274320"/>
          </a:xfrm>
          <a:prstGeom prst="rect">
            <a:avLst/>
          </a:prstGeom>
        </p:spPr>
        <p:txBody>
          <a:bodyPr lIns="0" tIns="0" rIns="0" bIns="0" anchor="b"/>
          <a:lstStyle>
            <a:lvl1pPr marL="0" indent="0">
              <a:buFontTx/>
              <a:buNone/>
              <a:defRPr sz="800">
                <a:solidFill>
                  <a:schemeClr val="bg1"/>
                </a:solidFill>
                <a:latin typeface="Calibri" panose="020F0502020204030204" pitchFamily="34" charset="0"/>
                <a:ea typeface="Tahoma" panose="020B0604030504040204" pitchFamily="34" charset="0"/>
                <a:cs typeface="Calibri" panose="020F0502020204030204" pitchFamily="34" charset="0"/>
              </a:defRPr>
            </a:lvl1pPr>
          </a:lstStyle>
          <a:p>
            <a:pPr lvl="0"/>
            <a:r>
              <a:rPr lang="en-US" dirty="0"/>
              <a:t>Click to edit Master text styles</a:t>
            </a:r>
          </a:p>
        </p:txBody>
      </p:sp>
      <p:sp>
        <p:nvSpPr>
          <p:cNvPr id="3" name="Slide number">
            <a:extLst>
              <a:ext uri="{FF2B5EF4-FFF2-40B4-BE49-F238E27FC236}">
                <a16:creationId xmlns:a16="http://schemas.microsoft.com/office/drawing/2014/main" id="{D3675BD1-A728-F6D0-FEB5-91D58A2A0D2F}"/>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99262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ne-liner">
    <p:bg>
      <p:bgPr>
        <a:solidFill>
          <a:schemeClr val="accent3">
            <a:alpha val="85000"/>
          </a:schemeClr>
        </a:solidFill>
        <a:effectLst/>
      </p:bgPr>
    </p:bg>
    <p:spTree>
      <p:nvGrpSpPr>
        <p:cNvPr id="1" name=""/>
        <p:cNvGrpSpPr/>
        <p:nvPr/>
      </p:nvGrpSpPr>
      <p:grpSpPr>
        <a:xfrm>
          <a:off x="0" y="0"/>
          <a:ext cx="0" cy="0"/>
          <a:chOff x="0" y="0"/>
          <a:chExt cx="0" cy="0"/>
        </a:xfrm>
      </p:grpSpPr>
      <p:sp>
        <p:nvSpPr>
          <p:cNvPr id="8" name="Decorative bar">
            <a:extLst>
              <a:ext uri="{FF2B5EF4-FFF2-40B4-BE49-F238E27FC236}">
                <a16:creationId xmlns:a16="http://schemas.microsoft.com/office/drawing/2014/main" id="{B68C9810-CECA-C2C7-5169-6BDDE9F6BD7D}"/>
              </a:ext>
              <a:ext uri="{C183D7F6-B498-43B3-948B-1728B52AA6E4}">
                <adec:decorative xmlns:adec="http://schemas.microsoft.com/office/drawing/2017/decorative" val="1"/>
              </a:ext>
            </a:extLst>
          </p:cNvPr>
          <p:cNvSpPr/>
          <p:nvPr userDrawn="1"/>
        </p:nvSpPr>
        <p:spPr>
          <a:xfrm>
            <a:off x="0" y="2113178"/>
            <a:ext cx="9144000" cy="9144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0" name="Decorative line">
            <a:extLst>
              <a:ext uri="{FF2B5EF4-FFF2-40B4-BE49-F238E27FC236}">
                <a16:creationId xmlns:a16="http://schemas.microsoft.com/office/drawing/2014/main" id="{FA715414-CBB5-3BDD-F2EE-623944218DD8}"/>
              </a:ext>
            </a:extLst>
          </p:cNvPr>
          <p:cNvSpPr/>
          <p:nvPr userDrawn="1"/>
        </p:nvSpPr>
        <p:spPr>
          <a:xfrm>
            <a:off x="0" y="3028950"/>
            <a:ext cx="9144000" cy="73152"/>
          </a:xfrm>
          <a:prstGeom prst="rect">
            <a:avLst/>
          </a:prstGeom>
          <a:solidFill>
            <a:srgbClr val="70854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itle">
            <a:extLst>
              <a:ext uri="{FF2B5EF4-FFF2-40B4-BE49-F238E27FC236}">
                <a16:creationId xmlns:a16="http://schemas.microsoft.com/office/drawing/2014/main" id="{1106AA7A-561F-0085-4C9C-12CC94DDFA6A}"/>
              </a:ext>
            </a:extLst>
          </p:cNvPr>
          <p:cNvSpPr>
            <a:spLocks noGrp="1"/>
          </p:cNvSpPr>
          <p:nvPr>
            <p:ph type="title"/>
          </p:nvPr>
        </p:nvSpPr>
        <p:spPr>
          <a:xfrm>
            <a:off x="628650" y="2157984"/>
            <a:ext cx="7886700" cy="914400"/>
          </a:xfrm>
          <a:prstGeom prst="rect">
            <a:avLst/>
          </a:prstGeom>
        </p:spPr>
        <p:txBody>
          <a:bodyPr anchor="ctr"/>
          <a:lstStyle>
            <a:lvl1pPr algn="ctr">
              <a:defRPr sz="2400"/>
            </a:lvl1pPr>
          </a:lstStyle>
          <a:p>
            <a:r>
              <a:rPr lang="en-US" dirty="0"/>
              <a:t>Click to edit Master title style</a:t>
            </a:r>
          </a:p>
        </p:txBody>
      </p:sp>
      <p:sp>
        <p:nvSpPr>
          <p:cNvPr id="2" name="Slide number">
            <a:extLst>
              <a:ext uri="{FF2B5EF4-FFF2-40B4-BE49-F238E27FC236}">
                <a16:creationId xmlns:a16="http://schemas.microsoft.com/office/drawing/2014/main" id="{61047688-A1EA-13C0-BAEE-CDA57665234C}"/>
              </a:ext>
            </a:extLst>
          </p:cNvPr>
          <p:cNvSpPr>
            <a:spLocks noGrp="1"/>
          </p:cNvSpPr>
          <p:nvPr>
            <p:ph type="sldNum" sz="quarter" idx="10"/>
          </p:nvPr>
        </p:nvSpPr>
        <p:spPr>
          <a:xfrm>
            <a:off x="8339328" y="4810518"/>
            <a:ext cx="649224" cy="274637"/>
          </a:xfrm>
          <a:prstGeom prst="rect">
            <a:avLst/>
          </a:prstGeom>
        </p:spPr>
        <p:txBody>
          <a:bodyPr/>
          <a:lstStyle/>
          <a:p>
            <a:fld id="{FA8F3C7B-73FF-204A-9C8F-90D4B6613D28}" type="slidenum">
              <a:rPr lang="en-US" smtClean="0"/>
              <a:pPr/>
              <a:t>‹#›</a:t>
            </a:fld>
            <a:endParaRPr lang="en-US" dirty="0"/>
          </a:p>
        </p:txBody>
      </p:sp>
    </p:spTree>
    <p:extLst>
      <p:ext uri="{BB962C8B-B14F-4D97-AF65-F5344CB8AC3E}">
        <p14:creationId xmlns:p14="http://schemas.microsoft.com/office/powerpoint/2010/main" val="4090996211"/>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ne-liner blue">
    <p:bg>
      <p:bgPr>
        <a:solidFill>
          <a:srgbClr val="062D72"/>
        </a:solidFill>
        <a:effectLst/>
      </p:bgPr>
    </p:bg>
    <p:spTree>
      <p:nvGrpSpPr>
        <p:cNvPr id="1" name=""/>
        <p:cNvGrpSpPr/>
        <p:nvPr/>
      </p:nvGrpSpPr>
      <p:grpSpPr>
        <a:xfrm>
          <a:off x="0" y="0"/>
          <a:ext cx="0" cy="0"/>
          <a:chOff x="0" y="0"/>
          <a:chExt cx="0" cy="0"/>
        </a:xfrm>
      </p:grpSpPr>
      <p:sp>
        <p:nvSpPr>
          <p:cNvPr id="8" name="Decorative bar">
            <a:extLst>
              <a:ext uri="{FF2B5EF4-FFF2-40B4-BE49-F238E27FC236}">
                <a16:creationId xmlns:a16="http://schemas.microsoft.com/office/drawing/2014/main" id="{B68C9810-CECA-C2C7-5169-6BDDE9F6BD7D}"/>
              </a:ext>
              <a:ext uri="{C183D7F6-B498-43B3-948B-1728B52AA6E4}">
                <adec:decorative xmlns:adec="http://schemas.microsoft.com/office/drawing/2017/decorative" val="1"/>
              </a:ext>
            </a:extLst>
          </p:cNvPr>
          <p:cNvSpPr/>
          <p:nvPr userDrawn="1"/>
        </p:nvSpPr>
        <p:spPr>
          <a:xfrm>
            <a:off x="0" y="2113178"/>
            <a:ext cx="9144000" cy="9144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0" name="Decorative line">
            <a:extLst>
              <a:ext uri="{FF2B5EF4-FFF2-40B4-BE49-F238E27FC236}">
                <a16:creationId xmlns:a16="http://schemas.microsoft.com/office/drawing/2014/main" id="{FA715414-CBB5-3BDD-F2EE-623944218DD8}"/>
              </a:ext>
            </a:extLst>
          </p:cNvPr>
          <p:cNvSpPr/>
          <p:nvPr userDrawn="1"/>
        </p:nvSpPr>
        <p:spPr>
          <a:xfrm>
            <a:off x="0" y="3028950"/>
            <a:ext cx="9144000" cy="73152"/>
          </a:xfrm>
          <a:prstGeom prst="rect">
            <a:avLst/>
          </a:prstGeom>
          <a:solidFill>
            <a:srgbClr val="70854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itle">
            <a:extLst>
              <a:ext uri="{FF2B5EF4-FFF2-40B4-BE49-F238E27FC236}">
                <a16:creationId xmlns:a16="http://schemas.microsoft.com/office/drawing/2014/main" id="{1106AA7A-561F-0085-4C9C-12CC94DDFA6A}"/>
              </a:ext>
            </a:extLst>
          </p:cNvPr>
          <p:cNvSpPr>
            <a:spLocks noGrp="1"/>
          </p:cNvSpPr>
          <p:nvPr>
            <p:ph type="title"/>
          </p:nvPr>
        </p:nvSpPr>
        <p:spPr>
          <a:xfrm>
            <a:off x="628650" y="2158617"/>
            <a:ext cx="7886700" cy="914400"/>
          </a:xfrm>
          <a:prstGeom prst="rect">
            <a:avLst/>
          </a:prstGeom>
        </p:spPr>
        <p:txBody>
          <a:bodyPr anchor="ctr"/>
          <a:lstStyle>
            <a:lvl1pPr algn="ctr">
              <a:defRPr sz="2400"/>
            </a:lvl1pPr>
          </a:lstStyle>
          <a:p>
            <a:r>
              <a:rPr lang="en-US" dirty="0"/>
              <a:t>Click to edit Master title style</a:t>
            </a:r>
          </a:p>
        </p:txBody>
      </p:sp>
      <p:sp>
        <p:nvSpPr>
          <p:cNvPr id="2" name="Slide number">
            <a:extLst>
              <a:ext uri="{FF2B5EF4-FFF2-40B4-BE49-F238E27FC236}">
                <a16:creationId xmlns:a16="http://schemas.microsoft.com/office/drawing/2014/main" id="{61047688-A1EA-13C0-BAEE-CDA57665234C}"/>
              </a:ext>
            </a:extLst>
          </p:cNvPr>
          <p:cNvSpPr>
            <a:spLocks noGrp="1"/>
          </p:cNvSpPr>
          <p:nvPr>
            <p:ph type="sldNum" sz="quarter" idx="10"/>
          </p:nvPr>
        </p:nvSpPr>
        <p:spPr>
          <a:xfrm>
            <a:off x="8339328" y="4810518"/>
            <a:ext cx="649224" cy="274637"/>
          </a:xfrm>
          <a:prstGeom prst="rect">
            <a:avLst/>
          </a:prstGeom>
        </p:spPr>
        <p:txBody>
          <a:bodyPr/>
          <a:lstStyle/>
          <a:p>
            <a:fld id="{FA8F3C7B-73FF-204A-9C8F-90D4B6613D28}" type="slidenum">
              <a:rPr lang="en-US" smtClean="0"/>
              <a:pPr/>
              <a:t>‹#›</a:t>
            </a:fld>
            <a:endParaRPr lang="en-US" dirty="0"/>
          </a:p>
        </p:txBody>
      </p:sp>
    </p:spTree>
    <p:extLst>
      <p:ext uri="{BB962C8B-B14F-4D97-AF65-F5344CB8AC3E}">
        <p14:creationId xmlns:p14="http://schemas.microsoft.com/office/powerpoint/2010/main" val="2655109229"/>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pyright">
    <p:bg>
      <p:bgPr>
        <a:solidFill>
          <a:srgbClr val="062D72"/>
        </a:solidFill>
        <a:effectLst/>
      </p:bgPr>
    </p:bg>
    <p:spTree>
      <p:nvGrpSpPr>
        <p:cNvPr id="1" name=""/>
        <p:cNvGrpSpPr/>
        <p:nvPr/>
      </p:nvGrpSpPr>
      <p:grpSpPr>
        <a:xfrm>
          <a:off x="0" y="0"/>
          <a:ext cx="0" cy="0"/>
          <a:chOff x="0" y="0"/>
          <a:chExt cx="0" cy="0"/>
        </a:xfrm>
      </p:grpSpPr>
      <p:sp>
        <p:nvSpPr>
          <p:cNvPr id="2" name="Gradient">
            <a:extLst>
              <a:ext uri="{FF2B5EF4-FFF2-40B4-BE49-F238E27FC236}">
                <a16:creationId xmlns:a16="http://schemas.microsoft.com/office/drawing/2014/main" id="{61FB3B3B-C504-7792-9802-33C49D4A0D13}"/>
              </a:ext>
              <a:ext uri="{C183D7F6-B498-43B3-948B-1728B52AA6E4}">
                <adec:decorative xmlns:adec="http://schemas.microsoft.com/office/drawing/2017/decorative" val="1"/>
              </a:ext>
            </a:extLst>
          </p:cNvPr>
          <p:cNvSpPr/>
          <p:nvPr userDrawn="1"/>
        </p:nvSpPr>
        <p:spPr>
          <a:xfrm>
            <a:off x="-1" y="11430"/>
            <a:ext cx="9144001" cy="5120640"/>
          </a:xfrm>
          <a:prstGeom prst="rect">
            <a:avLst/>
          </a:prstGeom>
          <a:gradFill>
            <a:gsLst>
              <a:gs pos="0">
                <a:srgbClr val="062D72">
                  <a:alpha val="0"/>
                </a:srgbClr>
              </a:gs>
              <a:gs pos="99000">
                <a:srgbClr val="062D72"/>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Decorative line">
            <a:extLst>
              <a:ext uri="{FF2B5EF4-FFF2-40B4-BE49-F238E27FC236}">
                <a16:creationId xmlns:a16="http://schemas.microsoft.com/office/drawing/2014/main" id="{F1E59BA6-6F16-6AFF-5650-E866514680DB}"/>
              </a:ext>
              <a:ext uri="{C183D7F6-B498-43B3-948B-1728B52AA6E4}">
                <adec:decorative xmlns:adec="http://schemas.microsoft.com/office/drawing/2017/decorative" val="1"/>
              </a:ext>
            </a:extLst>
          </p:cNvPr>
          <p:cNvSpPr/>
          <p:nvPr userDrawn="1"/>
        </p:nvSpPr>
        <p:spPr>
          <a:xfrm>
            <a:off x="0" y="969264"/>
            <a:ext cx="5047488" cy="54864"/>
          </a:xfrm>
          <a:prstGeom prst="rect">
            <a:avLst/>
          </a:prstGeom>
          <a:solidFill>
            <a:srgbClr val="70854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itle">
            <a:extLst>
              <a:ext uri="{FF2B5EF4-FFF2-40B4-BE49-F238E27FC236}">
                <a16:creationId xmlns:a16="http://schemas.microsoft.com/office/drawing/2014/main" id="{00E46CCA-6825-CBED-25F6-BD790A9CFAE7}"/>
              </a:ext>
            </a:extLst>
          </p:cNvPr>
          <p:cNvSpPr>
            <a:spLocks noGrp="1"/>
          </p:cNvSpPr>
          <p:nvPr>
            <p:ph type="title"/>
          </p:nvPr>
        </p:nvSpPr>
        <p:spPr>
          <a:xfrm>
            <a:off x="149224" y="53975"/>
            <a:ext cx="5257800" cy="857250"/>
          </a:xfrm>
          <a:prstGeom prst="rect">
            <a:avLst/>
          </a:prstGeom>
        </p:spPr>
        <p:txBody>
          <a:bodyPr vert="horz" lIns="91440" tIns="45720" rIns="91440" bIns="45720" rtlCol="0" anchor="ctr">
            <a:noAutofit/>
          </a:bodyPr>
          <a:lstStyle>
            <a:lvl1pPr>
              <a:lnSpc>
                <a:spcPct val="100000"/>
              </a:lnSpc>
              <a:defRPr sz="2400"/>
            </a:lvl1pPr>
          </a:lstStyle>
          <a:p>
            <a:r>
              <a:rPr lang="en-US" dirty="0"/>
              <a:t>Click to edit Master title style</a:t>
            </a:r>
          </a:p>
        </p:txBody>
      </p:sp>
      <p:sp>
        <p:nvSpPr>
          <p:cNvPr id="6" name="Copyright statement">
            <a:extLst>
              <a:ext uri="{FF2B5EF4-FFF2-40B4-BE49-F238E27FC236}">
                <a16:creationId xmlns:a16="http://schemas.microsoft.com/office/drawing/2014/main" id="{39BCC64F-DC05-DFCD-6622-73EDB35C1916}"/>
              </a:ext>
            </a:extLst>
          </p:cNvPr>
          <p:cNvSpPr>
            <a:spLocks noGrp="1"/>
          </p:cNvSpPr>
          <p:nvPr>
            <p:ph type="body" sz="quarter" idx="11"/>
          </p:nvPr>
        </p:nvSpPr>
        <p:spPr>
          <a:xfrm>
            <a:off x="149223" y="1285197"/>
            <a:ext cx="5257800" cy="389658"/>
          </a:xfrm>
          <a:prstGeom prst="rect">
            <a:avLst/>
          </a:prstGeom>
        </p:spPr>
        <p:txBody>
          <a:bodyPr anchor="ctr"/>
          <a:lstStyle>
            <a:lvl1pPr>
              <a:defRPr sz="1600" b="1"/>
            </a:lvl1pPr>
          </a:lstStyle>
          <a:p>
            <a:pPr lvl="0"/>
            <a:r>
              <a:rPr lang="en-US" dirty="0"/>
              <a:t>Click to edit Master text styles</a:t>
            </a:r>
          </a:p>
        </p:txBody>
      </p:sp>
      <p:sp>
        <p:nvSpPr>
          <p:cNvPr id="7" name="About">
            <a:extLst>
              <a:ext uri="{FF2B5EF4-FFF2-40B4-BE49-F238E27FC236}">
                <a16:creationId xmlns:a16="http://schemas.microsoft.com/office/drawing/2014/main" id="{5A96EE13-CFD8-7B9E-3120-5BEA5FA70190}"/>
              </a:ext>
            </a:extLst>
          </p:cNvPr>
          <p:cNvSpPr>
            <a:spLocks noGrp="1"/>
          </p:cNvSpPr>
          <p:nvPr>
            <p:ph type="body" sz="quarter" idx="12"/>
          </p:nvPr>
        </p:nvSpPr>
        <p:spPr>
          <a:xfrm>
            <a:off x="149223" y="1802808"/>
            <a:ext cx="5257800" cy="2523086"/>
          </a:xfrm>
          <a:prstGeom prst="rect">
            <a:avLst/>
          </a:prstGeom>
          <a:noFill/>
        </p:spPr>
        <p:txBody>
          <a:bodyPr anchor="ctr"/>
          <a:lstStyle>
            <a:lvl1pPr>
              <a:lnSpc>
                <a:spcPct val="100000"/>
              </a:lnSpc>
              <a:spcBef>
                <a:spcPts val="0"/>
              </a:spcBef>
              <a:defRPr sz="1600"/>
            </a:lvl1pPr>
          </a:lstStyle>
          <a:p>
            <a:pPr lvl="0"/>
            <a:r>
              <a:rPr lang="en-US" dirty="0"/>
              <a:t>Click to edit Master text styles</a:t>
            </a:r>
          </a:p>
        </p:txBody>
      </p:sp>
      <p:sp>
        <p:nvSpPr>
          <p:cNvPr id="8" name="Date key">
            <a:extLst>
              <a:ext uri="{FF2B5EF4-FFF2-40B4-BE49-F238E27FC236}">
                <a16:creationId xmlns:a16="http://schemas.microsoft.com/office/drawing/2014/main" id="{D9CB18D6-4558-969B-524A-AB34413B44AC}"/>
              </a:ext>
            </a:extLst>
          </p:cNvPr>
          <p:cNvSpPr>
            <a:spLocks noGrp="1"/>
          </p:cNvSpPr>
          <p:nvPr>
            <p:ph type="body" sz="quarter" idx="14"/>
          </p:nvPr>
        </p:nvSpPr>
        <p:spPr>
          <a:xfrm>
            <a:off x="149223" y="4792204"/>
            <a:ext cx="5257800" cy="274320"/>
          </a:xfrm>
          <a:prstGeom prst="rect">
            <a:avLst/>
          </a:prstGeom>
        </p:spPr>
        <p:txBody>
          <a:bodyPr lIns="0" tIns="0" rIns="0" bIns="0" anchor="b"/>
          <a:lstStyle>
            <a:lvl1pPr>
              <a:defRPr sz="800">
                <a:latin typeface="Calibri" panose="020F0502020204030204" pitchFamily="34" charset="0"/>
                <a:ea typeface="Tahoma" panose="020B0604030504040204" pitchFamily="34" charset="0"/>
                <a:cs typeface="Calibri" panose="020F0502020204030204" pitchFamily="34" charset="0"/>
              </a:defRPr>
            </a:lvl1pPr>
          </a:lstStyle>
          <a:p>
            <a:pPr lvl="0"/>
            <a:r>
              <a:rPr lang="en-US" dirty="0"/>
              <a:t>Click to edit Master text styles</a:t>
            </a:r>
          </a:p>
        </p:txBody>
      </p:sp>
      <p:sp>
        <p:nvSpPr>
          <p:cNvPr id="3" name="Slide number">
            <a:extLst>
              <a:ext uri="{FF2B5EF4-FFF2-40B4-BE49-F238E27FC236}">
                <a16:creationId xmlns:a16="http://schemas.microsoft.com/office/drawing/2014/main" id="{C0D32215-85E7-AD7C-3B37-D4A23F88A2CF}"/>
              </a:ext>
            </a:extLst>
          </p:cNvPr>
          <p:cNvSpPr>
            <a:spLocks noGrp="1"/>
          </p:cNvSpPr>
          <p:nvPr>
            <p:ph type="sldNum" sz="quarter" idx="10"/>
          </p:nvPr>
        </p:nvSpPr>
        <p:spPr>
          <a:xfrm>
            <a:off x="8339328" y="4810518"/>
            <a:ext cx="649224" cy="274637"/>
          </a:xfrm>
        </p:spPr>
        <p:txBody>
          <a:bodyPr/>
          <a:lstStyle/>
          <a:p>
            <a:fld id="{4F3F24AA-65AD-4E46-94D4-95CB0FA293CB}" type="slidenum">
              <a:rPr lang="en-US" smtClean="0"/>
              <a:pPr/>
              <a:t>‹#›</a:t>
            </a:fld>
            <a:endParaRPr lang="en-US" dirty="0"/>
          </a:p>
        </p:txBody>
      </p:sp>
      <p:sp>
        <p:nvSpPr>
          <p:cNvPr id="15" name="Oval 14">
            <a:extLst>
              <a:ext uri="{FF2B5EF4-FFF2-40B4-BE49-F238E27FC236}">
                <a16:creationId xmlns:a16="http://schemas.microsoft.com/office/drawing/2014/main" id="{104CA888-96C1-3E0D-5B90-4DED3C27CAA1}"/>
              </a:ext>
              <a:ext uri="{C183D7F6-B498-43B3-948B-1728B52AA6E4}">
                <adec:decorative xmlns:adec="http://schemas.microsoft.com/office/drawing/2017/decorative" val="1"/>
              </a:ext>
            </a:extLst>
          </p:cNvPr>
          <p:cNvSpPr/>
          <p:nvPr userDrawn="1"/>
        </p:nvSpPr>
        <p:spPr>
          <a:xfrm>
            <a:off x="5782684" y="1146781"/>
            <a:ext cx="2985654" cy="2985654"/>
          </a:xfrm>
          <a:prstGeom prst="ellipse">
            <a:avLst/>
          </a:prstGeom>
          <a:solidFill>
            <a:schemeClr val="bg1"/>
          </a:solidFill>
          <a:ln w="101600">
            <a:solidFill>
              <a:srgbClr val="70854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BSPH logo lockup" descr="Logo, Johns Hopkins Bloomberg School of Public Health, Center for Teaching and Learning—shield with torch.">
            <a:extLst>
              <a:ext uri="{FF2B5EF4-FFF2-40B4-BE49-F238E27FC236}">
                <a16:creationId xmlns:a16="http://schemas.microsoft.com/office/drawing/2014/main" id="{DA13E765-4DDC-8E23-99AA-4D29CE3C083C}"/>
              </a:ext>
            </a:extLst>
          </p:cNvPr>
          <p:cNvPicPr>
            <a:picLocks noChangeAspect="1"/>
          </p:cNvPicPr>
          <p:nvPr userDrawn="1"/>
        </p:nvPicPr>
        <p:blipFill>
          <a:blip r:embed="rId2"/>
          <a:stretch>
            <a:fillRect/>
          </a:stretch>
        </p:blipFill>
        <p:spPr>
          <a:xfrm>
            <a:off x="5943313" y="1350852"/>
            <a:ext cx="2664396" cy="2577512"/>
          </a:xfrm>
          <a:prstGeom prst="rect">
            <a:avLst/>
          </a:prstGeom>
        </p:spPr>
      </p:pic>
    </p:spTree>
    <p:extLst>
      <p:ext uri="{BB962C8B-B14F-4D97-AF65-F5344CB8AC3E}">
        <p14:creationId xmlns:p14="http://schemas.microsoft.com/office/powerpoint/2010/main" val="2035701159"/>
      </p:ext>
    </p:extLst>
  </p:cSld>
  <p:clrMapOvr>
    <a:masterClrMapping/>
  </p:clrMapOvr>
  <p:extLst>
    <p:ext uri="{DCECCB84-F9BA-43D5-87BE-67443E8EF086}">
      <p15:sldGuideLst xmlns:p15="http://schemas.microsoft.com/office/powerpoint/2012/main">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cknowledgement">
    <p:bg>
      <p:bgPr>
        <a:solidFill>
          <a:srgbClr val="062D72"/>
        </a:solidFill>
        <a:effectLst/>
      </p:bgPr>
    </p:bg>
    <p:spTree>
      <p:nvGrpSpPr>
        <p:cNvPr id="1" name=""/>
        <p:cNvGrpSpPr/>
        <p:nvPr/>
      </p:nvGrpSpPr>
      <p:grpSpPr>
        <a:xfrm>
          <a:off x="0" y="0"/>
          <a:ext cx="0" cy="0"/>
          <a:chOff x="0" y="0"/>
          <a:chExt cx="0" cy="0"/>
        </a:xfrm>
      </p:grpSpPr>
      <p:sp>
        <p:nvSpPr>
          <p:cNvPr id="2" name="Gradient">
            <a:extLst>
              <a:ext uri="{FF2B5EF4-FFF2-40B4-BE49-F238E27FC236}">
                <a16:creationId xmlns:a16="http://schemas.microsoft.com/office/drawing/2014/main" id="{61FB3B3B-C504-7792-9802-33C49D4A0D13}"/>
              </a:ext>
              <a:ext uri="{C183D7F6-B498-43B3-948B-1728B52AA6E4}">
                <adec:decorative xmlns:adec="http://schemas.microsoft.com/office/drawing/2017/decorative" val="1"/>
              </a:ext>
            </a:extLst>
          </p:cNvPr>
          <p:cNvSpPr/>
          <p:nvPr userDrawn="1"/>
        </p:nvSpPr>
        <p:spPr>
          <a:xfrm>
            <a:off x="0" y="0"/>
            <a:ext cx="9144001" cy="5120640"/>
          </a:xfrm>
          <a:prstGeom prst="rect">
            <a:avLst/>
          </a:prstGeom>
          <a:gradFill>
            <a:gsLst>
              <a:gs pos="0">
                <a:srgbClr val="062D72">
                  <a:alpha val="0"/>
                </a:srgbClr>
              </a:gs>
              <a:gs pos="99000">
                <a:srgbClr val="062D72"/>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ecorative line">
            <a:extLst>
              <a:ext uri="{FF2B5EF4-FFF2-40B4-BE49-F238E27FC236}">
                <a16:creationId xmlns:a16="http://schemas.microsoft.com/office/drawing/2014/main" id="{FF3362E3-F65C-255B-D33B-39577B7133C9}"/>
              </a:ext>
              <a:ext uri="{C183D7F6-B498-43B3-948B-1728B52AA6E4}">
                <adec:decorative xmlns:adec="http://schemas.microsoft.com/office/drawing/2017/decorative" val="1"/>
              </a:ext>
            </a:extLst>
          </p:cNvPr>
          <p:cNvSpPr/>
          <p:nvPr userDrawn="1"/>
        </p:nvSpPr>
        <p:spPr>
          <a:xfrm>
            <a:off x="0" y="969264"/>
            <a:ext cx="5047488" cy="45720"/>
          </a:xfrm>
          <a:prstGeom prst="rect">
            <a:avLst/>
          </a:prstGeom>
          <a:solidFill>
            <a:srgbClr val="70854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Title">
            <a:extLst>
              <a:ext uri="{FF2B5EF4-FFF2-40B4-BE49-F238E27FC236}">
                <a16:creationId xmlns:a16="http://schemas.microsoft.com/office/drawing/2014/main" id="{42145999-DBC5-ECB5-BA81-E3AD2522E69F}"/>
              </a:ext>
            </a:extLst>
          </p:cNvPr>
          <p:cNvSpPr>
            <a:spLocks noGrp="1"/>
          </p:cNvSpPr>
          <p:nvPr>
            <p:ph type="title"/>
          </p:nvPr>
        </p:nvSpPr>
        <p:spPr>
          <a:xfrm>
            <a:off x="149224" y="53975"/>
            <a:ext cx="5257800" cy="857250"/>
          </a:xfrm>
          <a:prstGeom prst="rect">
            <a:avLst/>
          </a:prstGeom>
        </p:spPr>
        <p:txBody>
          <a:bodyPr vert="horz" lIns="91440" tIns="45720" rIns="91440" bIns="45720" rtlCol="0" anchor="ctr">
            <a:noAutofit/>
          </a:bodyPr>
          <a:lstStyle>
            <a:lvl1pPr>
              <a:lnSpc>
                <a:spcPct val="100000"/>
              </a:lnSpc>
              <a:defRPr sz="2400"/>
            </a:lvl1pPr>
          </a:lstStyle>
          <a:p>
            <a:r>
              <a:rPr lang="en-US" dirty="0"/>
              <a:t>Click to edit Master title style</a:t>
            </a:r>
          </a:p>
        </p:txBody>
      </p:sp>
      <p:sp>
        <p:nvSpPr>
          <p:cNvPr id="7" name="About">
            <a:extLst>
              <a:ext uri="{FF2B5EF4-FFF2-40B4-BE49-F238E27FC236}">
                <a16:creationId xmlns:a16="http://schemas.microsoft.com/office/drawing/2014/main" id="{5A96EE13-CFD8-7B9E-3120-5BEA5FA70190}"/>
              </a:ext>
            </a:extLst>
          </p:cNvPr>
          <p:cNvSpPr>
            <a:spLocks noGrp="1"/>
          </p:cNvSpPr>
          <p:nvPr>
            <p:ph type="body" sz="quarter" idx="12"/>
          </p:nvPr>
        </p:nvSpPr>
        <p:spPr>
          <a:xfrm>
            <a:off x="149223" y="1285197"/>
            <a:ext cx="5257800" cy="3040697"/>
          </a:xfrm>
          <a:prstGeom prst="rect">
            <a:avLst/>
          </a:prstGeom>
          <a:noFill/>
        </p:spPr>
        <p:txBody>
          <a:bodyPr anchor="ctr"/>
          <a:lstStyle>
            <a:lvl1pPr>
              <a:lnSpc>
                <a:spcPct val="100000"/>
              </a:lnSpc>
              <a:spcBef>
                <a:spcPts val="0"/>
              </a:spcBef>
              <a:defRPr sz="1600"/>
            </a:lvl1pPr>
          </a:lstStyle>
          <a:p>
            <a:pPr lvl="0"/>
            <a:r>
              <a:rPr lang="en-US" dirty="0"/>
              <a:t>Click to edit Master text styles</a:t>
            </a:r>
          </a:p>
        </p:txBody>
      </p:sp>
      <p:sp>
        <p:nvSpPr>
          <p:cNvPr id="6" name="Image">
            <a:extLst>
              <a:ext uri="{FF2B5EF4-FFF2-40B4-BE49-F238E27FC236}">
                <a16:creationId xmlns:a16="http://schemas.microsoft.com/office/drawing/2014/main" id="{60CBF034-4602-CB84-B057-BB392D31C675}"/>
              </a:ext>
            </a:extLst>
          </p:cNvPr>
          <p:cNvSpPr>
            <a:spLocks noGrp="1"/>
          </p:cNvSpPr>
          <p:nvPr>
            <p:ph sz="quarter" idx="15"/>
          </p:nvPr>
        </p:nvSpPr>
        <p:spPr>
          <a:xfrm>
            <a:off x="5556246" y="53975"/>
            <a:ext cx="3432306" cy="4271919"/>
          </a:xfrm>
          <a:prstGeom prst="rect">
            <a:avLst/>
          </a:prstGeom>
        </p:spPr>
        <p:txBody>
          <a:bodyPr/>
          <a:lstStyle>
            <a:lvl1pPr>
              <a:defRPr>
                <a:latin typeface="Tahoma" panose="020B0604030504040204" pitchFamily="34" charset="0"/>
                <a:ea typeface="Tahoma" panose="020B0604030504040204" pitchFamily="34" charset="0"/>
                <a:cs typeface="Tahoma" panose="020B0604030504040204" pitchFamily="34" charset="0"/>
              </a:defRPr>
            </a:lvl1pPr>
          </a:lstStyle>
          <a:p>
            <a:pPr lvl="0"/>
            <a:endParaRPr lang="en-US" dirty="0"/>
          </a:p>
        </p:txBody>
      </p:sp>
      <p:sp>
        <p:nvSpPr>
          <p:cNvPr id="8" name="Date key">
            <a:extLst>
              <a:ext uri="{FF2B5EF4-FFF2-40B4-BE49-F238E27FC236}">
                <a16:creationId xmlns:a16="http://schemas.microsoft.com/office/drawing/2014/main" id="{D9CB18D6-4558-969B-524A-AB34413B44AC}"/>
              </a:ext>
            </a:extLst>
          </p:cNvPr>
          <p:cNvSpPr>
            <a:spLocks noGrp="1"/>
          </p:cNvSpPr>
          <p:nvPr>
            <p:ph type="body" sz="quarter" idx="14"/>
          </p:nvPr>
        </p:nvSpPr>
        <p:spPr>
          <a:xfrm>
            <a:off x="149223" y="4792204"/>
            <a:ext cx="5257800" cy="274320"/>
          </a:xfrm>
          <a:prstGeom prst="rect">
            <a:avLst/>
          </a:prstGeom>
        </p:spPr>
        <p:txBody>
          <a:bodyPr lIns="0" tIns="0" rIns="0" bIns="0" anchor="b"/>
          <a:lstStyle>
            <a:lvl1pPr>
              <a:defRPr sz="800">
                <a:latin typeface="Calibri" panose="020F0502020204030204" pitchFamily="34" charset="0"/>
                <a:ea typeface="Tahoma" panose="020B0604030504040204" pitchFamily="34" charset="0"/>
                <a:cs typeface="Calibri" panose="020F0502020204030204" pitchFamily="34" charset="0"/>
              </a:defRPr>
            </a:lvl1pPr>
          </a:lstStyle>
          <a:p>
            <a:pPr lvl="0"/>
            <a:r>
              <a:rPr lang="en-US" dirty="0"/>
              <a:t>Click to edit Master text styles</a:t>
            </a:r>
          </a:p>
        </p:txBody>
      </p:sp>
      <p:sp>
        <p:nvSpPr>
          <p:cNvPr id="3" name="Slide number">
            <a:extLst>
              <a:ext uri="{FF2B5EF4-FFF2-40B4-BE49-F238E27FC236}">
                <a16:creationId xmlns:a16="http://schemas.microsoft.com/office/drawing/2014/main" id="{C0D32215-85E7-AD7C-3B37-D4A23F88A2CF}"/>
              </a:ext>
            </a:extLst>
          </p:cNvPr>
          <p:cNvSpPr>
            <a:spLocks noGrp="1"/>
          </p:cNvSpPr>
          <p:nvPr>
            <p:ph type="sldNum" sz="quarter" idx="10"/>
          </p:nvPr>
        </p:nvSpPr>
        <p:spPr>
          <a:xfrm>
            <a:off x="8339328" y="4810518"/>
            <a:ext cx="649224" cy="274637"/>
          </a:xfrm>
        </p:spPr>
        <p:txBody>
          <a:bodyPr/>
          <a:lstStyle/>
          <a:p>
            <a:fld id="{4F3F24AA-65AD-4E46-94D4-95CB0FA293CB}" type="slidenum">
              <a:rPr lang="en-US" smtClean="0"/>
              <a:pPr/>
              <a:t>‹#›</a:t>
            </a:fld>
            <a:endParaRPr lang="en-US" dirty="0"/>
          </a:p>
        </p:txBody>
      </p:sp>
    </p:spTree>
    <p:extLst>
      <p:ext uri="{BB962C8B-B14F-4D97-AF65-F5344CB8AC3E}">
        <p14:creationId xmlns:p14="http://schemas.microsoft.com/office/powerpoint/2010/main" val="31327506"/>
      </p:ext>
    </p:extLst>
  </p:cSld>
  <p:clrMapOvr>
    <a:masterClrMapping/>
  </p:clrMapOvr>
  <p:extLst>
    <p:ext uri="{DCECCB84-F9BA-43D5-87BE-67443E8EF086}">
      <p15:sldGuideLst xmlns:p15="http://schemas.microsoft.com/office/powerpoint/2012/main">
        <p15:guide id="2" pos="288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ypical-bullets">
    <p:bg>
      <p:bgPr>
        <a:solidFill>
          <a:srgbClr val="FFFFFF"/>
        </a:solidFill>
        <a:effectLst/>
      </p:bgPr>
    </p:bg>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149313" y="53975"/>
            <a:ext cx="8842287" cy="857250"/>
          </a:xfrm>
        </p:spPr>
        <p:txBody>
          <a:bodyPr/>
          <a:lstStyle/>
          <a:p>
            <a:r>
              <a:rPr lang="en-US" dirty="0"/>
              <a:t>Click to add slide title</a:t>
            </a:r>
          </a:p>
        </p:txBody>
      </p:sp>
      <p:sp>
        <p:nvSpPr>
          <p:cNvPr id="7" name="Bullets">
            <a:extLst>
              <a:ext uri="{FF2B5EF4-FFF2-40B4-BE49-F238E27FC236}">
                <a16:creationId xmlns:a16="http://schemas.microsoft.com/office/drawing/2014/main" id="{7C60B256-AB51-AF4E-8137-B91D1CF9FC88}"/>
              </a:ext>
            </a:extLst>
          </p:cNvPr>
          <p:cNvSpPr>
            <a:spLocks noGrp="1"/>
          </p:cNvSpPr>
          <p:nvPr>
            <p:ph idx="1"/>
          </p:nvPr>
        </p:nvSpPr>
        <p:spPr>
          <a:xfrm>
            <a:off x="149313" y="1200151"/>
            <a:ext cx="8842287" cy="3390899"/>
          </a:xfrm>
          <a:prstGeom prst="rect">
            <a:avLst/>
          </a:prstGeom>
          <a:ln>
            <a:solidFill>
              <a:srgbClr val="6CACE4">
                <a:alpha val="25000"/>
              </a:srgbClr>
            </a:solidFill>
          </a:ln>
        </p:spPr>
        <p:txBody>
          <a:bodyPr vert="horz" lIns="91440" tIns="45720" rIns="91440" bIns="45720" rtlCol="0">
            <a:normAutofit/>
          </a:bodyPr>
          <a:lstStyle/>
          <a:p>
            <a:pPr lvl="0"/>
            <a:r>
              <a:rPr lang="en-US" dirty="0"/>
              <a:t>Click to add first-level bullet</a:t>
            </a:r>
          </a:p>
          <a:p>
            <a:pPr lvl="1"/>
            <a:r>
              <a:rPr lang="en-US" dirty="0"/>
              <a:t>Second level</a:t>
            </a:r>
          </a:p>
          <a:p>
            <a:pPr lvl="2"/>
            <a:r>
              <a:rPr lang="en-US" dirty="0"/>
              <a:t>Third level</a:t>
            </a:r>
          </a:p>
        </p:txBody>
      </p:sp>
      <p:sp>
        <p:nvSpPr>
          <p:cNvPr id="8" name="Source">
            <a:extLst>
              <a:ext uri="{FF2B5EF4-FFF2-40B4-BE49-F238E27FC236}">
                <a16:creationId xmlns:a16="http://schemas.microsoft.com/office/drawing/2014/main" id="{0249B332-CABF-854E-B6E9-46A2BE5A2C6D}"/>
              </a:ext>
            </a:extLst>
          </p:cNvPr>
          <p:cNvSpPr>
            <a:spLocks noGrp="1"/>
          </p:cNvSpPr>
          <p:nvPr>
            <p:ph idx="12" hasCustomPrompt="1"/>
          </p:nvPr>
        </p:nvSpPr>
        <p:spPr>
          <a:xfrm>
            <a:off x="149313" y="4792204"/>
            <a:ext cx="7820311"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4" name="Slide number ">
            <a:extLst>
              <a:ext uri="{FF2B5EF4-FFF2-40B4-BE49-F238E27FC236}">
                <a16:creationId xmlns:a16="http://schemas.microsoft.com/office/drawing/2014/main" id="{EF0C2086-C256-6E42-A847-C3F176454950}"/>
              </a:ext>
            </a:extLst>
          </p:cNvPr>
          <p:cNvSpPr>
            <a:spLocks noGrp="1"/>
          </p:cNvSpPr>
          <p:nvPr>
            <p:ph type="sldNum" sz="quarter" idx="13"/>
          </p:nvPr>
        </p:nvSpPr>
        <p:spPr>
          <a:xfrm>
            <a:off x="8342334" y="4809744"/>
            <a:ext cx="649266" cy="274637"/>
          </a:xfrm>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006430398"/>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1620" userDrawn="1">
          <p15:clr>
            <a:srgbClr val="FBAE40"/>
          </p15:clr>
        </p15:guide>
        <p15:guide id="3" orient="horz" pos="3180" userDrawn="1">
          <p15:clr>
            <a:srgbClr val="547EBF"/>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ourth bullet">
    <p:bg>
      <p:bgPr>
        <a:solidFill>
          <a:srgbClr val="FFFFFF"/>
        </a:solidFill>
        <a:effectLst/>
      </p:bgPr>
    </p:bg>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149313" y="53975"/>
            <a:ext cx="8842248" cy="857250"/>
          </a:xfrm>
        </p:spPr>
        <p:txBody>
          <a:bodyPr/>
          <a:lstStyle/>
          <a:p>
            <a:r>
              <a:rPr lang="en-US" dirty="0"/>
              <a:t>Click to add slide title</a:t>
            </a:r>
          </a:p>
        </p:txBody>
      </p:sp>
      <p:sp>
        <p:nvSpPr>
          <p:cNvPr id="7" name="Bullets">
            <a:extLst>
              <a:ext uri="{FF2B5EF4-FFF2-40B4-BE49-F238E27FC236}">
                <a16:creationId xmlns:a16="http://schemas.microsoft.com/office/drawing/2014/main" id="{7C60B256-AB51-AF4E-8137-B91D1CF9FC88}"/>
              </a:ext>
            </a:extLst>
          </p:cNvPr>
          <p:cNvSpPr>
            <a:spLocks noGrp="1"/>
          </p:cNvSpPr>
          <p:nvPr>
            <p:ph idx="1" hasCustomPrompt="1"/>
          </p:nvPr>
        </p:nvSpPr>
        <p:spPr>
          <a:xfrm>
            <a:off x="149313" y="1200151"/>
            <a:ext cx="8842287" cy="3390899"/>
          </a:xfrm>
          <a:prstGeom prst="rect">
            <a:avLst/>
          </a:prstGeom>
          <a:ln>
            <a:solidFill>
              <a:srgbClr val="6CACE4">
                <a:alpha val="25000"/>
              </a:srgbClr>
            </a:solidFill>
          </a:ln>
        </p:spPr>
        <p:txBody>
          <a:bodyPr vert="horz" lIns="91440" tIns="45720" rIns="91440" bIns="45720" rtlCol="0">
            <a:normAutofit/>
          </a:bodyPr>
          <a:lstStyle>
            <a:lvl1pPr>
              <a:buClr>
                <a:srgbClr val="708549"/>
              </a:buClr>
              <a:defRPr/>
            </a:lvl1pPr>
            <a:lvl2pPr>
              <a:buClr>
                <a:srgbClr val="708549"/>
              </a:buClr>
              <a:defRPr/>
            </a:lvl2pPr>
            <a:lvl3pPr>
              <a:buClr>
                <a:srgbClr val="708549"/>
              </a:buClr>
              <a:defRPr/>
            </a:lvl3pPr>
            <a:lvl4pPr marL="1031875" indent="-228600">
              <a:buClr>
                <a:srgbClr val="708549"/>
              </a:buClr>
              <a:buSzPct val="100000"/>
              <a:buFont typeface="System Font Regular"/>
              <a:buChar char="■"/>
              <a:defRPr sz="1400">
                <a:latin typeface="Tahoma" panose="020B0604030504040204" pitchFamily="34" charset="0"/>
                <a:ea typeface="Tahoma" panose="020B0604030504040204" pitchFamily="34" charset="0"/>
                <a:cs typeface="Tahoma" panose="020B0604030504040204" pitchFamily="34" charset="0"/>
              </a:defRPr>
            </a:lvl4pPr>
          </a:lstStyle>
          <a:p>
            <a:pPr lvl="0"/>
            <a:r>
              <a:rPr lang="en-US" dirty="0"/>
              <a:t>Click to add first-level bullet</a:t>
            </a:r>
          </a:p>
          <a:p>
            <a:pPr lvl="1"/>
            <a:r>
              <a:rPr lang="en-US" dirty="0"/>
              <a:t>Second level</a:t>
            </a:r>
          </a:p>
          <a:p>
            <a:pPr lvl="2"/>
            <a:r>
              <a:rPr lang="en-US" dirty="0"/>
              <a:t>Third level</a:t>
            </a:r>
          </a:p>
          <a:p>
            <a:pPr lvl="3"/>
            <a:r>
              <a:rPr lang="en-US" dirty="0"/>
              <a:t>Fourth level</a:t>
            </a:r>
          </a:p>
        </p:txBody>
      </p:sp>
      <p:sp>
        <p:nvSpPr>
          <p:cNvPr id="8" name="Source">
            <a:extLst>
              <a:ext uri="{FF2B5EF4-FFF2-40B4-BE49-F238E27FC236}">
                <a16:creationId xmlns:a16="http://schemas.microsoft.com/office/drawing/2014/main" id="{0249B332-CABF-854E-B6E9-46A2BE5A2C6D}"/>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4" name="Slide number ">
            <a:extLst>
              <a:ext uri="{FF2B5EF4-FFF2-40B4-BE49-F238E27FC236}">
                <a16:creationId xmlns:a16="http://schemas.microsoft.com/office/drawing/2014/main" id="{EF0C2086-C256-6E42-A847-C3F176454950}"/>
              </a:ext>
            </a:extLst>
          </p:cNvPr>
          <p:cNvSpPr>
            <a:spLocks noGrp="1"/>
          </p:cNvSpPr>
          <p:nvPr>
            <p:ph type="sldNum" sz="quarter" idx="13"/>
          </p:nvPr>
        </p:nvSpPr>
        <p:spPr>
          <a:xfrm>
            <a:off x="8342334" y="4809744"/>
            <a:ext cx="649266" cy="274637"/>
          </a:xfrm>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322584764"/>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162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8" name="Bulllets 1"/>
          <p:cNvSpPr>
            <a:spLocks noGrp="1"/>
          </p:cNvSpPr>
          <p:nvPr>
            <p:ph idx="13" hasCustomPrompt="1"/>
          </p:nvPr>
        </p:nvSpPr>
        <p:spPr>
          <a:xfrm>
            <a:off x="149314" y="1200152"/>
            <a:ext cx="4379420" cy="3393200"/>
          </a:xfrm>
        </p:spPr>
        <p:txBody>
          <a:bodyPr/>
          <a:lstStyle>
            <a:lvl1pPr marL="288925" indent="-288925">
              <a:buClr>
                <a:srgbClr val="708549"/>
              </a:buClr>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708549"/>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Clr>
                <a:srgbClr val="708549"/>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Bullets 2"/>
          <p:cNvSpPr>
            <a:spLocks noGrp="1"/>
          </p:cNvSpPr>
          <p:nvPr>
            <p:ph idx="12" hasCustomPrompt="1"/>
          </p:nvPr>
        </p:nvSpPr>
        <p:spPr>
          <a:xfrm>
            <a:off x="4615267" y="1201422"/>
            <a:ext cx="4376334" cy="3391930"/>
          </a:xfrm>
          <a:prstGeom prst="rect">
            <a:avLst/>
          </a:prstGeom>
          <a:ln>
            <a:solidFill>
              <a:srgbClr val="6CACE4">
                <a:alpha val="25000"/>
              </a:srgbClr>
            </a:solidFill>
          </a:ln>
        </p:spPr>
        <p:txBody>
          <a:bodyPr vert="horz" lIns="91440" tIns="45720" rIns="91440" bIns="45720" rtlCol="0">
            <a:normAutofit/>
          </a:bodyPr>
          <a:lstStyle>
            <a:lvl1pPr marL="288925" indent="-288925">
              <a:buClr>
                <a:srgbClr val="708549"/>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708549"/>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708549"/>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9CB6042A-9A7B-5FA6-181D-B873C9B790A7}"/>
              </a:ext>
            </a:extLst>
          </p:cNvPr>
          <p:cNvSpPr>
            <a:spLocks noGrp="1"/>
          </p:cNvSpPr>
          <p:nvPr>
            <p:ph idx="17"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035A0F40-518B-B546-B0B2-A1824EC12054}"/>
              </a:ext>
            </a:extLst>
          </p:cNvPr>
          <p:cNvSpPr>
            <a:spLocks noGrp="1"/>
          </p:cNvSpPr>
          <p:nvPr>
            <p:ph type="sldNum" sz="quarter" idx="16"/>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8772173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 top captions, 2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0" name="Caption 1">
            <a:extLst>
              <a:ext uri="{FF2B5EF4-FFF2-40B4-BE49-F238E27FC236}">
                <a16:creationId xmlns:a16="http://schemas.microsoft.com/office/drawing/2014/main" id="{8B37B293-A260-7A40-879C-C745FD04AF7A}"/>
              </a:ext>
            </a:extLst>
          </p:cNvPr>
          <p:cNvSpPr>
            <a:spLocks noGrp="1"/>
          </p:cNvSpPr>
          <p:nvPr>
            <p:ph type="body" sz="quarter" idx="17" hasCustomPrompt="1"/>
          </p:nvPr>
        </p:nvSpPr>
        <p:spPr>
          <a:xfrm>
            <a:off x="149312" y="1200150"/>
            <a:ext cx="4381499"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8" name="Bullets 1"/>
          <p:cNvSpPr>
            <a:spLocks noGrp="1"/>
          </p:cNvSpPr>
          <p:nvPr>
            <p:ph idx="13" hasCustomPrompt="1"/>
          </p:nvPr>
        </p:nvSpPr>
        <p:spPr>
          <a:xfrm>
            <a:off x="149314" y="1728216"/>
            <a:ext cx="4379420" cy="2860873"/>
          </a:xfrm>
        </p:spPr>
        <p:txBody>
          <a:bodyPr/>
          <a:lstStyle>
            <a:lvl1pPr marL="288925" indent="-288925">
              <a:buFont typeface="Arial" panose="020B0604020202020204" pitchFamily="34" charset="0"/>
              <a:buChar char="►"/>
              <a:defRPr sz="1600" baseline="0">
                <a:latin typeface="Calibri" panose="020F050202020403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1" name="Caption 2">
            <a:extLst>
              <a:ext uri="{FF2B5EF4-FFF2-40B4-BE49-F238E27FC236}">
                <a16:creationId xmlns:a16="http://schemas.microsoft.com/office/drawing/2014/main" id="{E1366CE7-594B-2C44-9137-C4F594D4D4DD}"/>
              </a:ext>
            </a:extLst>
          </p:cNvPr>
          <p:cNvSpPr>
            <a:spLocks noGrp="1"/>
          </p:cNvSpPr>
          <p:nvPr>
            <p:ph type="body" sz="quarter" idx="18" hasCustomPrompt="1"/>
          </p:nvPr>
        </p:nvSpPr>
        <p:spPr>
          <a:xfrm>
            <a:off x="4615266" y="1201308"/>
            <a:ext cx="4376334"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7" name="Bullets 2"/>
          <p:cNvSpPr>
            <a:spLocks noGrp="1"/>
          </p:cNvSpPr>
          <p:nvPr>
            <p:ph idx="12" hasCustomPrompt="1"/>
          </p:nvPr>
        </p:nvSpPr>
        <p:spPr>
          <a:xfrm>
            <a:off x="4615267" y="1728216"/>
            <a:ext cx="4376334" cy="2859802"/>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3F0F8A84-6627-A159-E8AB-0FD01F915C9E}"/>
              </a:ext>
            </a:extLst>
          </p:cNvPr>
          <p:cNvSpPr>
            <a:spLocks noGrp="1"/>
          </p:cNvSpPr>
          <p:nvPr>
            <p:ph idx="20"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B4232E93-E99A-9E42-9AE6-9CECC488A9D2}"/>
              </a:ext>
            </a:extLst>
          </p:cNvPr>
          <p:cNvSpPr>
            <a:spLocks noGrp="1"/>
          </p:cNvSpPr>
          <p:nvPr>
            <p:ph type="sldNum" sz="quarter" idx="19"/>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632603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1 speaker">
    <p:spTree>
      <p:nvGrpSpPr>
        <p:cNvPr id="1" name=""/>
        <p:cNvGrpSpPr/>
        <p:nvPr/>
      </p:nvGrpSpPr>
      <p:grpSpPr>
        <a:xfrm>
          <a:off x="0" y="0"/>
          <a:ext cx="0" cy="0"/>
          <a:chOff x="0" y="0"/>
          <a:chExt cx="0" cy="0"/>
        </a:xfrm>
      </p:grpSpPr>
      <p:sp>
        <p:nvSpPr>
          <p:cNvPr id="6" name="Lecture title">
            <a:extLst>
              <a:ext uri="{FF2B5EF4-FFF2-40B4-BE49-F238E27FC236}">
                <a16:creationId xmlns:a16="http://schemas.microsoft.com/office/drawing/2014/main" id="{DB77F41B-4D98-4F86-4DB7-23762F03A054}"/>
              </a:ext>
            </a:extLst>
          </p:cNvPr>
          <p:cNvSpPr>
            <a:spLocks noGrp="1"/>
          </p:cNvSpPr>
          <p:nvPr>
            <p:ph type="title"/>
          </p:nvPr>
        </p:nvSpPr>
        <p:spPr>
          <a:xfrm>
            <a:off x="3708399" y="250934"/>
            <a:ext cx="5283201" cy="2569758"/>
          </a:xfrm>
        </p:spPr>
        <p:txBody>
          <a:bodyPr anchor="ctr"/>
          <a:lstStyle>
            <a:lvl1pPr algn="ctr">
              <a:defRPr/>
            </a:lvl1pPr>
          </a:lstStyle>
          <a:p>
            <a:r>
              <a:rPr lang="en-US"/>
              <a:t>Click to edit Master title style</a:t>
            </a:r>
            <a:endParaRPr lang="en-US" dirty="0"/>
          </a:p>
        </p:txBody>
      </p:sp>
      <p:sp>
        <p:nvSpPr>
          <p:cNvPr id="5" name="Faculty name">
            <a:extLst>
              <a:ext uri="{FF2B5EF4-FFF2-40B4-BE49-F238E27FC236}">
                <a16:creationId xmlns:a16="http://schemas.microsoft.com/office/drawing/2014/main" id="{AFC28072-495E-18DD-D5B0-E7CFE6371BB6}"/>
              </a:ext>
            </a:extLst>
          </p:cNvPr>
          <p:cNvSpPr>
            <a:spLocks noGrp="1"/>
          </p:cNvSpPr>
          <p:nvPr>
            <p:ph type="body" sz="quarter" idx="12"/>
          </p:nvPr>
        </p:nvSpPr>
        <p:spPr>
          <a:xfrm>
            <a:off x="3581872" y="3597674"/>
            <a:ext cx="3433652" cy="966788"/>
          </a:xfrm>
          <a:prstGeom prst="rect">
            <a:avLst/>
          </a:prstGeom>
          <a:noFill/>
        </p:spPr>
        <p:txBody>
          <a:bodyPr anchor="ctr"/>
          <a:lstStyle>
            <a:lvl1pPr marL="0" indent="0" algn="ctr">
              <a:spcBef>
                <a:spcPts val="0"/>
              </a:spcBef>
              <a:buFontTx/>
              <a:buNone/>
              <a:defRPr sz="1600" i="0">
                <a:solidFill>
                  <a:schemeClr val="bg1"/>
                </a:solidFill>
                <a:latin typeface="Georgia" panose="02040502050405020303" pitchFamily="18" charset="0"/>
              </a:defRPr>
            </a:lvl1pPr>
            <a:lvl2pPr marL="282765" indent="0">
              <a:buFontTx/>
              <a:buNone/>
              <a:defRPr>
                <a:solidFill>
                  <a:schemeClr val="bg1"/>
                </a:solidFill>
              </a:defRPr>
            </a:lvl2pPr>
            <a:lvl3pPr marL="566928"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styles</a:t>
            </a:r>
          </a:p>
        </p:txBody>
      </p:sp>
      <p:sp>
        <p:nvSpPr>
          <p:cNvPr id="2" name="Faculty photo">
            <a:extLst>
              <a:ext uri="{FF2B5EF4-FFF2-40B4-BE49-F238E27FC236}">
                <a16:creationId xmlns:a16="http://schemas.microsoft.com/office/drawing/2014/main" id="{BC898F78-D760-6627-4E2D-8A6306A217A6}"/>
              </a:ext>
            </a:extLst>
          </p:cNvPr>
          <p:cNvSpPr>
            <a:spLocks noGrp="1"/>
          </p:cNvSpPr>
          <p:nvPr>
            <p:ph type="pic" sz="quarter" idx="13"/>
          </p:nvPr>
        </p:nvSpPr>
        <p:spPr>
          <a:xfrm>
            <a:off x="7075070" y="3263708"/>
            <a:ext cx="1630642" cy="1628858"/>
          </a:xfrm>
          <a:prstGeom prst="rect">
            <a:avLst/>
          </a:prstGeom>
          <a:ln w="25400">
            <a:solidFill>
              <a:schemeClr val="accent3"/>
            </a:solidFill>
          </a:ln>
        </p:spPr>
        <p:txBody>
          <a:bodyPr anchor="t"/>
          <a:lstStyle>
            <a:lvl1pPr marL="0" indent="0" algn="ctr">
              <a:buNone/>
              <a:defRPr>
                <a:solidFill>
                  <a:schemeClr val="bg1"/>
                </a:solidFill>
              </a:defRPr>
            </a:lvl1pPr>
          </a:lstStyle>
          <a:p>
            <a:r>
              <a:rPr lang="en-US"/>
              <a:t>Click icon to add picture</a:t>
            </a:r>
            <a:endParaRPr lang="en-US" dirty="0"/>
          </a:p>
        </p:txBody>
      </p:sp>
      <p:sp>
        <p:nvSpPr>
          <p:cNvPr id="4" name="Credit">
            <a:extLst>
              <a:ext uri="{FF2B5EF4-FFF2-40B4-BE49-F238E27FC236}">
                <a16:creationId xmlns:a16="http://schemas.microsoft.com/office/drawing/2014/main" id="{770FBD7B-DF93-34C7-4F16-E5878340BBCD}"/>
              </a:ext>
            </a:extLst>
          </p:cNvPr>
          <p:cNvSpPr>
            <a:spLocks noGrp="1"/>
          </p:cNvSpPr>
          <p:nvPr>
            <p:ph type="body" sz="quarter" idx="14" hasCustomPrompt="1"/>
          </p:nvPr>
        </p:nvSpPr>
        <p:spPr>
          <a:xfrm>
            <a:off x="3625025" y="4828032"/>
            <a:ext cx="3347346" cy="265830"/>
          </a:xfrm>
          <a:prstGeom prst="rect">
            <a:avLst/>
          </a:prstGeom>
          <a:effectLst/>
        </p:spPr>
        <p:txBody>
          <a:bodyPr anchor="b"/>
          <a:lstStyle>
            <a:lvl1pPr marL="0" indent="0" algn="ctr">
              <a:buNone/>
              <a:defRPr sz="12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credit box</a:t>
            </a:r>
          </a:p>
        </p:txBody>
      </p:sp>
      <p:sp>
        <p:nvSpPr>
          <p:cNvPr id="3" name="Slide number">
            <a:extLst>
              <a:ext uri="{FF2B5EF4-FFF2-40B4-BE49-F238E27FC236}">
                <a16:creationId xmlns:a16="http://schemas.microsoft.com/office/drawing/2014/main" id="{A98AE1E5-3CFF-435C-9298-2FE10E15291D}"/>
              </a:ext>
            </a:extLst>
          </p:cNvPr>
          <p:cNvSpPr>
            <a:spLocks noGrp="1"/>
          </p:cNvSpPr>
          <p:nvPr>
            <p:ph type="sldNum" sz="quarter" idx="10"/>
          </p:nvPr>
        </p:nvSpPr>
        <p:spPr>
          <a:xfrm>
            <a:off x="8342334" y="4810518"/>
            <a:ext cx="649266" cy="274637"/>
          </a:xfrm>
          <a:prstGeom prst="rect">
            <a:avLst/>
          </a:prstGeom>
        </p:spPr>
        <p:txBody>
          <a:bodyPr wrap="square"/>
          <a:lstStyle>
            <a:lvl1pPr>
              <a:defRPr>
                <a:latin typeface="+mj-lt"/>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8067497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op caption and 2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0" name="Caption">
            <a:extLst>
              <a:ext uri="{FF2B5EF4-FFF2-40B4-BE49-F238E27FC236}">
                <a16:creationId xmlns:a16="http://schemas.microsoft.com/office/drawing/2014/main" id="{8B37B293-A260-7A40-879C-C745FD04AF7A}"/>
              </a:ext>
            </a:extLst>
          </p:cNvPr>
          <p:cNvSpPr>
            <a:spLocks noGrp="1"/>
          </p:cNvSpPr>
          <p:nvPr>
            <p:ph type="body" sz="quarter" idx="17" hasCustomPrompt="1"/>
          </p:nvPr>
        </p:nvSpPr>
        <p:spPr>
          <a:xfrm>
            <a:off x="149312" y="1200150"/>
            <a:ext cx="8842287"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8" name="Bullets 1"/>
          <p:cNvSpPr>
            <a:spLocks noGrp="1"/>
          </p:cNvSpPr>
          <p:nvPr>
            <p:ph idx="13" hasCustomPrompt="1"/>
          </p:nvPr>
        </p:nvSpPr>
        <p:spPr>
          <a:xfrm>
            <a:off x="149314" y="1732478"/>
            <a:ext cx="4379420" cy="2860873"/>
          </a:xfrm>
        </p:spPr>
        <p:txBody>
          <a:bodyPr/>
          <a:lstStyle>
            <a:lvl1pPr marL="288925" indent="-288925">
              <a:buClr>
                <a:srgbClr val="708549"/>
              </a:buClr>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708549"/>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Clr>
                <a:srgbClr val="708549"/>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Bullets 2"/>
          <p:cNvSpPr>
            <a:spLocks noGrp="1"/>
          </p:cNvSpPr>
          <p:nvPr>
            <p:ph idx="12" hasCustomPrompt="1"/>
          </p:nvPr>
        </p:nvSpPr>
        <p:spPr>
          <a:xfrm>
            <a:off x="4615267" y="1728216"/>
            <a:ext cx="4376334" cy="2859802"/>
          </a:xfrm>
          <a:prstGeom prst="rect">
            <a:avLst/>
          </a:prstGeom>
          <a:ln>
            <a:solidFill>
              <a:srgbClr val="6CACE4">
                <a:alpha val="25000"/>
              </a:srgbClr>
            </a:solidFill>
          </a:ln>
        </p:spPr>
        <p:txBody>
          <a:bodyPr vert="horz" lIns="91440" tIns="45720" rIns="91440" bIns="45720" rtlCol="0">
            <a:normAutofit/>
          </a:bodyPr>
          <a:lstStyle>
            <a:lvl1pPr marL="288925" indent="-288925">
              <a:buClr>
                <a:srgbClr val="708549"/>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708549"/>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708549"/>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2DDCF19F-A0FE-CB44-767F-C6D97AC286C9}"/>
              </a:ext>
            </a:extLst>
          </p:cNvPr>
          <p:cNvSpPr>
            <a:spLocks noGrp="1"/>
          </p:cNvSpPr>
          <p:nvPr>
            <p:ph idx="20"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B4232E93-E99A-9E42-9AE6-9CECC488A9D2}"/>
              </a:ext>
            </a:extLst>
          </p:cNvPr>
          <p:cNvSpPr>
            <a:spLocks noGrp="1"/>
          </p:cNvSpPr>
          <p:nvPr>
            <p:ph type="sldNum" sz="quarter" idx="19"/>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7615314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op left caption and 2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0" name="Caption">
            <a:extLst>
              <a:ext uri="{FF2B5EF4-FFF2-40B4-BE49-F238E27FC236}">
                <a16:creationId xmlns:a16="http://schemas.microsoft.com/office/drawing/2014/main" id="{8B37B293-A260-7A40-879C-C745FD04AF7A}"/>
              </a:ext>
            </a:extLst>
          </p:cNvPr>
          <p:cNvSpPr>
            <a:spLocks noGrp="1"/>
          </p:cNvSpPr>
          <p:nvPr>
            <p:ph type="body" sz="quarter" idx="17" hasCustomPrompt="1"/>
          </p:nvPr>
        </p:nvSpPr>
        <p:spPr>
          <a:xfrm>
            <a:off x="149312" y="1200150"/>
            <a:ext cx="4381499"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8" name="Bullets 1"/>
          <p:cNvSpPr>
            <a:spLocks noGrp="1"/>
          </p:cNvSpPr>
          <p:nvPr>
            <p:ph idx="13" hasCustomPrompt="1"/>
          </p:nvPr>
        </p:nvSpPr>
        <p:spPr>
          <a:xfrm>
            <a:off x="149314" y="1732478"/>
            <a:ext cx="4379420" cy="2860873"/>
          </a:xfrm>
        </p:spPr>
        <p:txBody>
          <a:bodyPr/>
          <a:lstStyle>
            <a:lvl1pPr marL="288925" indent="-288925">
              <a:buClr>
                <a:srgbClr val="708549"/>
              </a:buClr>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708549"/>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Clr>
                <a:srgbClr val="708549"/>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Bullets 2"/>
          <p:cNvSpPr>
            <a:spLocks noGrp="1"/>
          </p:cNvSpPr>
          <p:nvPr>
            <p:ph idx="12" hasCustomPrompt="1"/>
          </p:nvPr>
        </p:nvSpPr>
        <p:spPr>
          <a:xfrm>
            <a:off x="4615267" y="1200150"/>
            <a:ext cx="4376334" cy="3393202"/>
          </a:xfrm>
          <a:prstGeom prst="rect">
            <a:avLst/>
          </a:prstGeom>
          <a:ln>
            <a:solidFill>
              <a:srgbClr val="6CACE4">
                <a:alpha val="25000"/>
              </a:srgbClr>
            </a:solidFill>
          </a:ln>
        </p:spPr>
        <p:txBody>
          <a:bodyPr vert="horz" lIns="91440" tIns="45720" rIns="91440" bIns="45720" rtlCol="0">
            <a:normAutofit/>
          </a:bodyPr>
          <a:lstStyle>
            <a:lvl1pPr marL="288925" indent="-288925">
              <a:buClr>
                <a:srgbClr val="708549"/>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708549"/>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708549"/>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FE5B6DA7-7358-9F06-9AB7-E6F0EA55093D}"/>
              </a:ext>
            </a:extLst>
          </p:cNvPr>
          <p:cNvSpPr>
            <a:spLocks noGrp="1"/>
          </p:cNvSpPr>
          <p:nvPr>
            <p:ph idx="19"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A99857AD-EF38-344F-9DB2-381017A53D5A}"/>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6270207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op right caption and 2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8" name="Bullets 1"/>
          <p:cNvSpPr>
            <a:spLocks noGrp="1"/>
          </p:cNvSpPr>
          <p:nvPr>
            <p:ph idx="13" hasCustomPrompt="1"/>
          </p:nvPr>
        </p:nvSpPr>
        <p:spPr>
          <a:xfrm>
            <a:off x="149314" y="1201308"/>
            <a:ext cx="4379420" cy="3392043"/>
          </a:xfrm>
        </p:spPr>
        <p:txBody>
          <a:bodyPr/>
          <a:lstStyle>
            <a:lvl1pPr marL="288925" indent="-288925">
              <a:buClr>
                <a:srgbClr val="708549"/>
              </a:buClr>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708549"/>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Clr>
                <a:srgbClr val="708549"/>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1" name="Caption">
            <a:extLst>
              <a:ext uri="{FF2B5EF4-FFF2-40B4-BE49-F238E27FC236}">
                <a16:creationId xmlns:a16="http://schemas.microsoft.com/office/drawing/2014/main" id="{E1366CE7-594B-2C44-9137-C4F594D4D4DD}"/>
              </a:ext>
            </a:extLst>
          </p:cNvPr>
          <p:cNvSpPr>
            <a:spLocks noGrp="1"/>
          </p:cNvSpPr>
          <p:nvPr>
            <p:ph type="body" sz="quarter" idx="18" hasCustomPrompt="1"/>
          </p:nvPr>
        </p:nvSpPr>
        <p:spPr>
          <a:xfrm>
            <a:off x="4615266" y="1201308"/>
            <a:ext cx="4376334"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7" name="Bullets 2"/>
          <p:cNvSpPr>
            <a:spLocks noGrp="1"/>
          </p:cNvSpPr>
          <p:nvPr>
            <p:ph idx="12" hasCustomPrompt="1"/>
          </p:nvPr>
        </p:nvSpPr>
        <p:spPr>
          <a:xfrm>
            <a:off x="4615267" y="1728216"/>
            <a:ext cx="4376334" cy="2859802"/>
          </a:xfrm>
          <a:prstGeom prst="rect">
            <a:avLst/>
          </a:prstGeom>
          <a:ln>
            <a:solidFill>
              <a:srgbClr val="6CACE4">
                <a:alpha val="25000"/>
              </a:srgbClr>
            </a:solidFill>
          </a:ln>
        </p:spPr>
        <p:txBody>
          <a:bodyPr vert="horz" lIns="91440" tIns="45720" rIns="91440" bIns="45720" rtlCol="0">
            <a:normAutofit/>
          </a:bodyPr>
          <a:lstStyle>
            <a:lvl1pPr marL="288925" indent="-288925">
              <a:buClr>
                <a:srgbClr val="708549"/>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708549"/>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708549"/>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BBAEBF50-5201-D8F2-7885-5328BC4A3A7F}"/>
              </a:ext>
            </a:extLst>
          </p:cNvPr>
          <p:cNvSpPr>
            <a:spLocks noGrp="1"/>
          </p:cNvSpPr>
          <p:nvPr>
            <p:ph idx="20"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0EA6F4E2-BACB-E94F-A7ED-E5489A75FA58}"/>
              </a:ext>
            </a:extLst>
          </p:cNvPr>
          <p:cNvSpPr>
            <a:spLocks noGrp="1"/>
          </p:cNvSpPr>
          <p:nvPr>
            <p:ph type="sldNum" sz="quarter" idx="19"/>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4969375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captions, 2 boxes">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add slide title</a:t>
            </a:r>
          </a:p>
        </p:txBody>
      </p:sp>
      <p:sp>
        <p:nvSpPr>
          <p:cNvPr id="12" name="Caption 1">
            <a:extLst>
              <a:ext uri="{FF2B5EF4-FFF2-40B4-BE49-F238E27FC236}">
                <a16:creationId xmlns:a16="http://schemas.microsoft.com/office/drawing/2014/main" id="{4D6E7788-1BC1-BC4A-A3A3-605ED8B641AB}"/>
              </a:ext>
            </a:extLst>
          </p:cNvPr>
          <p:cNvSpPr>
            <a:spLocks noGrp="1"/>
          </p:cNvSpPr>
          <p:nvPr>
            <p:ph type="body" sz="quarter" idx="21" hasCustomPrompt="1"/>
          </p:nvPr>
        </p:nvSpPr>
        <p:spPr>
          <a:xfrm>
            <a:off x="149313" y="1200150"/>
            <a:ext cx="8840849"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8" name="Caption 2">
            <a:extLst>
              <a:ext uri="{FF2B5EF4-FFF2-40B4-BE49-F238E27FC236}">
                <a16:creationId xmlns:a16="http://schemas.microsoft.com/office/drawing/2014/main" id="{32AB41CC-EBC0-1C48-BE6D-CB034EC38E3C}"/>
              </a:ext>
            </a:extLst>
          </p:cNvPr>
          <p:cNvSpPr>
            <a:spLocks noGrp="1"/>
          </p:cNvSpPr>
          <p:nvPr>
            <p:ph type="body" sz="quarter" idx="15" hasCustomPrompt="1"/>
          </p:nvPr>
        </p:nvSpPr>
        <p:spPr>
          <a:xfrm>
            <a:off x="149313" y="1696072"/>
            <a:ext cx="4381499" cy="448056"/>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3" name="Bullets 1"/>
          <p:cNvSpPr>
            <a:spLocks noGrp="1"/>
          </p:cNvSpPr>
          <p:nvPr>
            <p:ph idx="1" hasCustomPrompt="1"/>
          </p:nvPr>
        </p:nvSpPr>
        <p:spPr>
          <a:xfrm>
            <a:off x="149314" y="2231135"/>
            <a:ext cx="4381414" cy="2359915"/>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1" name="Caption 3">
            <a:extLst>
              <a:ext uri="{FF2B5EF4-FFF2-40B4-BE49-F238E27FC236}">
                <a16:creationId xmlns:a16="http://schemas.microsoft.com/office/drawing/2014/main" id="{A4957100-72FC-2A42-8D11-3C05EDC1A526}"/>
              </a:ext>
            </a:extLst>
          </p:cNvPr>
          <p:cNvSpPr>
            <a:spLocks noGrp="1"/>
          </p:cNvSpPr>
          <p:nvPr>
            <p:ph type="body" sz="quarter" idx="18" hasCustomPrompt="1"/>
          </p:nvPr>
        </p:nvSpPr>
        <p:spPr>
          <a:xfrm>
            <a:off x="4615266" y="1697230"/>
            <a:ext cx="4376334" cy="448056"/>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6" name="Bullets 2"/>
          <p:cNvSpPr>
            <a:spLocks noGrp="1"/>
          </p:cNvSpPr>
          <p:nvPr>
            <p:ph idx="12" hasCustomPrompt="1"/>
          </p:nvPr>
        </p:nvSpPr>
        <p:spPr>
          <a:xfrm>
            <a:off x="4610186" y="2231136"/>
            <a:ext cx="4379976" cy="2359914"/>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18474B13-1193-4B1F-958B-1BA3BD361D98}"/>
              </a:ext>
            </a:extLst>
          </p:cNvPr>
          <p:cNvSpPr>
            <a:spLocks noGrp="1"/>
          </p:cNvSpPr>
          <p:nvPr>
            <p:ph idx="2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2537B3CC-36F5-6348-ADBA-0F2C88D56821}"/>
              </a:ext>
            </a:extLst>
          </p:cNvPr>
          <p:cNvSpPr>
            <a:spLocks noGrp="1"/>
          </p:cNvSpPr>
          <p:nvPr>
            <p:ph type="sldNum" sz="quarter" idx="2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7212625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op caption, 1 box">
    <p:bg>
      <p:bgPr>
        <a:solidFill>
          <a:srgbClr val="FFFFFF"/>
        </a:solidFill>
        <a:effectLst/>
      </p:bgPr>
    </p:bg>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add slide title</a:t>
            </a:r>
          </a:p>
        </p:txBody>
      </p:sp>
      <p:sp>
        <p:nvSpPr>
          <p:cNvPr id="11" name="Caption">
            <a:extLst>
              <a:ext uri="{FF2B5EF4-FFF2-40B4-BE49-F238E27FC236}">
                <a16:creationId xmlns:a16="http://schemas.microsoft.com/office/drawing/2014/main" id="{1F55D65F-DFFC-FC4A-A7A1-5282732454C1}"/>
              </a:ext>
            </a:extLst>
          </p:cNvPr>
          <p:cNvSpPr>
            <a:spLocks noGrp="1"/>
          </p:cNvSpPr>
          <p:nvPr>
            <p:ph type="body" sz="quarter" idx="17" hasCustomPrompt="1"/>
          </p:nvPr>
        </p:nvSpPr>
        <p:spPr>
          <a:xfrm>
            <a:off x="149313" y="1200150"/>
            <a:ext cx="8842286"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7" name="Bullets">
            <a:extLst>
              <a:ext uri="{FF2B5EF4-FFF2-40B4-BE49-F238E27FC236}">
                <a16:creationId xmlns:a16="http://schemas.microsoft.com/office/drawing/2014/main" id="{469FABCF-7953-3149-8EE5-C34571F9028F}"/>
              </a:ext>
            </a:extLst>
          </p:cNvPr>
          <p:cNvSpPr>
            <a:spLocks noGrp="1"/>
          </p:cNvSpPr>
          <p:nvPr>
            <p:ph idx="13" hasCustomPrompt="1"/>
          </p:nvPr>
        </p:nvSpPr>
        <p:spPr>
          <a:xfrm>
            <a:off x="149314" y="1732478"/>
            <a:ext cx="8842286" cy="2860873"/>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852AD5DD-DB97-7468-3B6D-4F03C9A024BE}"/>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81CCAF77-B6EA-254F-A963-E59E78C0B915}"/>
              </a:ext>
            </a:extLst>
          </p:cNvPr>
          <p:cNvSpPr>
            <a:spLocks noGrp="1"/>
          </p:cNvSpPr>
          <p:nvPr>
            <p:ph type="sldNum" sz="quarter" idx="15"/>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6686924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op caption and 2 wide boxes">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add slide title</a:t>
            </a:r>
          </a:p>
        </p:txBody>
      </p:sp>
      <p:sp>
        <p:nvSpPr>
          <p:cNvPr id="8" name="Caption">
            <a:extLst>
              <a:ext uri="{FF2B5EF4-FFF2-40B4-BE49-F238E27FC236}">
                <a16:creationId xmlns:a16="http://schemas.microsoft.com/office/drawing/2014/main" id="{00FA151C-83E9-504F-92AE-CBD9AB722F88}"/>
              </a:ext>
            </a:extLst>
          </p:cNvPr>
          <p:cNvSpPr>
            <a:spLocks noGrp="1"/>
          </p:cNvSpPr>
          <p:nvPr>
            <p:ph type="body" sz="quarter" idx="18" hasCustomPrompt="1"/>
          </p:nvPr>
        </p:nvSpPr>
        <p:spPr>
          <a:xfrm>
            <a:off x="149313" y="1200150"/>
            <a:ext cx="8842286"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1" name="Bullets 1">
            <a:extLst>
              <a:ext uri="{FF2B5EF4-FFF2-40B4-BE49-F238E27FC236}">
                <a16:creationId xmlns:a16="http://schemas.microsoft.com/office/drawing/2014/main" id="{8BF4410D-F187-0A4F-B2DE-2009559C8F5E}"/>
              </a:ext>
            </a:extLst>
          </p:cNvPr>
          <p:cNvSpPr>
            <a:spLocks noGrp="1"/>
          </p:cNvSpPr>
          <p:nvPr>
            <p:ph idx="13" hasCustomPrompt="1"/>
          </p:nvPr>
        </p:nvSpPr>
        <p:spPr>
          <a:xfrm>
            <a:off x="149314" y="1732478"/>
            <a:ext cx="8842286" cy="1399683"/>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Bullets 2">
            <a:extLst>
              <a:ext uri="{FF2B5EF4-FFF2-40B4-BE49-F238E27FC236}">
                <a16:creationId xmlns:a16="http://schemas.microsoft.com/office/drawing/2014/main" id="{E7C68EF4-EEA6-3542-99D5-BFE95DDC826A}"/>
              </a:ext>
            </a:extLst>
          </p:cNvPr>
          <p:cNvSpPr>
            <a:spLocks noGrp="1"/>
          </p:cNvSpPr>
          <p:nvPr>
            <p:ph idx="16" hasCustomPrompt="1"/>
          </p:nvPr>
        </p:nvSpPr>
        <p:spPr>
          <a:xfrm>
            <a:off x="149313" y="3194940"/>
            <a:ext cx="8842288" cy="1399683"/>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572A3753-4AAA-01E0-CFF7-F48C4D6DAB94}"/>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DB859A34-2E93-5043-82FD-B9D7706159B0}"/>
              </a:ext>
            </a:extLst>
          </p:cNvPr>
          <p:cNvSpPr>
            <a:spLocks noGrp="1"/>
          </p:cNvSpPr>
          <p:nvPr>
            <p:ph type="sldNum" sz="quarter" idx="17"/>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2840082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 wide boxes">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add slide title</a:t>
            </a:r>
          </a:p>
        </p:txBody>
      </p:sp>
      <p:sp>
        <p:nvSpPr>
          <p:cNvPr id="3" name="Bullets 1"/>
          <p:cNvSpPr>
            <a:spLocks noGrp="1"/>
          </p:cNvSpPr>
          <p:nvPr>
            <p:ph idx="1" hasCustomPrompt="1"/>
          </p:nvPr>
        </p:nvSpPr>
        <p:spPr>
          <a:xfrm>
            <a:off x="149313" y="1200151"/>
            <a:ext cx="8842287" cy="1664969"/>
          </a:xfrm>
        </p:spPr>
        <p:txBody>
          <a:bodyPr/>
          <a:lstStyle>
            <a:lvl1pPr marL="288925" indent="-288925">
              <a:buClr>
                <a:srgbClr val="708549"/>
              </a:buClr>
              <a:buFont typeface="Arial" panose="020B0604020202020204" pitchFamily="34" charset="0"/>
              <a:buChar char="►"/>
              <a:defRPr baseline="0"/>
            </a:lvl1pPr>
            <a:lvl2pPr marL="568325" indent="-284163">
              <a:buClr>
                <a:srgbClr val="708549"/>
              </a:buClr>
              <a:buFont typeface="Arial" panose="020B0604020202020204" pitchFamily="34" charset="0"/>
              <a:buChar char="►"/>
              <a:defRPr/>
            </a:lvl2pPr>
            <a:lvl3pPr marL="808038" indent="-234950">
              <a:buClr>
                <a:srgbClr val="708549"/>
              </a:buClr>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Bullets 2">
            <a:extLst>
              <a:ext uri="{FF2B5EF4-FFF2-40B4-BE49-F238E27FC236}">
                <a16:creationId xmlns:a16="http://schemas.microsoft.com/office/drawing/2014/main" id="{E7C68EF4-EEA6-3542-99D5-BFE95DDC826A}"/>
              </a:ext>
            </a:extLst>
          </p:cNvPr>
          <p:cNvSpPr>
            <a:spLocks noGrp="1"/>
          </p:cNvSpPr>
          <p:nvPr>
            <p:ph idx="16" hasCustomPrompt="1"/>
          </p:nvPr>
        </p:nvSpPr>
        <p:spPr>
          <a:xfrm>
            <a:off x="149313" y="2926081"/>
            <a:ext cx="8842288" cy="1668542"/>
          </a:xfrm>
        </p:spPr>
        <p:txBody>
          <a:bodyPr/>
          <a:lstStyle>
            <a:lvl1pPr marL="288925" indent="-288925">
              <a:buClr>
                <a:srgbClr val="708549"/>
              </a:buClr>
              <a:buFont typeface="Arial" panose="020B0604020202020204" pitchFamily="34" charset="0"/>
              <a:buChar char="►"/>
              <a:defRPr baseline="0"/>
            </a:lvl1pPr>
            <a:lvl2pPr marL="568325" indent="-284163">
              <a:buClr>
                <a:srgbClr val="708549"/>
              </a:buClr>
              <a:buFont typeface="Arial" panose="020B0604020202020204" pitchFamily="34" charset="0"/>
              <a:buChar char="►"/>
              <a:defRPr/>
            </a:lvl2pPr>
            <a:lvl3pPr marL="808038" indent="-234950">
              <a:buClr>
                <a:srgbClr val="708549"/>
              </a:buClr>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5499206F-54AA-2589-00E3-4116F4FA25AD}"/>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DB859A34-2E93-5043-82FD-B9D7706159B0}"/>
              </a:ext>
            </a:extLst>
          </p:cNvPr>
          <p:cNvSpPr>
            <a:spLocks noGrp="1"/>
          </p:cNvSpPr>
          <p:nvPr>
            <p:ph type="sldNum" sz="quarter" idx="17"/>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1436778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Quote, full slide">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1" name="Quote">
            <a:extLst>
              <a:ext uri="{FF2B5EF4-FFF2-40B4-BE49-F238E27FC236}">
                <a16:creationId xmlns:a16="http://schemas.microsoft.com/office/drawing/2014/main" id="{6B55774B-FB3F-211B-B0A1-EAEA8DC36353}"/>
              </a:ext>
            </a:extLst>
          </p:cNvPr>
          <p:cNvSpPr>
            <a:spLocks noGrp="1"/>
          </p:cNvSpPr>
          <p:nvPr>
            <p:ph idx="13" hasCustomPrompt="1"/>
          </p:nvPr>
        </p:nvSpPr>
        <p:spPr>
          <a:xfrm>
            <a:off x="731520" y="1200150"/>
            <a:ext cx="7665372" cy="3392424"/>
          </a:xfrm>
          <a:solidFill>
            <a:srgbClr val="0072CB">
              <a:alpha val="4706"/>
            </a:srgbClr>
          </a:solidFill>
          <a:ln>
            <a:noFill/>
          </a:ln>
        </p:spPr>
        <p:txBody>
          <a:bodyPr anchor="ctr"/>
          <a:lstStyle>
            <a:lvl1pPr marL="0" indent="0" algn="l">
              <a:buFontTx/>
              <a:buNone/>
              <a:defRPr baseline="0">
                <a:latin typeface="Georgia" panose="02040502050405020303" pitchFamily="18" charset="0"/>
              </a:defRPr>
            </a:lvl1pPr>
            <a:lvl2pPr marL="284162" indent="0" algn="l">
              <a:buFontTx/>
              <a:buNone/>
              <a:defRPr>
                <a:latin typeface="Georgia" panose="02040502050405020303" pitchFamily="18" charset="0"/>
              </a:defRPr>
            </a:lvl2pPr>
            <a:lvl3pPr marL="573088" indent="0" algn="l">
              <a:buFontTx/>
              <a:buNone/>
              <a:tabLst/>
              <a:defRPr>
                <a:latin typeface="Georgia" panose="02040502050405020303" pitchFamily="18" charset="0"/>
              </a:defRPr>
            </a:lvl3pPr>
            <a:lvl4pPr marL="1371600" indent="0">
              <a:buNone/>
              <a:defRPr/>
            </a:lvl4pPr>
            <a:lvl5pPr marL="1828800" indent="0">
              <a:buNone/>
              <a:defRPr/>
            </a:lvl5pPr>
          </a:lstStyle>
          <a:p>
            <a:pPr lvl="0"/>
            <a:r>
              <a:rPr lang="en-US" dirty="0"/>
              <a:t>Click to add quote</a:t>
            </a:r>
          </a:p>
        </p:txBody>
      </p:sp>
      <p:sp>
        <p:nvSpPr>
          <p:cNvPr id="4" name="Source">
            <a:extLst>
              <a:ext uri="{FF2B5EF4-FFF2-40B4-BE49-F238E27FC236}">
                <a16:creationId xmlns:a16="http://schemas.microsoft.com/office/drawing/2014/main" id="{E885FB96-0FFC-6A80-79A5-5A078B71E001}"/>
              </a:ext>
            </a:extLst>
          </p:cNvPr>
          <p:cNvSpPr>
            <a:spLocks noGrp="1"/>
          </p:cNvSpPr>
          <p:nvPr>
            <p:ph idx="17"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FF1ADCC-B5A4-164E-B850-77B49E1210D4}"/>
              </a:ext>
            </a:extLst>
          </p:cNvPr>
          <p:cNvSpPr>
            <a:spLocks noGrp="1"/>
          </p:cNvSpPr>
          <p:nvPr>
            <p:ph type="sldNum" sz="quarter" idx="16"/>
          </p:nvPr>
        </p:nvSpPr>
        <p:spPr/>
        <p:txBody>
          <a:bodyPr/>
          <a:lstStyle/>
          <a:p>
            <a:fld id="{8ABDC324-684B-9C44-A484-D2B69E2467CF}" type="slidenum">
              <a:rPr lang="en-US" smtClean="0"/>
              <a:pPr/>
              <a:t>‹#›</a:t>
            </a:fld>
            <a:endParaRPr lang="en-US" dirty="0"/>
          </a:p>
        </p:txBody>
      </p:sp>
      <p:pic>
        <p:nvPicPr>
          <p:cNvPr id="2" name="Left curly  quote">
            <a:extLst>
              <a:ext uri="{FF2B5EF4-FFF2-40B4-BE49-F238E27FC236}">
                <a16:creationId xmlns:a16="http://schemas.microsoft.com/office/drawing/2014/main" id="{B7301D22-F44E-30CA-30B3-EFBD837D758A}"/>
              </a:ext>
              <a:ext uri="{C183D7F6-B498-43B3-948B-1728B52AA6E4}">
                <adec:decorative xmlns:adec="http://schemas.microsoft.com/office/drawing/2017/decorative" val="1"/>
              </a:ext>
            </a:extLst>
          </p:cNvPr>
          <p:cNvPicPr>
            <a:picLocks noChangeAspect="1"/>
          </p:cNvPicPr>
          <p:nvPr userDrawn="1"/>
        </p:nvPicPr>
        <p:blipFill>
          <a:blip r:embed="rId2">
            <a:alphaModFix amt="30000"/>
          </a:blip>
          <a:stretch>
            <a:fillRect/>
          </a:stretch>
        </p:blipFill>
        <p:spPr>
          <a:xfrm>
            <a:off x="149313" y="1093305"/>
            <a:ext cx="552336" cy="552336"/>
          </a:xfrm>
          <a:prstGeom prst="rect">
            <a:avLst/>
          </a:prstGeom>
        </p:spPr>
      </p:pic>
      <p:pic>
        <p:nvPicPr>
          <p:cNvPr id="5" name="Right curly quote" descr="A blue quote symbol&#10;&#10;AI-generated content may be incorrect.">
            <a:extLst>
              <a:ext uri="{FF2B5EF4-FFF2-40B4-BE49-F238E27FC236}">
                <a16:creationId xmlns:a16="http://schemas.microsoft.com/office/drawing/2014/main" id="{843FC6D5-92B5-E72D-9566-44B8609CAB65}"/>
              </a:ext>
            </a:extLst>
          </p:cNvPr>
          <p:cNvPicPr>
            <a:picLocks noChangeAspect="1"/>
          </p:cNvPicPr>
          <p:nvPr userDrawn="1"/>
        </p:nvPicPr>
        <p:blipFill>
          <a:blip r:embed="rId2">
            <a:alphaModFix amt="30000"/>
          </a:blip>
          <a:stretch>
            <a:fillRect/>
          </a:stretch>
        </p:blipFill>
        <p:spPr>
          <a:xfrm rot="10800000">
            <a:off x="8439264" y="4151376"/>
            <a:ext cx="552336" cy="552336"/>
          </a:xfrm>
          <a:prstGeom prst="rect">
            <a:avLst/>
          </a:prstGeom>
        </p:spPr>
      </p:pic>
    </p:spTree>
    <p:extLst>
      <p:ext uri="{BB962C8B-B14F-4D97-AF65-F5344CB8AC3E}">
        <p14:creationId xmlns:p14="http://schemas.microsoft.com/office/powerpoint/2010/main" val="917269081"/>
      </p:ext>
    </p:extLst>
  </p:cSld>
  <p:clrMapOvr>
    <a:masterClrMapping/>
  </p:clrMapOvr>
  <p:extLst>
    <p:ext uri="{DCECCB84-F9BA-43D5-87BE-67443E8EF086}">
      <p15:sldGuideLst xmlns:p15="http://schemas.microsoft.com/office/powerpoint/2012/main">
        <p15:guide id="1" orient="horz" pos="2892">
          <p15:clr>
            <a:srgbClr val="FBAE40"/>
          </p15:clr>
        </p15:guide>
        <p15:guide id="2" orient="horz" pos="1720">
          <p15:clr>
            <a:srgbClr val="FBAE40"/>
          </p15:clr>
        </p15:guide>
        <p15:guide id="3" orient="horz" pos="1820">
          <p15:clr>
            <a:srgbClr val="FBAE40"/>
          </p15:clr>
        </p15:guide>
        <p15:guide id="4" orient="horz" pos="1920">
          <p15:clr>
            <a:srgbClr val="FBAE40"/>
          </p15:clr>
        </p15:guide>
        <p15:guide id="5" pos="28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Quote, half slide, left">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2" name="Quote">
            <a:extLst>
              <a:ext uri="{FF2B5EF4-FFF2-40B4-BE49-F238E27FC236}">
                <a16:creationId xmlns:a16="http://schemas.microsoft.com/office/drawing/2014/main" id="{96780F5E-D44A-6E57-0E77-118991825C33}"/>
              </a:ext>
            </a:extLst>
          </p:cNvPr>
          <p:cNvSpPr>
            <a:spLocks noGrp="1"/>
          </p:cNvSpPr>
          <p:nvPr>
            <p:ph idx="13" hasCustomPrompt="1"/>
          </p:nvPr>
        </p:nvSpPr>
        <p:spPr>
          <a:xfrm>
            <a:off x="732823" y="1200928"/>
            <a:ext cx="3215723" cy="3392424"/>
          </a:xfrm>
          <a:solidFill>
            <a:srgbClr val="0072CB">
              <a:alpha val="5000"/>
            </a:srgbClr>
          </a:solidFill>
          <a:ln>
            <a:noFill/>
          </a:ln>
        </p:spPr>
        <p:txBody>
          <a:bodyPr anchor="ctr"/>
          <a:lstStyle>
            <a:lvl1pPr marL="0" indent="0" algn="l">
              <a:buFontTx/>
              <a:buNone/>
              <a:defRPr baseline="0">
                <a:latin typeface="Georgia" panose="02040502050405020303" pitchFamily="18" charset="0"/>
              </a:defRPr>
            </a:lvl1pPr>
            <a:lvl2pPr marL="284162" indent="0" algn="l">
              <a:buFontTx/>
              <a:buNone/>
              <a:defRPr>
                <a:latin typeface="Georgia" panose="02040502050405020303" pitchFamily="18" charset="0"/>
              </a:defRPr>
            </a:lvl2pPr>
            <a:lvl3pPr marL="573088" indent="0" algn="l">
              <a:buFontTx/>
              <a:buNone/>
              <a:tabLst/>
              <a:defRPr>
                <a:latin typeface="Georgia" panose="02040502050405020303" pitchFamily="18" charset="0"/>
              </a:defRPr>
            </a:lvl3pPr>
            <a:lvl4pPr marL="1371600" indent="0">
              <a:buNone/>
              <a:defRPr/>
            </a:lvl4pPr>
            <a:lvl5pPr marL="1828800" indent="0">
              <a:buNone/>
              <a:defRPr/>
            </a:lvl5pPr>
          </a:lstStyle>
          <a:p>
            <a:pPr lvl="0"/>
            <a:r>
              <a:rPr lang="en-US" dirty="0"/>
              <a:t>Click to add quote</a:t>
            </a:r>
          </a:p>
        </p:txBody>
      </p:sp>
      <p:sp>
        <p:nvSpPr>
          <p:cNvPr id="6" name="Bullets 1">
            <a:extLst>
              <a:ext uri="{FF2B5EF4-FFF2-40B4-BE49-F238E27FC236}">
                <a16:creationId xmlns:a16="http://schemas.microsoft.com/office/drawing/2014/main" id="{8C971A48-E80F-9EA2-0ECF-69E7AFB839BD}"/>
              </a:ext>
            </a:extLst>
          </p:cNvPr>
          <p:cNvSpPr>
            <a:spLocks noGrp="1"/>
          </p:cNvSpPr>
          <p:nvPr>
            <p:ph idx="12" hasCustomPrompt="1"/>
          </p:nvPr>
        </p:nvSpPr>
        <p:spPr>
          <a:xfrm>
            <a:off x="4859613" y="1201422"/>
            <a:ext cx="4131987" cy="3391930"/>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a:t>
            </a:r>
            <a:r>
              <a:rPr lang="en-US" dirty="0" err="1"/>
              <a:t>levele</a:t>
            </a:r>
            <a:endParaRPr lang="en-US" dirty="0"/>
          </a:p>
        </p:txBody>
      </p:sp>
      <p:sp>
        <p:nvSpPr>
          <p:cNvPr id="4" name="Source">
            <a:extLst>
              <a:ext uri="{FF2B5EF4-FFF2-40B4-BE49-F238E27FC236}">
                <a16:creationId xmlns:a16="http://schemas.microsoft.com/office/drawing/2014/main" id="{E885FB96-0FFC-6A80-79A5-5A078B71E001}"/>
              </a:ext>
            </a:extLst>
          </p:cNvPr>
          <p:cNvSpPr>
            <a:spLocks noGrp="1"/>
          </p:cNvSpPr>
          <p:nvPr>
            <p:ph idx="17"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FF1ADCC-B5A4-164E-B850-77B49E1210D4}"/>
              </a:ext>
            </a:extLst>
          </p:cNvPr>
          <p:cNvSpPr>
            <a:spLocks noGrp="1"/>
          </p:cNvSpPr>
          <p:nvPr>
            <p:ph type="sldNum" sz="quarter" idx="16"/>
          </p:nvPr>
        </p:nvSpPr>
        <p:spPr/>
        <p:txBody>
          <a:bodyPr/>
          <a:lstStyle/>
          <a:p>
            <a:fld id="{8ABDC324-684B-9C44-A484-D2B69E2467CF}" type="slidenum">
              <a:rPr lang="en-US" smtClean="0"/>
              <a:pPr/>
              <a:t>‹#›</a:t>
            </a:fld>
            <a:endParaRPr lang="en-US" dirty="0"/>
          </a:p>
        </p:txBody>
      </p:sp>
      <p:pic>
        <p:nvPicPr>
          <p:cNvPr id="9" name="Picture 8">
            <a:extLst>
              <a:ext uri="{FF2B5EF4-FFF2-40B4-BE49-F238E27FC236}">
                <a16:creationId xmlns:a16="http://schemas.microsoft.com/office/drawing/2014/main" id="{1578D316-DF96-1FCE-D729-5D663EA2BAFE}"/>
              </a:ext>
              <a:ext uri="{C183D7F6-B498-43B3-948B-1728B52AA6E4}">
                <adec:decorative xmlns:adec="http://schemas.microsoft.com/office/drawing/2017/decorative" val="1"/>
              </a:ext>
            </a:extLst>
          </p:cNvPr>
          <p:cNvPicPr>
            <a:picLocks noChangeAspect="1"/>
          </p:cNvPicPr>
          <p:nvPr userDrawn="1"/>
        </p:nvPicPr>
        <p:blipFill>
          <a:blip r:embed="rId2">
            <a:alphaModFix amt="30000"/>
          </a:blip>
          <a:stretch>
            <a:fillRect/>
          </a:stretch>
        </p:blipFill>
        <p:spPr>
          <a:xfrm>
            <a:off x="149313" y="1093305"/>
            <a:ext cx="552336" cy="552336"/>
          </a:xfrm>
          <a:prstGeom prst="rect">
            <a:avLst/>
          </a:prstGeom>
        </p:spPr>
      </p:pic>
      <p:pic>
        <p:nvPicPr>
          <p:cNvPr id="7" name="Picture 6">
            <a:extLst>
              <a:ext uri="{FF2B5EF4-FFF2-40B4-BE49-F238E27FC236}">
                <a16:creationId xmlns:a16="http://schemas.microsoft.com/office/drawing/2014/main" id="{E7E4D9CC-CDE3-EF7F-5492-53479E584614}"/>
              </a:ext>
              <a:ext uri="{C183D7F6-B498-43B3-948B-1728B52AA6E4}">
                <adec:decorative xmlns:adec="http://schemas.microsoft.com/office/drawing/2017/decorative" val="1"/>
              </a:ext>
            </a:extLst>
          </p:cNvPr>
          <p:cNvPicPr>
            <a:picLocks noChangeAspect="1"/>
          </p:cNvPicPr>
          <p:nvPr userDrawn="1"/>
        </p:nvPicPr>
        <p:blipFill>
          <a:blip r:embed="rId2">
            <a:alphaModFix amt="30000"/>
          </a:blip>
          <a:stretch>
            <a:fillRect/>
          </a:stretch>
        </p:blipFill>
        <p:spPr>
          <a:xfrm rot="10800000">
            <a:off x="4008220" y="4150833"/>
            <a:ext cx="552336" cy="552336"/>
          </a:xfrm>
          <a:prstGeom prst="rect">
            <a:avLst/>
          </a:prstGeom>
        </p:spPr>
      </p:pic>
    </p:spTree>
    <p:extLst>
      <p:ext uri="{BB962C8B-B14F-4D97-AF65-F5344CB8AC3E}">
        <p14:creationId xmlns:p14="http://schemas.microsoft.com/office/powerpoint/2010/main" val="177576727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Quote, half slide, right">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2" name="Bullets 1">
            <a:extLst>
              <a:ext uri="{FF2B5EF4-FFF2-40B4-BE49-F238E27FC236}">
                <a16:creationId xmlns:a16="http://schemas.microsoft.com/office/drawing/2014/main" id="{B9543381-25D9-2E91-282A-C80302D379B2}"/>
              </a:ext>
            </a:extLst>
          </p:cNvPr>
          <p:cNvSpPr>
            <a:spLocks noGrp="1"/>
          </p:cNvSpPr>
          <p:nvPr>
            <p:ph idx="12" hasCustomPrompt="1"/>
          </p:nvPr>
        </p:nvSpPr>
        <p:spPr>
          <a:xfrm>
            <a:off x="154512" y="1201422"/>
            <a:ext cx="4153782" cy="3391930"/>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2" name="Quote">
            <a:extLst>
              <a:ext uri="{FF2B5EF4-FFF2-40B4-BE49-F238E27FC236}">
                <a16:creationId xmlns:a16="http://schemas.microsoft.com/office/drawing/2014/main" id="{96780F5E-D44A-6E57-0E77-118991825C33}"/>
              </a:ext>
            </a:extLst>
          </p:cNvPr>
          <p:cNvSpPr>
            <a:spLocks noGrp="1"/>
          </p:cNvSpPr>
          <p:nvPr>
            <p:ph idx="13" hasCustomPrompt="1"/>
          </p:nvPr>
        </p:nvSpPr>
        <p:spPr>
          <a:xfrm>
            <a:off x="5168621" y="1200150"/>
            <a:ext cx="3218688" cy="3392424"/>
          </a:xfrm>
          <a:solidFill>
            <a:schemeClr val="accent2">
              <a:alpha val="5000"/>
            </a:schemeClr>
          </a:solidFill>
          <a:ln>
            <a:noFill/>
          </a:ln>
        </p:spPr>
        <p:txBody>
          <a:bodyPr anchor="ctr"/>
          <a:lstStyle>
            <a:lvl1pPr marL="0" indent="0" algn="l">
              <a:buFontTx/>
              <a:buNone/>
              <a:defRPr baseline="0">
                <a:latin typeface="Georgia" panose="02040502050405020303" pitchFamily="18" charset="0"/>
              </a:defRPr>
            </a:lvl1pPr>
            <a:lvl2pPr marL="284162" indent="0" algn="l">
              <a:buFontTx/>
              <a:buNone/>
              <a:defRPr>
                <a:latin typeface="Georgia" panose="02040502050405020303" pitchFamily="18" charset="0"/>
              </a:defRPr>
            </a:lvl2pPr>
            <a:lvl3pPr marL="573088" indent="0" algn="l">
              <a:buFontTx/>
              <a:buNone/>
              <a:tabLst/>
              <a:defRPr>
                <a:latin typeface="Georgia" panose="02040502050405020303" pitchFamily="18" charset="0"/>
              </a:defRPr>
            </a:lvl3pPr>
            <a:lvl4pPr marL="1371600" indent="0">
              <a:buNone/>
              <a:defRPr/>
            </a:lvl4pPr>
            <a:lvl5pPr marL="1828800" indent="0">
              <a:buNone/>
              <a:defRPr/>
            </a:lvl5pPr>
          </a:lstStyle>
          <a:p>
            <a:pPr lvl="0"/>
            <a:r>
              <a:rPr lang="en-US" dirty="0"/>
              <a:t>Click to add quote</a:t>
            </a:r>
          </a:p>
        </p:txBody>
      </p:sp>
      <p:sp>
        <p:nvSpPr>
          <p:cNvPr id="4" name="Source">
            <a:extLst>
              <a:ext uri="{FF2B5EF4-FFF2-40B4-BE49-F238E27FC236}">
                <a16:creationId xmlns:a16="http://schemas.microsoft.com/office/drawing/2014/main" id="{E885FB96-0FFC-6A80-79A5-5A078B71E001}"/>
              </a:ext>
            </a:extLst>
          </p:cNvPr>
          <p:cNvSpPr>
            <a:spLocks noGrp="1"/>
          </p:cNvSpPr>
          <p:nvPr>
            <p:ph idx="17"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FF1ADCC-B5A4-164E-B850-77B49E1210D4}"/>
              </a:ext>
            </a:extLst>
          </p:cNvPr>
          <p:cNvSpPr>
            <a:spLocks noGrp="1"/>
          </p:cNvSpPr>
          <p:nvPr>
            <p:ph type="sldNum" sz="quarter" idx="16"/>
          </p:nvPr>
        </p:nvSpPr>
        <p:spPr/>
        <p:txBody>
          <a:bodyPr/>
          <a:lstStyle/>
          <a:p>
            <a:fld id="{8ABDC324-684B-9C44-A484-D2B69E2467CF}" type="slidenum">
              <a:rPr lang="en-US" smtClean="0"/>
              <a:pPr/>
              <a:t>‹#›</a:t>
            </a:fld>
            <a:endParaRPr lang="en-US" dirty="0"/>
          </a:p>
        </p:txBody>
      </p:sp>
      <p:pic>
        <p:nvPicPr>
          <p:cNvPr id="9" name="Picture 8" descr="A blue quote symbol&#10;&#10;AI-generated content may be incorrect.">
            <a:extLst>
              <a:ext uri="{FF2B5EF4-FFF2-40B4-BE49-F238E27FC236}">
                <a16:creationId xmlns:a16="http://schemas.microsoft.com/office/drawing/2014/main" id="{1578D316-DF96-1FCE-D729-5D663EA2BAFE}"/>
              </a:ext>
            </a:extLst>
          </p:cNvPr>
          <p:cNvPicPr>
            <a:picLocks noChangeAspect="1"/>
          </p:cNvPicPr>
          <p:nvPr userDrawn="1"/>
        </p:nvPicPr>
        <p:blipFill>
          <a:blip r:embed="rId2">
            <a:alphaModFix amt="30000"/>
          </a:blip>
          <a:stretch>
            <a:fillRect/>
          </a:stretch>
        </p:blipFill>
        <p:spPr>
          <a:xfrm rot="10800000">
            <a:off x="8439264" y="4151376"/>
            <a:ext cx="552336" cy="552336"/>
          </a:xfrm>
          <a:prstGeom prst="rect">
            <a:avLst/>
          </a:prstGeom>
        </p:spPr>
      </p:pic>
      <p:pic>
        <p:nvPicPr>
          <p:cNvPr id="6" name="Picture 5" descr="A blue quote symbol&#10;&#10;AI-generated content may be incorrect.">
            <a:extLst>
              <a:ext uri="{FF2B5EF4-FFF2-40B4-BE49-F238E27FC236}">
                <a16:creationId xmlns:a16="http://schemas.microsoft.com/office/drawing/2014/main" id="{C26B4A11-308E-2262-DBB1-864131F264EE}"/>
              </a:ext>
            </a:extLst>
          </p:cNvPr>
          <p:cNvPicPr>
            <a:picLocks noChangeAspect="1"/>
          </p:cNvPicPr>
          <p:nvPr userDrawn="1"/>
        </p:nvPicPr>
        <p:blipFill>
          <a:blip r:embed="rId2">
            <a:alphaModFix amt="30000"/>
          </a:blip>
          <a:stretch>
            <a:fillRect/>
          </a:stretch>
        </p:blipFill>
        <p:spPr>
          <a:xfrm>
            <a:off x="4559540" y="1093305"/>
            <a:ext cx="552336" cy="552336"/>
          </a:xfrm>
          <a:prstGeom prst="rect">
            <a:avLst/>
          </a:prstGeom>
        </p:spPr>
      </p:pic>
    </p:spTree>
    <p:extLst>
      <p:ext uri="{BB962C8B-B14F-4D97-AF65-F5344CB8AC3E}">
        <p14:creationId xmlns:p14="http://schemas.microsoft.com/office/powerpoint/2010/main" val="21374618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section, 2 speakers">
    <p:spTree>
      <p:nvGrpSpPr>
        <p:cNvPr id="1" name=""/>
        <p:cNvGrpSpPr/>
        <p:nvPr/>
      </p:nvGrpSpPr>
      <p:grpSpPr>
        <a:xfrm>
          <a:off x="0" y="0"/>
          <a:ext cx="0" cy="0"/>
          <a:chOff x="0" y="0"/>
          <a:chExt cx="0" cy="0"/>
        </a:xfrm>
      </p:grpSpPr>
      <p:cxnSp>
        <p:nvCxnSpPr>
          <p:cNvPr id="2" name="Decorative line">
            <a:extLst>
              <a:ext uri="{FF2B5EF4-FFF2-40B4-BE49-F238E27FC236}">
                <a16:creationId xmlns:a16="http://schemas.microsoft.com/office/drawing/2014/main" id="{5A679782-5EC0-F166-0422-0CD7E09F9B2D}"/>
              </a:ext>
              <a:ext uri="{C183D7F6-B498-43B3-948B-1728B52AA6E4}">
                <adec:decorative xmlns:adec="http://schemas.microsoft.com/office/drawing/2017/decorative" val="1"/>
              </a:ext>
            </a:extLst>
          </p:cNvPr>
          <p:cNvCxnSpPr>
            <a:cxnSpLocks/>
          </p:cNvCxnSpPr>
          <p:nvPr userDrawn="1"/>
        </p:nvCxnSpPr>
        <p:spPr>
          <a:xfrm>
            <a:off x="4453466" y="1664284"/>
            <a:ext cx="3793066" cy="0"/>
          </a:xfrm>
          <a:prstGeom prst="line">
            <a:avLst/>
          </a:prstGeom>
          <a:ln>
            <a:solidFill>
              <a:schemeClr val="accent3"/>
            </a:solidFill>
          </a:ln>
        </p:spPr>
        <p:style>
          <a:lnRef idx="2">
            <a:schemeClr val="accent1"/>
          </a:lnRef>
          <a:fillRef idx="0">
            <a:schemeClr val="accent1"/>
          </a:fillRef>
          <a:effectRef idx="1">
            <a:schemeClr val="accent1"/>
          </a:effectRef>
          <a:fontRef idx="minor">
            <a:schemeClr val="tx1"/>
          </a:fontRef>
        </p:style>
      </p:cxnSp>
      <p:sp>
        <p:nvSpPr>
          <p:cNvPr id="6" name="Lecture title">
            <a:extLst>
              <a:ext uri="{FF2B5EF4-FFF2-40B4-BE49-F238E27FC236}">
                <a16:creationId xmlns:a16="http://schemas.microsoft.com/office/drawing/2014/main" id="{DB77F41B-4D98-4F86-4DB7-23762F03A054}"/>
              </a:ext>
            </a:extLst>
          </p:cNvPr>
          <p:cNvSpPr>
            <a:spLocks noGrp="1"/>
          </p:cNvSpPr>
          <p:nvPr>
            <p:ph type="title"/>
          </p:nvPr>
        </p:nvSpPr>
        <p:spPr>
          <a:xfrm>
            <a:off x="3708399" y="250934"/>
            <a:ext cx="5283201" cy="1294894"/>
          </a:xfrm>
        </p:spPr>
        <p:txBody>
          <a:bodyPr anchor="b"/>
          <a:lstStyle/>
          <a:p>
            <a:r>
              <a:rPr lang="en-US"/>
              <a:t>Click to edit Master title style</a:t>
            </a:r>
            <a:endParaRPr lang="en-US" dirty="0"/>
          </a:p>
        </p:txBody>
      </p:sp>
      <p:sp>
        <p:nvSpPr>
          <p:cNvPr id="4" name="Section title">
            <a:extLst>
              <a:ext uri="{FF2B5EF4-FFF2-40B4-BE49-F238E27FC236}">
                <a16:creationId xmlns:a16="http://schemas.microsoft.com/office/drawing/2014/main" id="{1BC95B3C-F69D-0378-B5B5-E38157978C0D}"/>
              </a:ext>
            </a:extLst>
          </p:cNvPr>
          <p:cNvSpPr>
            <a:spLocks noGrp="1"/>
          </p:cNvSpPr>
          <p:nvPr>
            <p:ph type="body" sz="quarter" idx="11" hasCustomPrompt="1"/>
          </p:nvPr>
        </p:nvSpPr>
        <p:spPr>
          <a:xfrm>
            <a:off x="3708399" y="1782152"/>
            <a:ext cx="5283201" cy="966788"/>
          </a:xfrm>
          <a:prstGeom prst="rect">
            <a:avLst/>
          </a:prstGeom>
          <a:effectLst/>
        </p:spPr>
        <p:txBody>
          <a:bodyPr/>
          <a:lstStyle>
            <a:lvl1pPr marL="0" indent="0" algn="ctr">
              <a:buNone/>
              <a:defRPr sz="20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Master section title</a:t>
            </a:r>
          </a:p>
        </p:txBody>
      </p:sp>
      <p:sp>
        <p:nvSpPr>
          <p:cNvPr id="14" name="Faculty photo">
            <a:extLst>
              <a:ext uri="{FF2B5EF4-FFF2-40B4-BE49-F238E27FC236}">
                <a16:creationId xmlns:a16="http://schemas.microsoft.com/office/drawing/2014/main" id="{AC56F74A-C903-54A3-7319-8098E654F184}"/>
              </a:ext>
            </a:extLst>
          </p:cNvPr>
          <p:cNvSpPr>
            <a:spLocks noGrp="1"/>
          </p:cNvSpPr>
          <p:nvPr>
            <p:ph type="pic" sz="quarter" idx="23"/>
          </p:nvPr>
        </p:nvSpPr>
        <p:spPr>
          <a:xfrm>
            <a:off x="4276744" y="2948073"/>
            <a:ext cx="1313049" cy="1226558"/>
          </a:xfrm>
          <a:prstGeom prst="rect">
            <a:avLst/>
          </a:prstGeom>
          <a:ln w="28575" cap="flat" cmpd="sng" algn="ctr">
            <a:solidFill>
              <a:schemeClr val="accent3"/>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5" name="Faculty name">
            <a:extLst>
              <a:ext uri="{FF2B5EF4-FFF2-40B4-BE49-F238E27FC236}">
                <a16:creationId xmlns:a16="http://schemas.microsoft.com/office/drawing/2014/main" id="{C8BCDC78-7434-7837-2A9C-8C6D371618AF}"/>
              </a:ext>
            </a:extLst>
          </p:cNvPr>
          <p:cNvSpPr>
            <a:spLocks noGrp="1"/>
          </p:cNvSpPr>
          <p:nvPr>
            <p:ph type="body" sz="quarter" idx="26" hasCustomPrompt="1"/>
          </p:nvPr>
        </p:nvSpPr>
        <p:spPr>
          <a:xfrm>
            <a:off x="3631286" y="4258980"/>
            <a:ext cx="2603966" cy="474382"/>
          </a:xfrm>
          <a:prstGeom prst="rect">
            <a:avLst/>
          </a:prstGeom>
          <a:ln>
            <a:noFill/>
          </a:ln>
        </p:spPr>
        <p:txBody>
          <a:bodyPr lIns="0" tIns="0" rIns="0" bIns="0">
            <a:noAutofit/>
          </a:bodyPr>
          <a:lstStyle>
            <a:lvl1pPr marL="0" indent="0" algn="ctr">
              <a:spcBef>
                <a:spcPts val="0"/>
              </a:spcBef>
              <a:buFontTx/>
              <a:buNone/>
              <a:defRPr sz="12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20" name="Faculty photo">
            <a:extLst>
              <a:ext uri="{FF2B5EF4-FFF2-40B4-BE49-F238E27FC236}">
                <a16:creationId xmlns:a16="http://schemas.microsoft.com/office/drawing/2014/main" id="{073A91B8-C06C-7362-9A97-0CF1C03B533A}"/>
              </a:ext>
            </a:extLst>
          </p:cNvPr>
          <p:cNvSpPr>
            <a:spLocks noGrp="1"/>
          </p:cNvSpPr>
          <p:nvPr>
            <p:ph type="pic" sz="quarter" idx="27"/>
          </p:nvPr>
        </p:nvSpPr>
        <p:spPr>
          <a:xfrm>
            <a:off x="7108652" y="2945872"/>
            <a:ext cx="1313049" cy="1226558"/>
          </a:xfrm>
          <a:prstGeom prst="rect">
            <a:avLst/>
          </a:prstGeom>
          <a:ln w="28575" cap="flat" cmpd="sng" algn="ctr">
            <a:solidFill>
              <a:schemeClr val="accent3"/>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21" name="Faculty name">
            <a:extLst>
              <a:ext uri="{FF2B5EF4-FFF2-40B4-BE49-F238E27FC236}">
                <a16:creationId xmlns:a16="http://schemas.microsoft.com/office/drawing/2014/main" id="{C74DC075-E49B-8569-AF64-6B9B67B5633E}"/>
              </a:ext>
            </a:extLst>
          </p:cNvPr>
          <p:cNvSpPr>
            <a:spLocks noGrp="1"/>
          </p:cNvSpPr>
          <p:nvPr>
            <p:ph type="body" sz="quarter" idx="20" hasCustomPrompt="1"/>
          </p:nvPr>
        </p:nvSpPr>
        <p:spPr>
          <a:xfrm>
            <a:off x="6463194" y="4258982"/>
            <a:ext cx="2603966" cy="474382"/>
          </a:xfrm>
          <a:prstGeom prst="rect">
            <a:avLst/>
          </a:prstGeom>
          <a:ln>
            <a:noFill/>
          </a:ln>
        </p:spPr>
        <p:txBody>
          <a:bodyPr lIns="0" tIns="0" rIns="0" bIns="0">
            <a:noAutofit/>
          </a:bodyPr>
          <a:lstStyle>
            <a:lvl1pPr marL="0" indent="0" algn="ctr">
              <a:spcBef>
                <a:spcPts val="0"/>
              </a:spcBef>
              <a:buFontTx/>
              <a:buNone/>
              <a:defRPr sz="12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5" name="Credit">
            <a:extLst>
              <a:ext uri="{FF2B5EF4-FFF2-40B4-BE49-F238E27FC236}">
                <a16:creationId xmlns:a16="http://schemas.microsoft.com/office/drawing/2014/main" id="{85662557-4245-A34C-6DE5-F058BC2EB387}"/>
              </a:ext>
            </a:extLst>
          </p:cNvPr>
          <p:cNvSpPr>
            <a:spLocks noGrp="1"/>
          </p:cNvSpPr>
          <p:nvPr>
            <p:ph type="body" sz="quarter" idx="14" hasCustomPrompt="1"/>
          </p:nvPr>
        </p:nvSpPr>
        <p:spPr>
          <a:xfrm>
            <a:off x="3668179" y="4819406"/>
            <a:ext cx="4572000" cy="265830"/>
          </a:xfrm>
          <a:prstGeom prst="rect">
            <a:avLst/>
          </a:prstGeom>
          <a:effectLst/>
        </p:spPr>
        <p:txBody>
          <a:bodyPr anchor="b"/>
          <a:lstStyle>
            <a:lvl1pPr marL="0" indent="0" algn="ctr">
              <a:buNone/>
              <a:defRPr sz="12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credit box</a:t>
            </a:r>
          </a:p>
        </p:txBody>
      </p:sp>
      <p:sp>
        <p:nvSpPr>
          <p:cNvPr id="3" name="Slide number">
            <a:extLst>
              <a:ext uri="{FF2B5EF4-FFF2-40B4-BE49-F238E27FC236}">
                <a16:creationId xmlns:a16="http://schemas.microsoft.com/office/drawing/2014/main" id="{A98AE1E5-3CFF-435C-9298-2FE10E15291D}"/>
              </a:ext>
            </a:extLst>
          </p:cNvPr>
          <p:cNvSpPr>
            <a:spLocks noGrp="1"/>
          </p:cNvSpPr>
          <p:nvPr>
            <p:ph type="sldNum" sz="quarter" idx="10"/>
          </p:nvPr>
        </p:nvSpPr>
        <p:spPr>
          <a:xfrm>
            <a:off x="8342334" y="4810518"/>
            <a:ext cx="649266" cy="274637"/>
          </a:xfrm>
          <a:prstGeom prst="rect">
            <a:avLst/>
          </a:prstGeom>
        </p:spPr>
        <p:txBody>
          <a:bodyPr/>
          <a:lstStyle>
            <a:lvl1pPr>
              <a:defRPr>
                <a:latin typeface="Calibri" panose="020F050202020403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3125824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ubble quote on left">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5" name="Quote">
            <a:extLst>
              <a:ext uri="{FF2B5EF4-FFF2-40B4-BE49-F238E27FC236}">
                <a16:creationId xmlns:a16="http://schemas.microsoft.com/office/drawing/2014/main" id="{6B8DEB26-E367-07E0-3441-6944276E0378}"/>
              </a:ext>
              <a:ext uri="{C183D7F6-B498-43B3-948B-1728B52AA6E4}">
                <adec:decorative xmlns:adec="http://schemas.microsoft.com/office/drawing/2017/decorative" val="0"/>
              </a:ext>
            </a:extLst>
          </p:cNvPr>
          <p:cNvSpPr>
            <a:spLocks noGrp="1"/>
          </p:cNvSpPr>
          <p:nvPr>
            <p:ph type="body" sz="quarter" idx="18"/>
          </p:nvPr>
        </p:nvSpPr>
        <p:spPr>
          <a:xfrm>
            <a:off x="149313" y="1201422"/>
            <a:ext cx="3715756" cy="3391930"/>
          </a:xfrm>
          <a:prstGeom prst="wedgeRoundRectCallout">
            <a:avLst>
              <a:gd name="adj1" fmla="val 85926"/>
              <a:gd name="adj2" fmla="val -32283"/>
              <a:gd name="adj3" fmla="val 16667"/>
            </a:avLst>
          </a:prstGeom>
          <a:solidFill>
            <a:schemeClr val="accent2">
              <a:alpha val="5000"/>
            </a:schemeClr>
          </a:solidFill>
          <a:ln>
            <a:noFill/>
          </a:ln>
        </p:spPr>
        <p:txBody>
          <a:bodyPr anchor="ctr"/>
          <a:lstStyle>
            <a:lvl1pPr marL="0" indent="0">
              <a:buFontTx/>
              <a:buNone/>
              <a:defRPr sz="1600">
                <a:latin typeface="Georgia" panose="02040502050405020303" pitchFamily="18" charset="0"/>
              </a:defRPr>
            </a:lvl1pPr>
            <a:lvl2pPr marL="282765" indent="0">
              <a:buFontTx/>
              <a:buNone/>
              <a:defRPr/>
            </a:lvl2pPr>
            <a:lvl3pPr marL="571500" indent="0">
              <a:buFontTx/>
              <a:buNone/>
              <a:defRPr/>
            </a:lvl3pPr>
            <a:lvl4pPr marL="803275" indent="0">
              <a:buFontTx/>
              <a:buNone/>
              <a:defRPr/>
            </a:lvl4pPr>
            <a:lvl5pPr marL="1828800" indent="0">
              <a:buFontTx/>
              <a:buNone/>
              <a:defRPr/>
            </a:lvl5pPr>
          </a:lstStyle>
          <a:p>
            <a:pPr lvl="0"/>
            <a:r>
              <a:rPr lang="en-US" dirty="0"/>
              <a:t>Click to edit Master text styles</a:t>
            </a:r>
          </a:p>
        </p:txBody>
      </p:sp>
      <p:sp>
        <p:nvSpPr>
          <p:cNvPr id="6" name="Image">
            <a:extLst>
              <a:ext uri="{FF2B5EF4-FFF2-40B4-BE49-F238E27FC236}">
                <a16:creationId xmlns:a16="http://schemas.microsoft.com/office/drawing/2014/main" id="{65FA5B9D-EFFC-BBB5-F373-09653F822209}"/>
              </a:ext>
            </a:extLst>
          </p:cNvPr>
          <p:cNvSpPr>
            <a:spLocks noGrp="1"/>
          </p:cNvSpPr>
          <p:nvPr>
            <p:ph type="pic" sz="quarter" idx="19"/>
          </p:nvPr>
        </p:nvSpPr>
        <p:spPr>
          <a:xfrm>
            <a:off x="5207726" y="1130300"/>
            <a:ext cx="3783835" cy="3463052"/>
          </a:xfrm>
        </p:spPr>
        <p:txBody>
          <a:bodyPr/>
          <a:lstStyle>
            <a:lvl1pPr marL="0" indent="0">
              <a:buFontTx/>
              <a:buNone/>
              <a:defRPr/>
            </a:lvl1pPr>
          </a:lstStyle>
          <a:p>
            <a:endParaRPr lang="en-US" dirty="0"/>
          </a:p>
        </p:txBody>
      </p:sp>
      <p:sp>
        <p:nvSpPr>
          <p:cNvPr id="4" name="Source">
            <a:extLst>
              <a:ext uri="{FF2B5EF4-FFF2-40B4-BE49-F238E27FC236}">
                <a16:creationId xmlns:a16="http://schemas.microsoft.com/office/drawing/2014/main" id="{E885FB96-0FFC-6A80-79A5-5A078B71E001}"/>
              </a:ext>
            </a:extLst>
          </p:cNvPr>
          <p:cNvSpPr>
            <a:spLocks noGrp="1"/>
          </p:cNvSpPr>
          <p:nvPr>
            <p:ph idx="17"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FF1ADCC-B5A4-164E-B850-77B49E1210D4}"/>
              </a:ext>
            </a:extLst>
          </p:cNvPr>
          <p:cNvSpPr>
            <a:spLocks noGrp="1"/>
          </p:cNvSpPr>
          <p:nvPr>
            <p:ph type="sldNum" sz="quarter" idx="16"/>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91263693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 boxes above 1 wide box">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add slide title</a:t>
            </a:r>
          </a:p>
        </p:txBody>
      </p:sp>
      <p:sp>
        <p:nvSpPr>
          <p:cNvPr id="3" name="Bullets 1"/>
          <p:cNvSpPr>
            <a:spLocks noGrp="1"/>
          </p:cNvSpPr>
          <p:nvPr>
            <p:ph idx="1" hasCustomPrompt="1"/>
          </p:nvPr>
        </p:nvSpPr>
        <p:spPr>
          <a:xfrm>
            <a:off x="149314" y="1200151"/>
            <a:ext cx="4381414"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2"/>
          <p:cNvSpPr>
            <a:spLocks noGrp="1"/>
          </p:cNvSpPr>
          <p:nvPr>
            <p:ph idx="13" hasCustomPrompt="1"/>
          </p:nvPr>
        </p:nvSpPr>
        <p:spPr>
          <a:xfrm>
            <a:off x="4610187" y="1200151"/>
            <a:ext cx="4381414"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8" name="Bullets 3">
            <a:extLst>
              <a:ext uri="{FF2B5EF4-FFF2-40B4-BE49-F238E27FC236}">
                <a16:creationId xmlns:a16="http://schemas.microsoft.com/office/drawing/2014/main" id="{60B4135F-3A7E-1A4E-967C-135820232CF9}"/>
              </a:ext>
            </a:extLst>
          </p:cNvPr>
          <p:cNvSpPr>
            <a:spLocks noGrp="1"/>
          </p:cNvSpPr>
          <p:nvPr>
            <p:ph idx="17" hasCustomPrompt="1"/>
          </p:nvPr>
        </p:nvSpPr>
        <p:spPr>
          <a:xfrm>
            <a:off x="149313" y="2926081"/>
            <a:ext cx="8842288" cy="1668542"/>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4E4DF456-0890-C00D-7E47-5DBF22DB756F}"/>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9BD4753A-493E-144C-B822-E2BF2B99E1DA}"/>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3040034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 boxes below one wide box">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add slide title</a:t>
            </a:r>
          </a:p>
        </p:txBody>
      </p:sp>
      <p:sp>
        <p:nvSpPr>
          <p:cNvPr id="3" name="Bullets 1"/>
          <p:cNvSpPr>
            <a:spLocks noGrp="1"/>
          </p:cNvSpPr>
          <p:nvPr>
            <p:ph idx="1" hasCustomPrompt="1"/>
          </p:nvPr>
        </p:nvSpPr>
        <p:spPr>
          <a:xfrm>
            <a:off x="149313" y="1200151"/>
            <a:ext cx="8842287"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Bullets 2"/>
          <p:cNvSpPr>
            <a:spLocks noGrp="1"/>
          </p:cNvSpPr>
          <p:nvPr>
            <p:ph idx="12" hasCustomPrompt="1"/>
          </p:nvPr>
        </p:nvSpPr>
        <p:spPr>
          <a:xfrm>
            <a:off x="149313" y="2926081"/>
            <a:ext cx="4381414"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0" name="Bullets 3"/>
          <p:cNvSpPr>
            <a:spLocks noGrp="1"/>
          </p:cNvSpPr>
          <p:nvPr>
            <p:ph idx="14" hasCustomPrompt="1"/>
          </p:nvPr>
        </p:nvSpPr>
        <p:spPr>
          <a:xfrm>
            <a:off x="4610186" y="2926081"/>
            <a:ext cx="4381414"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Source">
            <a:extLst>
              <a:ext uri="{FF2B5EF4-FFF2-40B4-BE49-F238E27FC236}">
                <a16:creationId xmlns:a16="http://schemas.microsoft.com/office/drawing/2014/main" id="{862A1AE7-22E1-7ACE-4290-48550DAE8898}"/>
              </a:ext>
            </a:extLst>
          </p:cNvPr>
          <p:cNvSpPr>
            <a:spLocks noGrp="1"/>
          </p:cNvSpPr>
          <p:nvPr>
            <p:ph idx="18"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C3344012-2CDA-A84E-A8AA-DB53FCF92F26}"/>
              </a:ext>
            </a:extLst>
          </p:cNvPr>
          <p:cNvSpPr>
            <a:spLocks noGrp="1"/>
          </p:cNvSpPr>
          <p:nvPr>
            <p:ph type="sldNum" sz="quarter" idx="17"/>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66785278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 boxes on left, 1 box on righ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add slide title</a:t>
            </a:r>
          </a:p>
        </p:txBody>
      </p:sp>
      <p:sp>
        <p:nvSpPr>
          <p:cNvPr id="3" name="Bullets 1"/>
          <p:cNvSpPr>
            <a:spLocks noGrp="1"/>
          </p:cNvSpPr>
          <p:nvPr>
            <p:ph idx="1" hasCustomPrompt="1"/>
          </p:nvPr>
        </p:nvSpPr>
        <p:spPr>
          <a:xfrm>
            <a:off x="149314" y="1200151"/>
            <a:ext cx="4381414"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Bullets 2"/>
          <p:cNvSpPr>
            <a:spLocks noGrp="1"/>
          </p:cNvSpPr>
          <p:nvPr>
            <p:ph idx="12" hasCustomPrompt="1"/>
          </p:nvPr>
        </p:nvSpPr>
        <p:spPr>
          <a:xfrm>
            <a:off x="149313" y="2926081"/>
            <a:ext cx="4381414"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0" name="Bullets 3"/>
          <p:cNvSpPr>
            <a:spLocks noGrp="1"/>
          </p:cNvSpPr>
          <p:nvPr>
            <p:ph idx="14" hasCustomPrompt="1"/>
          </p:nvPr>
        </p:nvSpPr>
        <p:spPr>
          <a:xfrm>
            <a:off x="4610186" y="1200151"/>
            <a:ext cx="4381414" cy="339089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Source">
            <a:extLst>
              <a:ext uri="{FF2B5EF4-FFF2-40B4-BE49-F238E27FC236}">
                <a16:creationId xmlns:a16="http://schemas.microsoft.com/office/drawing/2014/main" id="{98DC1C9E-1C9D-7E15-5893-8FB08A76013E}"/>
              </a:ext>
            </a:extLst>
          </p:cNvPr>
          <p:cNvSpPr>
            <a:spLocks noGrp="1"/>
          </p:cNvSpPr>
          <p:nvPr>
            <p:ph idx="18"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67CD6385-6F4D-3F44-BD78-F89F4928FA8A}"/>
              </a:ext>
            </a:extLst>
          </p:cNvPr>
          <p:cNvSpPr>
            <a:spLocks noGrp="1"/>
          </p:cNvSpPr>
          <p:nvPr>
            <p:ph type="sldNum" sz="quarter" idx="17"/>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2026899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 box on left, 2 boxes on righ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p>
            <a:r>
              <a:rPr lang="en-US" dirty="0"/>
              <a:t>Click to add slide title</a:t>
            </a:r>
          </a:p>
        </p:txBody>
      </p:sp>
      <p:sp>
        <p:nvSpPr>
          <p:cNvPr id="3" name="Bullets 1"/>
          <p:cNvSpPr>
            <a:spLocks noGrp="1"/>
          </p:cNvSpPr>
          <p:nvPr>
            <p:ph idx="1" hasCustomPrompt="1"/>
          </p:nvPr>
        </p:nvSpPr>
        <p:spPr>
          <a:xfrm>
            <a:off x="149314" y="1200151"/>
            <a:ext cx="4381414" cy="339089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0" name="Bullets 2"/>
          <p:cNvSpPr>
            <a:spLocks noGrp="1"/>
          </p:cNvSpPr>
          <p:nvPr>
            <p:ph idx="14" hasCustomPrompt="1"/>
          </p:nvPr>
        </p:nvSpPr>
        <p:spPr>
          <a:xfrm>
            <a:off x="4610186" y="1200151"/>
            <a:ext cx="4379976"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Bullets 3"/>
          <p:cNvSpPr>
            <a:spLocks noGrp="1"/>
          </p:cNvSpPr>
          <p:nvPr>
            <p:ph idx="12" hasCustomPrompt="1"/>
          </p:nvPr>
        </p:nvSpPr>
        <p:spPr>
          <a:xfrm>
            <a:off x="4610186" y="2926081"/>
            <a:ext cx="4379976" cy="1664969"/>
          </a:xfrm>
        </p:spPr>
        <p:txBody>
          <a:bodyPr/>
          <a:lstStyle>
            <a:lvl1pPr marL="288925" indent="-288925">
              <a:buFont typeface="Arial" panose="020B0604020202020204" pitchFamily="34" charset="0"/>
              <a:buChar char="►"/>
              <a:defRPr baseline="0"/>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Source">
            <a:extLst>
              <a:ext uri="{FF2B5EF4-FFF2-40B4-BE49-F238E27FC236}">
                <a16:creationId xmlns:a16="http://schemas.microsoft.com/office/drawing/2014/main" id="{F609F503-48E5-1E90-5413-FFC6128B6E07}"/>
              </a:ext>
            </a:extLst>
          </p:cNvPr>
          <p:cNvSpPr>
            <a:spLocks noGrp="1"/>
          </p:cNvSpPr>
          <p:nvPr>
            <p:ph idx="18"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0F1B3B74-CA45-9F43-8241-CF5C9EA05722}"/>
              </a:ext>
            </a:extLst>
          </p:cNvPr>
          <p:cNvSpPr>
            <a:spLocks noGrp="1"/>
          </p:cNvSpPr>
          <p:nvPr>
            <p:ph type="sldNum" sz="quarter" idx="17"/>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77483941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7" name="Bullets 1"/>
          <p:cNvSpPr>
            <a:spLocks noGrp="1"/>
          </p:cNvSpPr>
          <p:nvPr>
            <p:ph idx="1" hasCustomPrompt="1"/>
          </p:nvPr>
        </p:nvSpPr>
        <p:spPr>
          <a:xfrm>
            <a:off x="149314" y="1200151"/>
            <a:ext cx="2832014" cy="3394472"/>
          </a:xfrm>
          <a:prstGeom prst="rect">
            <a:avLst/>
          </a:prstGeom>
          <a:ln>
            <a:solidFill>
              <a:srgbClr val="6CACE4">
                <a:alpha val="25000"/>
              </a:srgbClr>
            </a:solidFill>
          </a:ln>
        </p:spPr>
        <p:txBody>
          <a:bodyPr vert="horz" lIns="91440" tIns="45720" rIns="91440" bIns="45720" rtlCol="0">
            <a:normAutofit/>
          </a:bodyPr>
          <a:lstStyle>
            <a:lvl1pPr marL="288925" indent="-288925">
              <a:buClr>
                <a:srgbClr val="708549"/>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708549"/>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708549"/>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3" name="Bullets 2"/>
          <p:cNvSpPr>
            <a:spLocks noGrp="1"/>
          </p:cNvSpPr>
          <p:nvPr>
            <p:ph idx="13" hasCustomPrompt="1"/>
          </p:nvPr>
        </p:nvSpPr>
        <p:spPr>
          <a:xfrm>
            <a:off x="3154450" y="1200151"/>
            <a:ext cx="2832014" cy="3394472"/>
          </a:xfrm>
          <a:prstGeom prst="rect">
            <a:avLst/>
          </a:prstGeom>
          <a:ln>
            <a:solidFill>
              <a:srgbClr val="6CACE4">
                <a:alpha val="25000"/>
              </a:srgbClr>
            </a:solidFill>
          </a:ln>
        </p:spPr>
        <p:txBody>
          <a:bodyPr vert="horz" lIns="91440" tIns="45720" rIns="91440" bIns="45720" rtlCol="0">
            <a:normAutofit/>
          </a:bodyPr>
          <a:lstStyle>
            <a:lvl1pPr marL="288925" indent="-288925">
              <a:buClr>
                <a:srgbClr val="708549"/>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708549"/>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708549"/>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2" name="Bullets 3"/>
          <p:cNvSpPr>
            <a:spLocks noGrp="1"/>
          </p:cNvSpPr>
          <p:nvPr>
            <p:ph idx="12" hasCustomPrompt="1"/>
          </p:nvPr>
        </p:nvSpPr>
        <p:spPr>
          <a:xfrm>
            <a:off x="6159587" y="1200151"/>
            <a:ext cx="2832014" cy="3394472"/>
          </a:xfrm>
          <a:prstGeom prst="rect">
            <a:avLst/>
          </a:prstGeom>
          <a:ln>
            <a:solidFill>
              <a:srgbClr val="6CACE4">
                <a:alpha val="25000"/>
              </a:srgbClr>
            </a:solidFill>
          </a:ln>
        </p:spPr>
        <p:txBody>
          <a:bodyPr vert="horz" lIns="91440" tIns="45720" rIns="91440" bIns="45720" rtlCol="0">
            <a:normAutofit/>
          </a:bodyPr>
          <a:lstStyle>
            <a:lvl1pPr marL="288925" indent="-288925">
              <a:buClr>
                <a:srgbClr val="708549"/>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708549"/>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708549"/>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51C3E79F-470F-68C8-36F1-EE00DE5BC89B}"/>
              </a:ext>
            </a:extLst>
          </p:cNvPr>
          <p:cNvSpPr>
            <a:spLocks noGrp="1"/>
          </p:cNvSpPr>
          <p:nvPr>
            <p:ph idx="17"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n-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BCEF632-72BE-BB4D-AE8C-524A9756AB33}"/>
              </a:ext>
            </a:extLst>
          </p:cNvPr>
          <p:cNvSpPr>
            <a:spLocks noGrp="1"/>
          </p:cNvSpPr>
          <p:nvPr>
            <p:ph type="sldNum" sz="quarter" idx="16"/>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45933672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 boxes and 3 top caption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0" name="Caption 1">
            <a:extLst>
              <a:ext uri="{FF2B5EF4-FFF2-40B4-BE49-F238E27FC236}">
                <a16:creationId xmlns:a16="http://schemas.microsoft.com/office/drawing/2014/main" id="{8B37B293-A260-7A40-879C-C745FD04AF7A}"/>
              </a:ext>
            </a:extLst>
          </p:cNvPr>
          <p:cNvSpPr>
            <a:spLocks noGrp="1"/>
          </p:cNvSpPr>
          <p:nvPr>
            <p:ph type="body" sz="quarter" idx="17" hasCustomPrompt="1"/>
          </p:nvPr>
        </p:nvSpPr>
        <p:spPr>
          <a:xfrm>
            <a:off x="149312" y="1200150"/>
            <a:ext cx="2834640"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8" name="Bullets 1"/>
          <p:cNvSpPr>
            <a:spLocks noGrp="1"/>
          </p:cNvSpPr>
          <p:nvPr>
            <p:ph idx="13" hasCustomPrompt="1"/>
          </p:nvPr>
        </p:nvSpPr>
        <p:spPr>
          <a:xfrm>
            <a:off x="149314" y="1732478"/>
            <a:ext cx="2834640" cy="2860873"/>
          </a:xfrm>
          <a:ln>
            <a:solidFill>
              <a:srgbClr val="6CACE4">
                <a:alpha val="25000"/>
              </a:srgbClr>
            </a:solidFill>
          </a:ln>
        </p:spPr>
        <p:txBody>
          <a:bodyPr/>
          <a:lstStyle>
            <a:lvl1pPr marL="288925" indent="-288925">
              <a:buFont typeface="Arial" panose="020B0604020202020204" pitchFamily="34" charset="0"/>
              <a:buChar char="►"/>
              <a:defRPr sz="1600" baseline="0">
                <a:latin typeface="Calibri" panose="020F050202020403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 name="Caption 2">
            <a:extLst>
              <a:ext uri="{FF2B5EF4-FFF2-40B4-BE49-F238E27FC236}">
                <a16:creationId xmlns:a16="http://schemas.microsoft.com/office/drawing/2014/main" id="{D388EBA1-2190-091E-505D-09054D2CA531}"/>
              </a:ext>
            </a:extLst>
          </p:cNvPr>
          <p:cNvSpPr>
            <a:spLocks noGrp="1"/>
          </p:cNvSpPr>
          <p:nvPr>
            <p:ph type="body" sz="quarter" idx="21" hasCustomPrompt="1"/>
          </p:nvPr>
        </p:nvSpPr>
        <p:spPr>
          <a:xfrm>
            <a:off x="3153136" y="1201307"/>
            <a:ext cx="2834640"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5" name="Bullets 2">
            <a:extLst>
              <a:ext uri="{FF2B5EF4-FFF2-40B4-BE49-F238E27FC236}">
                <a16:creationId xmlns:a16="http://schemas.microsoft.com/office/drawing/2014/main" id="{76F5A91C-DF46-77A3-78FE-0F14ABA31148}"/>
              </a:ext>
            </a:extLst>
          </p:cNvPr>
          <p:cNvSpPr>
            <a:spLocks noGrp="1"/>
          </p:cNvSpPr>
          <p:nvPr>
            <p:ph idx="22" hasCustomPrompt="1"/>
          </p:nvPr>
        </p:nvSpPr>
        <p:spPr>
          <a:xfrm>
            <a:off x="3153137" y="1733549"/>
            <a:ext cx="2834640" cy="2859802"/>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1" name="Caption 3">
            <a:extLst>
              <a:ext uri="{FF2B5EF4-FFF2-40B4-BE49-F238E27FC236}">
                <a16:creationId xmlns:a16="http://schemas.microsoft.com/office/drawing/2014/main" id="{E1366CE7-594B-2C44-9137-C4F594D4D4DD}"/>
              </a:ext>
            </a:extLst>
          </p:cNvPr>
          <p:cNvSpPr>
            <a:spLocks noGrp="1"/>
          </p:cNvSpPr>
          <p:nvPr>
            <p:ph type="body" sz="quarter" idx="18" hasCustomPrompt="1"/>
          </p:nvPr>
        </p:nvSpPr>
        <p:spPr>
          <a:xfrm>
            <a:off x="6156959" y="1201308"/>
            <a:ext cx="2834640"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7" name="Bullets 3"/>
          <p:cNvSpPr>
            <a:spLocks noGrp="1"/>
          </p:cNvSpPr>
          <p:nvPr>
            <p:ph idx="12" hasCustomPrompt="1"/>
          </p:nvPr>
        </p:nvSpPr>
        <p:spPr>
          <a:xfrm>
            <a:off x="6156960" y="1733550"/>
            <a:ext cx="2834640" cy="2859802"/>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3F0F8A84-6627-A159-E8AB-0FD01F915C9E}"/>
              </a:ext>
            </a:extLst>
          </p:cNvPr>
          <p:cNvSpPr>
            <a:spLocks noGrp="1"/>
          </p:cNvSpPr>
          <p:nvPr>
            <p:ph idx="20"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B4232E93-E99A-9E42-9AE6-9CECC488A9D2}"/>
              </a:ext>
            </a:extLst>
          </p:cNvPr>
          <p:cNvSpPr>
            <a:spLocks noGrp="1"/>
          </p:cNvSpPr>
          <p:nvPr>
            <p:ph type="sldNum" sz="quarter" idx="19"/>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334529269"/>
      </p:ext>
    </p:extLst>
  </p:cSld>
  <p:clrMapOvr>
    <a:masterClrMapping/>
  </p:clrMapOvr>
  <p:extLst>
    <p:ext uri="{DCECCB84-F9BA-43D5-87BE-67443E8EF086}">
      <p15:sldGuideLst xmlns:p15="http://schemas.microsoft.com/office/powerpoint/2012/main">
        <p15:guide id="1" orient="horz" pos="2892">
          <p15:clr>
            <a:srgbClr val="FBAE40"/>
          </p15:clr>
        </p15:guide>
        <p15:guide id="2" orient="horz" pos="172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 boxes and 3 bottom caption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7" name="Bullets 1"/>
          <p:cNvSpPr>
            <a:spLocks noGrp="1"/>
          </p:cNvSpPr>
          <p:nvPr>
            <p:ph idx="1" hasCustomPrompt="1"/>
          </p:nvPr>
        </p:nvSpPr>
        <p:spPr>
          <a:xfrm>
            <a:off x="149314" y="1200151"/>
            <a:ext cx="2832014" cy="2856842"/>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7" name="Caption 1"/>
          <p:cNvSpPr>
            <a:spLocks noGrp="1"/>
          </p:cNvSpPr>
          <p:nvPr>
            <p:ph type="body" sz="quarter" idx="15" hasCustomPrompt="1"/>
          </p:nvPr>
        </p:nvSpPr>
        <p:spPr>
          <a:xfrm>
            <a:off x="162558" y="4140200"/>
            <a:ext cx="2832015"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3" name="Bullets 2"/>
          <p:cNvSpPr>
            <a:spLocks noGrp="1"/>
          </p:cNvSpPr>
          <p:nvPr>
            <p:ph idx="13" hasCustomPrompt="1"/>
          </p:nvPr>
        </p:nvSpPr>
        <p:spPr>
          <a:xfrm>
            <a:off x="3154451" y="1200151"/>
            <a:ext cx="2832014" cy="2856842"/>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8" name="Caption 2"/>
          <p:cNvSpPr>
            <a:spLocks noGrp="1"/>
          </p:cNvSpPr>
          <p:nvPr>
            <p:ph type="body" sz="quarter" idx="19" hasCustomPrompt="1"/>
          </p:nvPr>
        </p:nvSpPr>
        <p:spPr>
          <a:xfrm>
            <a:off x="3149600" y="4140200"/>
            <a:ext cx="2832015"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2" name="Bullets 3"/>
          <p:cNvSpPr>
            <a:spLocks noGrp="1"/>
          </p:cNvSpPr>
          <p:nvPr>
            <p:ph idx="12" hasCustomPrompt="1"/>
          </p:nvPr>
        </p:nvSpPr>
        <p:spPr>
          <a:xfrm>
            <a:off x="6159587" y="1200151"/>
            <a:ext cx="2832014" cy="2856842"/>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9" name="Caption 3"/>
          <p:cNvSpPr>
            <a:spLocks noGrp="1"/>
          </p:cNvSpPr>
          <p:nvPr>
            <p:ph type="body" sz="quarter" idx="20" hasCustomPrompt="1"/>
          </p:nvPr>
        </p:nvSpPr>
        <p:spPr>
          <a:xfrm>
            <a:off x="6149428" y="4140200"/>
            <a:ext cx="2832014"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4" name="Source">
            <a:extLst>
              <a:ext uri="{FF2B5EF4-FFF2-40B4-BE49-F238E27FC236}">
                <a16:creationId xmlns:a16="http://schemas.microsoft.com/office/drawing/2014/main" id="{5988C3E7-921B-1E65-4941-5ADF6762DEA0}"/>
              </a:ext>
            </a:extLst>
          </p:cNvPr>
          <p:cNvSpPr>
            <a:spLocks noGrp="1"/>
          </p:cNvSpPr>
          <p:nvPr>
            <p:ph idx="24"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FA219B8C-1C75-2743-BE01-F5A178A5CDBE}"/>
              </a:ext>
            </a:extLst>
          </p:cNvPr>
          <p:cNvSpPr>
            <a:spLocks noGrp="1"/>
          </p:cNvSpPr>
          <p:nvPr>
            <p:ph type="sldNum" sz="quarter" idx="23"/>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422553272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58161"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9" name="Bullets 1">
            <a:extLst>
              <a:ext uri="{FF2B5EF4-FFF2-40B4-BE49-F238E27FC236}">
                <a16:creationId xmlns:a16="http://schemas.microsoft.com/office/drawing/2014/main" id="{320901F1-5615-9445-8877-7C38D152ACB3}"/>
              </a:ext>
            </a:extLst>
          </p:cNvPr>
          <p:cNvSpPr>
            <a:spLocks noGrp="1"/>
          </p:cNvSpPr>
          <p:nvPr>
            <p:ph idx="23" hasCustomPrompt="1"/>
          </p:nvPr>
        </p:nvSpPr>
        <p:spPr>
          <a:xfrm>
            <a:off x="149817" y="1200151"/>
            <a:ext cx="2136686" cy="3401479"/>
          </a:xfrm>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2" name="Bullets 2">
            <a:extLst>
              <a:ext uri="{FF2B5EF4-FFF2-40B4-BE49-F238E27FC236}">
                <a16:creationId xmlns:a16="http://schemas.microsoft.com/office/drawing/2014/main" id="{D6209DD7-63FB-524C-82F9-D954FCA32434}"/>
              </a:ext>
            </a:extLst>
          </p:cNvPr>
          <p:cNvSpPr>
            <a:spLocks noGrp="1"/>
          </p:cNvSpPr>
          <p:nvPr>
            <p:ph idx="20" hasCustomPrompt="1"/>
          </p:nvPr>
        </p:nvSpPr>
        <p:spPr>
          <a:xfrm>
            <a:off x="2377513" y="1198879"/>
            <a:ext cx="2138732" cy="3401479"/>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4" name="Bullets 3">
            <a:extLst>
              <a:ext uri="{FF2B5EF4-FFF2-40B4-BE49-F238E27FC236}">
                <a16:creationId xmlns:a16="http://schemas.microsoft.com/office/drawing/2014/main" id="{EA390478-31CD-D446-9187-12E5BF0AC69C}"/>
              </a:ext>
            </a:extLst>
          </p:cNvPr>
          <p:cNvSpPr>
            <a:spLocks noGrp="1"/>
          </p:cNvSpPr>
          <p:nvPr>
            <p:ph idx="22" hasCustomPrompt="1"/>
          </p:nvPr>
        </p:nvSpPr>
        <p:spPr>
          <a:xfrm>
            <a:off x="4623127" y="1198879"/>
            <a:ext cx="2138732" cy="3401479"/>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7" name="Bullets 4"/>
          <p:cNvSpPr>
            <a:spLocks noGrp="1"/>
          </p:cNvSpPr>
          <p:nvPr>
            <p:ph idx="12" hasCustomPrompt="1"/>
          </p:nvPr>
        </p:nvSpPr>
        <p:spPr>
          <a:xfrm>
            <a:off x="6852869" y="1198879"/>
            <a:ext cx="2138732" cy="3401479"/>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F806246F-4048-68B9-1827-306AD6405027}"/>
              </a:ext>
            </a:extLst>
          </p:cNvPr>
          <p:cNvSpPr>
            <a:spLocks noGrp="1"/>
          </p:cNvSpPr>
          <p:nvPr>
            <p:ph idx="25"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2BBB55E-7AC7-D64C-B251-6D158172D5BD}"/>
              </a:ext>
            </a:extLst>
          </p:cNvPr>
          <p:cNvSpPr>
            <a:spLocks noGrp="1"/>
          </p:cNvSpPr>
          <p:nvPr>
            <p:ph type="sldNum" sz="quarter" idx="24"/>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3752096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 boxes with caption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58161"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2" name="Caption 1">
            <a:extLst>
              <a:ext uri="{FF2B5EF4-FFF2-40B4-BE49-F238E27FC236}">
                <a16:creationId xmlns:a16="http://schemas.microsoft.com/office/drawing/2014/main" id="{68FDF31E-1311-DA58-3488-BE37DF1AAB66}"/>
              </a:ext>
            </a:extLst>
          </p:cNvPr>
          <p:cNvSpPr>
            <a:spLocks noGrp="1"/>
          </p:cNvSpPr>
          <p:nvPr>
            <p:ph type="body" sz="quarter" idx="15" hasCustomPrompt="1"/>
          </p:nvPr>
        </p:nvSpPr>
        <p:spPr>
          <a:xfrm>
            <a:off x="149817" y="1201421"/>
            <a:ext cx="2138732"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9" name="Bullets 1">
            <a:extLst>
              <a:ext uri="{FF2B5EF4-FFF2-40B4-BE49-F238E27FC236}">
                <a16:creationId xmlns:a16="http://schemas.microsoft.com/office/drawing/2014/main" id="{320901F1-5615-9445-8877-7C38D152ACB3}"/>
              </a:ext>
            </a:extLst>
          </p:cNvPr>
          <p:cNvSpPr>
            <a:spLocks noGrp="1"/>
          </p:cNvSpPr>
          <p:nvPr>
            <p:ph idx="23" hasCustomPrompt="1"/>
          </p:nvPr>
        </p:nvSpPr>
        <p:spPr>
          <a:xfrm>
            <a:off x="149817" y="1728216"/>
            <a:ext cx="2136686" cy="2871216"/>
          </a:xfrm>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Caption 2">
            <a:extLst>
              <a:ext uri="{FF2B5EF4-FFF2-40B4-BE49-F238E27FC236}">
                <a16:creationId xmlns:a16="http://schemas.microsoft.com/office/drawing/2014/main" id="{D7CB2C2B-0708-2624-334D-8222C0A57FD7}"/>
              </a:ext>
            </a:extLst>
          </p:cNvPr>
          <p:cNvSpPr>
            <a:spLocks noGrp="1"/>
          </p:cNvSpPr>
          <p:nvPr>
            <p:ph type="body" sz="quarter" idx="26" hasCustomPrompt="1"/>
          </p:nvPr>
        </p:nvSpPr>
        <p:spPr>
          <a:xfrm>
            <a:off x="2377513" y="1201421"/>
            <a:ext cx="2138732"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2" name="Bullets 2">
            <a:extLst>
              <a:ext uri="{FF2B5EF4-FFF2-40B4-BE49-F238E27FC236}">
                <a16:creationId xmlns:a16="http://schemas.microsoft.com/office/drawing/2014/main" id="{D6209DD7-63FB-524C-82F9-D954FCA32434}"/>
              </a:ext>
            </a:extLst>
          </p:cNvPr>
          <p:cNvSpPr>
            <a:spLocks noGrp="1"/>
          </p:cNvSpPr>
          <p:nvPr>
            <p:ph idx="20" hasCustomPrompt="1"/>
          </p:nvPr>
        </p:nvSpPr>
        <p:spPr>
          <a:xfrm>
            <a:off x="2377513" y="1728216"/>
            <a:ext cx="2138732" cy="2871216"/>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8" name="Caption 3">
            <a:extLst>
              <a:ext uri="{FF2B5EF4-FFF2-40B4-BE49-F238E27FC236}">
                <a16:creationId xmlns:a16="http://schemas.microsoft.com/office/drawing/2014/main" id="{FF7F5A95-3FDB-8E78-CB34-4E5B04EE833C}"/>
              </a:ext>
            </a:extLst>
          </p:cNvPr>
          <p:cNvSpPr>
            <a:spLocks noGrp="1"/>
          </p:cNvSpPr>
          <p:nvPr>
            <p:ph type="body" sz="quarter" idx="27" hasCustomPrompt="1"/>
          </p:nvPr>
        </p:nvSpPr>
        <p:spPr>
          <a:xfrm>
            <a:off x="4623127" y="1201421"/>
            <a:ext cx="2138732"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4" name="Bullets 3">
            <a:extLst>
              <a:ext uri="{FF2B5EF4-FFF2-40B4-BE49-F238E27FC236}">
                <a16:creationId xmlns:a16="http://schemas.microsoft.com/office/drawing/2014/main" id="{EA390478-31CD-D446-9187-12E5BF0AC69C}"/>
              </a:ext>
            </a:extLst>
          </p:cNvPr>
          <p:cNvSpPr>
            <a:spLocks noGrp="1"/>
          </p:cNvSpPr>
          <p:nvPr>
            <p:ph idx="22" hasCustomPrompt="1"/>
          </p:nvPr>
        </p:nvSpPr>
        <p:spPr>
          <a:xfrm>
            <a:off x="4623127" y="1728216"/>
            <a:ext cx="2138732" cy="2871216"/>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9" name="Caption 4">
            <a:extLst>
              <a:ext uri="{FF2B5EF4-FFF2-40B4-BE49-F238E27FC236}">
                <a16:creationId xmlns:a16="http://schemas.microsoft.com/office/drawing/2014/main" id="{0980433D-D908-73B1-55AB-72BBCE35EF6B}"/>
              </a:ext>
            </a:extLst>
          </p:cNvPr>
          <p:cNvSpPr>
            <a:spLocks noGrp="1"/>
          </p:cNvSpPr>
          <p:nvPr>
            <p:ph type="body" sz="quarter" idx="28" hasCustomPrompt="1"/>
          </p:nvPr>
        </p:nvSpPr>
        <p:spPr>
          <a:xfrm>
            <a:off x="6852869" y="1201421"/>
            <a:ext cx="2138732"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7" name="Bullets 4"/>
          <p:cNvSpPr>
            <a:spLocks noGrp="1"/>
          </p:cNvSpPr>
          <p:nvPr>
            <p:ph idx="12" hasCustomPrompt="1"/>
          </p:nvPr>
        </p:nvSpPr>
        <p:spPr>
          <a:xfrm>
            <a:off x="6852869" y="1728216"/>
            <a:ext cx="2138732" cy="2871216"/>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F806246F-4048-68B9-1827-306AD6405027}"/>
              </a:ext>
            </a:extLst>
          </p:cNvPr>
          <p:cNvSpPr>
            <a:spLocks noGrp="1"/>
          </p:cNvSpPr>
          <p:nvPr>
            <p:ph idx="25"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2BBB55E-7AC7-D64C-B251-6D158172D5BD}"/>
              </a:ext>
            </a:extLst>
          </p:cNvPr>
          <p:cNvSpPr>
            <a:spLocks noGrp="1"/>
          </p:cNvSpPr>
          <p:nvPr>
            <p:ph type="sldNum" sz="quarter" idx="24"/>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6062084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speakers">
    <p:spTree>
      <p:nvGrpSpPr>
        <p:cNvPr id="1" name=""/>
        <p:cNvGrpSpPr/>
        <p:nvPr/>
      </p:nvGrpSpPr>
      <p:grpSpPr>
        <a:xfrm>
          <a:off x="0" y="0"/>
          <a:ext cx="0" cy="0"/>
          <a:chOff x="0" y="0"/>
          <a:chExt cx="0" cy="0"/>
        </a:xfrm>
      </p:grpSpPr>
      <p:sp>
        <p:nvSpPr>
          <p:cNvPr id="7" name="Lecture title">
            <a:extLst>
              <a:ext uri="{FF2B5EF4-FFF2-40B4-BE49-F238E27FC236}">
                <a16:creationId xmlns:a16="http://schemas.microsoft.com/office/drawing/2014/main" id="{378A15FA-8365-6AA9-C5D0-98DAFEBC4F24}"/>
              </a:ext>
            </a:extLst>
          </p:cNvPr>
          <p:cNvSpPr>
            <a:spLocks noGrp="1"/>
          </p:cNvSpPr>
          <p:nvPr>
            <p:ph type="title"/>
          </p:nvPr>
        </p:nvSpPr>
        <p:spPr>
          <a:xfrm>
            <a:off x="3708399" y="250934"/>
            <a:ext cx="5283201" cy="2569758"/>
          </a:xfrm>
        </p:spPr>
        <p:txBody>
          <a:bodyPr anchor="ctr"/>
          <a:lstStyle>
            <a:lvl1pPr algn="ctr">
              <a:defRPr/>
            </a:lvl1pPr>
          </a:lstStyle>
          <a:p>
            <a:r>
              <a:rPr lang="en-US"/>
              <a:t>Click to edit Master title style</a:t>
            </a:r>
            <a:endParaRPr lang="en-US" dirty="0"/>
          </a:p>
        </p:txBody>
      </p:sp>
      <p:sp>
        <p:nvSpPr>
          <p:cNvPr id="9" name="Faculty photo">
            <a:extLst>
              <a:ext uri="{FF2B5EF4-FFF2-40B4-BE49-F238E27FC236}">
                <a16:creationId xmlns:a16="http://schemas.microsoft.com/office/drawing/2014/main" id="{5CB53564-C326-B7C0-7B53-4D3C7FB8E91D}"/>
              </a:ext>
            </a:extLst>
          </p:cNvPr>
          <p:cNvSpPr>
            <a:spLocks noGrp="1"/>
          </p:cNvSpPr>
          <p:nvPr>
            <p:ph type="pic" sz="quarter" idx="23"/>
          </p:nvPr>
        </p:nvSpPr>
        <p:spPr>
          <a:xfrm>
            <a:off x="4276744" y="2948073"/>
            <a:ext cx="1313049" cy="1226558"/>
          </a:xfrm>
          <a:prstGeom prst="rect">
            <a:avLst/>
          </a:prstGeom>
          <a:ln w="28575" cap="flat" cmpd="sng" algn="ctr">
            <a:solidFill>
              <a:schemeClr val="accent3"/>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0" name="Faculty name">
            <a:extLst>
              <a:ext uri="{FF2B5EF4-FFF2-40B4-BE49-F238E27FC236}">
                <a16:creationId xmlns:a16="http://schemas.microsoft.com/office/drawing/2014/main" id="{7D7A35A4-C183-52A6-344D-9F412A6C8FB3}"/>
              </a:ext>
            </a:extLst>
          </p:cNvPr>
          <p:cNvSpPr>
            <a:spLocks noGrp="1"/>
          </p:cNvSpPr>
          <p:nvPr>
            <p:ph type="body" sz="quarter" idx="26" hasCustomPrompt="1"/>
          </p:nvPr>
        </p:nvSpPr>
        <p:spPr>
          <a:xfrm>
            <a:off x="3631286" y="4258980"/>
            <a:ext cx="2603966" cy="474382"/>
          </a:xfrm>
          <a:prstGeom prst="rect">
            <a:avLst/>
          </a:prstGeom>
          <a:ln>
            <a:noFill/>
          </a:ln>
        </p:spPr>
        <p:txBody>
          <a:bodyPr lIns="0" tIns="0" rIns="0" bIns="0">
            <a:noAutofit/>
          </a:bodyPr>
          <a:lstStyle>
            <a:lvl1pPr marL="0" indent="0" algn="ctr">
              <a:spcBef>
                <a:spcPts val="0"/>
              </a:spcBef>
              <a:buFontTx/>
              <a:buNone/>
              <a:defRPr sz="12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11" name="Faculty photo">
            <a:extLst>
              <a:ext uri="{FF2B5EF4-FFF2-40B4-BE49-F238E27FC236}">
                <a16:creationId xmlns:a16="http://schemas.microsoft.com/office/drawing/2014/main" id="{86F6C90B-0BEB-1390-D712-A60F47413012}"/>
              </a:ext>
            </a:extLst>
          </p:cNvPr>
          <p:cNvSpPr>
            <a:spLocks noGrp="1"/>
          </p:cNvSpPr>
          <p:nvPr>
            <p:ph type="pic" sz="quarter" idx="27"/>
          </p:nvPr>
        </p:nvSpPr>
        <p:spPr>
          <a:xfrm>
            <a:off x="7108652" y="2945872"/>
            <a:ext cx="1313049" cy="1226558"/>
          </a:xfrm>
          <a:prstGeom prst="rect">
            <a:avLst/>
          </a:prstGeom>
          <a:ln w="28575" cap="flat" cmpd="sng" algn="ctr">
            <a:solidFill>
              <a:schemeClr val="accent3"/>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2" name="Faculty name">
            <a:extLst>
              <a:ext uri="{FF2B5EF4-FFF2-40B4-BE49-F238E27FC236}">
                <a16:creationId xmlns:a16="http://schemas.microsoft.com/office/drawing/2014/main" id="{2F264199-2594-1EB6-F2BC-52196350207E}"/>
              </a:ext>
            </a:extLst>
          </p:cNvPr>
          <p:cNvSpPr>
            <a:spLocks noGrp="1"/>
          </p:cNvSpPr>
          <p:nvPr>
            <p:ph type="body" sz="quarter" idx="20" hasCustomPrompt="1"/>
          </p:nvPr>
        </p:nvSpPr>
        <p:spPr>
          <a:xfrm>
            <a:off x="6463194" y="4258982"/>
            <a:ext cx="2603966" cy="474382"/>
          </a:xfrm>
          <a:prstGeom prst="rect">
            <a:avLst/>
          </a:prstGeom>
          <a:ln>
            <a:noFill/>
          </a:ln>
        </p:spPr>
        <p:txBody>
          <a:bodyPr lIns="0" tIns="0" rIns="0" bIns="0">
            <a:noAutofit/>
          </a:bodyPr>
          <a:lstStyle>
            <a:lvl1pPr marL="0" indent="0" algn="ctr">
              <a:spcBef>
                <a:spcPts val="0"/>
              </a:spcBef>
              <a:buFontTx/>
              <a:buNone/>
              <a:defRPr sz="12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5" name="Credit">
            <a:extLst>
              <a:ext uri="{FF2B5EF4-FFF2-40B4-BE49-F238E27FC236}">
                <a16:creationId xmlns:a16="http://schemas.microsoft.com/office/drawing/2014/main" id="{85662557-4245-A34C-6DE5-F058BC2EB387}"/>
              </a:ext>
            </a:extLst>
          </p:cNvPr>
          <p:cNvSpPr>
            <a:spLocks noGrp="1"/>
          </p:cNvSpPr>
          <p:nvPr>
            <p:ph type="body" sz="quarter" idx="14" hasCustomPrompt="1"/>
          </p:nvPr>
        </p:nvSpPr>
        <p:spPr>
          <a:xfrm>
            <a:off x="3668179" y="4819406"/>
            <a:ext cx="4572000" cy="265830"/>
          </a:xfrm>
          <a:prstGeom prst="rect">
            <a:avLst/>
          </a:prstGeom>
          <a:effectLst/>
        </p:spPr>
        <p:txBody>
          <a:bodyPr anchor="b"/>
          <a:lstStyle>
            <a:lvl1pPr marL="0" indent="0" algn="ctr">
              <a:buNone/>
              <a:defRPr sz="12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credit box</a:t>
            </a:r>
          </a:p>
        </p:txBody>
      </p:sp>
      <p:sp>
        <p:nvSpPr>
          <p:cNvPr id="3" name="Slide number">
            <a:extLst>
              <a:ext uri="{FF2B5EF4-FFF2-40B4-BE49-F238E27FC236}">
                <a16:creationId xmlns:a16="http://schemas.microsoft.com/office/drawing/2014/main" id="{A98AE1E5-3CFF-435C-9298-2FE10E15291D}"/>
              </a:ext>
            </a:extLst>
          </p:cNvPr>
          <p:cNvSpPr>
            <a:spLocks noGrp="1"/>
          </p:cNvSpPr>
          <p:nvPr>
            <p:ph type="sldNum" sz="quarter" idx="10"/>
          </p:nvPr>
        </p:nvSpPr>
        <p:spPr>
          <a:xfrm>
            <a:off x="8342334" y="4810518"/>
            <a:ext cx="649266" cy="274637"/>
          </a:xfrm>
          <a:prstGeom prst="rect">
            <a:avLst/>
          </a:prstGeom>
        </p:spPr>
        <p:txBody>
          <a:bodyPr/>
          <a:lstStyle>
            <a:lvl1pPr>
              <a:defRPr>
                <a:latin typeface="Calibri" panose="020F050202020403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79642111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 blue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9" name="Bullets 1">
            <a:extLst>
              <a:ext uri="{FF2B5EF4-FFF2-40B4-BE49-F238E27FC236}">
                <a16:creationId xmlns:a16="http://schemas.microsoft.com/office/drawing/2014/main" id="{320901F1-5615-9445-8877-7C38D152ACB3}"/>
              </a:ext>
            </a:extLst>
          </p:cNvPr>
          <p:cNvSpPr>
            <a:spLocks noGrp="1"/>
          </p:cNvSpPr>
          <p:nvPr>
            <p:ph idx="23" hasCustomPrompt="1"/>
          </p:nvPr>
        </p:nvSpPr>
        <p:spPr>
          <a:xfrm>
            <a:off x="149817" y="1200151"/>
            <a:ext cx="2136686" cy="3401479"/>
          </a:xfrm>
          <a:prstGeom prst="rect">
            <a:avLst/>
          </a:prstGeom>
          <a:solidFill>
            <a:schemeClr val="accent2">
              <a:alpha val="5000"/>
            </a:schemeClr>
          </a:solidFill>
          <a:ln>
            <a:solidFill>
              <a:srgbClr val="6CACE4">
                <a:alpha val="20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2" name="Bullets 2">
            <a:extLst>
              <a:ext uri="{FF2B5EF4-FFF2-40B4-BE49-F238E27FC236}">
                <a16:creationId xmlns:a16="http://schemas.microsoft.com/office/drawing/2014/main" id="{D6209DD7-63FB-524C-82F9-D954FCA32434}"/>
              </a:ext>
            </a:extLst>
          </p:cNvPr>
          <p:cNvSpPr>
            <a:spLocks noGrp="1"/>
          </p:cNvSpPr>
          <p:nvPr>
            <p:ph idx="20" hasCustomPrompt="1"/>
          </p:nvPr>
        </p:nvSpPr>
        <p:spPr>
          <a:xfrm>
            <a:off x="2377513" y="1198879"/>
            <a:ext cx="2138732" cy="3401479"/>
          </a:xfrm>
          <a:prstGeom prst="rect">
            <a:avLst/>
          </a:prstGeom>
          <a:solidFill>
            <a:schemeClr val="accent2">
              <a:alpha val="5000"/>
            </a:schemeClr>
          </a:solidFill>
          <a:ln>
            <a:solidFill>
              <a:srgbClr val="6CACE4">
                <a:alpha val="20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4" name="Bullets 3">
            <a:extLst>
              <a:ext uri="{FF2B5EF4-FFF2-40B4-BE49-F238E27FC236}">
                <a16:creationId xmlns:a16="http://schemas.microsoft.com/office/drawing/2014/main" id="{EA390478-31CD-D446-9187-12E5BF0AC69C}"/>
              </a:ext>
            </a:extLst>
          </p:cNvPr>
          <p:cNvSpPr>
            <a:spLocks noGrp="1"/>
          </p:cNvSpPr>
          <p:nvPr>
            <p:ph idx="22" hasCustomPrompt="1"/>
          </p:nvPr>
        </p:nvSpPr>
        <p:spPr>
          <a:xfrm>
            <a:off x="4623127" y="1198879"/>
            <a:ext cx="2138732" cy="3401479"/>
          </a:xfrm>
          <a:prstGeom prst="rect">
            <a:avLst/>
          </a:prstGeom>
          <a:solidFill>
            <a:schemeClr val="accent2">
              <a:alpha val="5000"/>
            </a:schemeClr>
          </a:solidFill>
          <a:ln>
            <a:solidFill>
              <a:srgbClr val="6CACE4">
                <a:alpha val="20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7" name="Bullets 4"/>
          <p:cNvSpPr>
            <a:spLocks noGrp="1"/>
          </p:cNvSpPr>
          <p:nvPr>
            <p:ph idx="12" hasCustomPrompt="1"/>
          </p:nvPr>
        </p:nvSpPr>
        <p:spPr>
          <a:xfrm>
            <a:off x="6852869" y="1198879"/>
            <a:ext cx="2138732" cy="3401479"/>
          </a:xfrm>
          <a:prstGeom prst="rect">
            <a:avLst/>
          </a:prstGeom>
          <a:solidFill>
            <a:schemeClr val="accent2">
              <a:alpha val="5000"/>
            </a:schemeClr>
          </a:solidFill>
          <a:ln>
            <a:solidFill>
              <a:srgbClr val="6CACE4">
                <a:alpha val="20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F806246F-4048-68B9-1827-306AD6405027}"/>
              </a:ext>
            </a:extLst>
          </p:cNvPr>
          <p:cNvSpPr>
            <a:spLocks noGrp="1"/>
          </p:cNvSpPr>
          <p:nvPr>
            <p:ph idx="25"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2BBB55E-7AC7-D64C-B251-6D158172D5BD}"/>
              </a:ext>
            </a:extLst>
          </p:cNvPr>
          <p:cNvSpPr>
            <a:spLocks noGrp="1"/>
          </p:cNvSpPr>
          <p:nvPr>
            <p:ph type="sldNum" sz="quarter" idx="24"/>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65466850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 boxes and 4 bottom caption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9" name="Bullets 1">
            <a:extLst>
              <a:ext uri="{FF2B5EF4-FFF2-40B4-BE49-F238E27FC236}">
                <a16:creationId xmlns:a16="http://schemas.microsoft.com/office/drawing/2014/main" id="{416E5DA1-136A-384D-85B8-D3676B29E3F3}"/>
              </a:ext>
            </a:extLst>
          </p:cNvPr>
          <p:cNvSpPr>
            <a:spLocks noGrp="1"/>
          </p:cNvSpPr>
          <p:nvPr>
            <p:ph idx="13" hasCustomPrompt="1"/>
          </p:nvPr>
        </p:nvSpPr>
        <p:spPr>
          <a:xfrm>
            <a:off x="149314" y="1198879"/>
            <a:ext cx="2138732" cy="2852928"/>
          </a:xfrm>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Caption 1"/>
          <p:cNvSpPr>
            <a:spLocks noGrp="1"/>
          </p:cNvSpPr>
          <p:nvPr>
            <p:ph type="body" sz="quarter" idx="15" hasCustomPrompt="1"/>
          </p:nvPr>
        </p:nvSpPr>
        <p:spPr>
          <a:xfrm>
            <a:off x="141692" y="4140200"/>
            <a:ext cx="2138732"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2" name="Bullets 2">
            <a:extLst>
              <a:ext uri="{FF2B5EF4-FFF2-40B4-BE49-F238E27FC236}">
                <a16:creationId xmlns:a16="http://schemas.microsoft.com/office/drawing/2014/main" id="{D6209DD7-63FB-524C-82F9-D954FCA32434}"/>
              </a:ext>
            </a:extLst>
          </p:cNvPr>
          <p:cNvSpPr>
            <a:spLocks noGrp="1"/>
          </p:cNvSpPr>
          <p:nvPr>
            <p:ph idx="20" hasCustomPrompt="1"/>
          </p:nvPr>
        </p:nvSpPr>
        <p:spPr>
          <a:xfrm>
            <a:off x="2377512" y="1198879"/>
            <a:ext cx="2131111" cy="2852929"/>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3" name="Caption 2">
            <a:extLst>
              <a:ext uri="{FF2B5EF4-FFF2-40B4-BE49-F238E27FC236}">
                <a16:creationId xmlns:a16="http://schemas.microsoft.com/office/drawing/2014/main" id="{EDD1DE12-0BA4-B145-9486-015B603AE781}"/>
              </a:ext>
            </a:extLst>
          </p:cNvPr>
          <p:cNvSpPr>
            <a:spLocks noGrp="1"/>
          </p:cNvSpPr>
          <p:nvPr>
            <p:ph type="body" sz="quarter" idx="21" hasCustomPrompt="1"/>
          </p:nvPr>
        </p:nvSpPr>
        <p:spPr>
          <a:xfrm>
            <a:off x="2377512" y="4140200"/>
            <a:ext cx="2138732"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4" name="Bullets 3">
            <a:extLst>
              <a:ext uri="{FF2B5EF4-FFF2-40B4-BE49-F238E27FC236}">
                <a16:creationId xmlns:a16="http://schemas.microsoft.com/office/drawing/2014/main" id="{EA390478-31CD-D446-9187-12E5BF0AC69C}"/>
              </a:ext>
            </a:extLst>
          </p:cNvPr>
          <p:cNvSpPr>
            <a:spLocks noGrp="1"/>
          </p:cNvSpPr>
          <p:nvPr>
            <p:ph idx="22" hasCustomPrompt="1"/>
          </p:nvPr>
        </p:nvSpPr>
        <p:spPr>
          <a:xfrm>
            <a:off x="4623127" y="1198879"/>
            <a:ext cx="2138732" cy="2852929"/>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5" name="Caption 3">
            <a:extLst>
              <a:ext uri="{FF2B5EF4-FFF2-40B4-BE49-F238E27FC236}">
                <a16:creationId xmlns:a16="http://schemas.microsoft.com/office/drawing/2014/main" id="{319416A7-ED6C-B24A-AFAF-A5B75A980488}"/>
              </a:ext>
            </a:extLst>
          </p:cNvPr>
          <p:cNvSpPr>
            <a:spLocks noGrp="1"/>
          </p:cNvSpPr>
          <p:nvPr>
            <p:ph type="body" sz="quarter" idx="23" hasCustomPrompt="1"/>
          </p:nvPr>
        </p:nvSpPr>
        <p:spPr>
          <a:xfrm>
            <a:off x="4623126" y="4140200"/>
            <a:ext cx="2138732"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7" name="Bullets 4"/>
          <p:cNvSpPr>
            <a:spLocks noGrp="1"/>
          </p:cNvSpPr>
          <p:nvPr>
            <p:ph idx="12" hasCustomPrompt="1"/>
          </p:nvPr>
        </p:nvSpPr>
        <p:spPr>
          <a:xfrm>
            <a:off x="6852869" y="1198879"/>
            <a:ext cx="2138732" cy="2852929"/>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1" name="Caption 4">
            <a:extLst>
              <a:ext uri="{FF2B5EF4-FFF2-40B4-BE49-F238E27FC236}">
                <a16:creationId xmlns:a16="http://schemas.microsoft.com/office/drawing/2014/main" id="{D0FFB876-B606-7D40-AAF7-965A40885FB9}"/>
              </a:ext>
            </a:extLst>
          </p:cNvPr>
          <p:cNvSpPr>
            <a:spLocks noGrp="1"/>
          </p:cNvSpPr>
          <p:nvPr>
            <p:ph type="body" sz="quarter" idx="19" hasCustomPrompt="1"/>
          </p:nvPr>
        </p:nvSpPr>
        <p:spPr>
          <a:xfrm>
            <a:off x="6852868" y="4140200"/>
            <a:ext cx="2138732"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4" name="Source">
            <a:extLst>
              <a:ext uri="{FF2B5EF4-FFF2-40B4-BE49-F238E27FC236}">
                <a16:creationId xmlns:a16="http://schemas.microsoft.com/office/drawing/2014/main" id="{80A88CC8-35C0-5F61-ACF2-470F62E32AD9}"/>
              </a:ext>
            </a:extLst>
          </p:cNvPr>
          <p:cNvSpPr>
            <a:spLocks noGrp="1"/>
          </p:cNvSpPr>
          <p:nvPr>
            <p:ph idx="25"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35468B1C-F8D9-EF42-BC01-36CBB39F389B}"/>
              </a:ext>
            </a:extLst>
          </p:cNvPr>
          <p:cNvSpPr>
            <a:spLocks noGrp="1"/>
          </p:cNvSpPr>
          <p:nvPr>
            <p:ph type="sldNum" sz="quarter" idx="24"/>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10405533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5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9" name="Bullets 1">
            <a:extLst>
              <a:ext uri="{FF2B5EF4-FFF2-40B4-BE49-F238E27FC236}">
                <a16:creationId xmlns:a16="http://schemas.microsoft.com/office/drawing/2014/main" id="{416E5DA1-136A-384D-85B8-D3676B29E3F3}"/>
              </a:ext>
            </a:extLst>
          </p:cNvPr>
          <p:cNvSpPr>
            <a:spLocks noGrp="1"/>
          </p:cNvSpPr>
          <p:nvPr>
            <p:ph idx="13" hasCustomPrompt="1"/>
          </p:nvPr>
        </p:nvSpPr>
        <p:spPr>
          <a:xfrm>
            <a:off x="149313" y="1198878"/>
            <a:ext cx="1646887" cy="3396023"/>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7" name="Bullets 2">
            <a:extLst>
              <a:ext uri="{FF2B5EF4-FFF2-40B4-BE49-F238E27FC236}">
                <a16:creationId xmlns:a16="http://schemas.microsoft.com/office/drawing/2014/main" id="{A514C5D4-6321-9940-AA7B-6DD9C2896472}"/>
              </a:ext>
            </a:extLst>
          </p:cNvPr>
          <p:cNvSpPr>
            <a:spLocks noGrp="1"/>
          </p:cNvSpPr>
          <p:nvPr>
            <p:ph idx="27" hasCustomPrompt="1"/>
          </p:nvPr>
        </p:nvSpPr>
        <p:spPr>
          <a:xfrm>
            <a:off x="1948163" y="1198878"/>
            <a:ext cx="1646887" cy="3396024"/>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6" name="Bullets 3">
            <a:extLst>
              <a:ext uri="{FF2B5EF4-FFF2-40B4-BE49-F238E27FC236}">
                <a16:creationId xmlns:a16="http://schemas.microsoft.com/office/drawing/2014/main" id="{7BAF17F4-7FA8-2B40-BF9E-55A8E4E91B05}"/>
              </a:ext>
            </a:extLst>
          </p:cNvPr>
          <p:cNvSpPr>
            <a:spLocks noGrp="1"/>
          </p:cNvSpPr>
          <p:nvPr>
            <p:ph idx="26" hasCustomPrompt="1"/>
          </p:nvPr>
        </p:nvSpPr>
        <p:spPr>
          <a:xfrm>
            <a:off x="3747013" y="1198878"/>
            <a:ext cx="1646887" cy="3396023"/>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5" name="Bullets 4">
            <a:extLst>
              <a:ext uri="{FF2B5EF4-FFF2-40B4-BE49-F238E27FC236}">
                <a16:creationId xmlns:a16="http://schemas.microsoft.com/office/drawing/2014/main" id="{18A288B6-F1B3-BD44-ADC4-D449FA33766B}"/>
              </a:ext>
            </a:extLst>
          </p:cNvPr>
          <p:cNvSpPr>
            <a:spLocks noGrp="1"/>
          </p:cNvSpPr>
          <p:nvPr>
            <p:ph idx="25" hasCustomPrompt="1"/>
          </p:nvPr>
        </p:nvSpPr>
        <p:spPr>
          <a:xfrm>
            <a:off x="5545863" y="1198878"/>
            <a:ext cx="1646887" cy="3396023"/>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4" name="Bullets 5">
            <a:extLst>
              <a:ext uri="{FF2B5EF4-FFF2-40B4-BE49-F238E27FC236}">
                <a16:creationId xmlns:a16="http://schemas.microsoft.com/office/drawing/2014/main" id="{9D2AB08B-3B1E-854B-864B-C1FD8C306D83}"/>
              </a:ext>
            </a:extLst>
          </p:cNvPr>
          <p:cNvSpPr>
            <a:spLocks noGrp="1"/>
          </p:cNvSpPr>
          <p:nvPr>
            <p:ph idx="24" hasCustomPrompt="1"/>
          </p:nvPr>
        </p:nvSpPr>
        <p:spPr>
          <a:xfrm>
            <a:off x="7344713" y="1198878"/>
            <a:ext cx="1646887" cy="3396023"/>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01A0D38D-35BA-E791-63ED-8BA55B836AAF}"/>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C746464B-6D50-0444-88FB-F2C6D2DA4234}"/>
              </a:ext>
            </a:extLst>
          </p:cNvPr>
          <p:cNvSpPr>
            <a:spLocks noGrp="1"/>
          </p:cNvSpPr>
          <p:nvPr>
            <p:ph type="sldNum" sz="quarter" idx="2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423887454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5 boxes and 5 top caption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1" name="Caption 1">
            <a:extLst>
              <a:ext uri="{FF2B5EF4-FFF2-40B4-BE49-F238E27FC236}">
                <a16:creationId xmlns:a16="http://schemas.microsoft.com/office/drawing/2014/main" id="{BB745127-661B-9745-8FCF-E340BA695B9D}"/>
              </a:ext>
            </a:extLst>
          </p:cNvPr>
          <p:cNvSpPr>
            <a:spLocks noGrp="1"/>
          </p:cNvSpPr>
          <p:nvPr>
            <p:ph type="body" sz="quarter" idx="15" hasCustomPrompt="1"/>
          </p:nvPr>
        </p:nvSpPr>
        <p:spPr>
          <a:xfrm>
            <a:off x="149313" y="1193315"/>
            <a:ext cx="1642579"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9" name="Bullets 1">
            <a:extLst>
              <a:ext uri="{FF2B5EF4-FFF2-40B4-BE49-F238E27FC236}">
                <a16:creationId xmlns:a16="http://schemas.microsoft.com/office/drawing/2014/main" id="{416E5DA1-136A-384D-85B8-D3676B29E3F3}"/>
              </a:ext>
            </a:extLst>
          </p:cNvPr>
          <p:cNvSpPr>
            <a:spLocks noGrp="1"/>
          </p:cNvSpPr>
          <p:nvPr>
            <p:ph idx="13" hasCustomPrompt="1"/>
          </p:nvPr>
        </p:nvSpPr>
        <p:spPr>
          <a:xfrm>
            <a:off x="149313" y="1728216"/>
            <a:ext cx="1646887" cy="2868722"/>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7" name="Caption 2">
            <a:extLst>
              <a:ext uri="{FF2B5EF4-FFF2-40B4-BE49-F238E27FC236}">
                <a16:creationId xmlns:a16="http://schemas.microsoft.com/office/drawing/2014/main" id="{1A66F37F-CE60-7A4C-AE09-7B3BAA75FFFA}"/>
              </a:ext>
            </a:extLst>
          </p:cNvPr>
          <p:cNvSpPr>
            <a:spLocks noGrp="1"/>
          </p:cNvSpPr>
          <p:nvPr>
            <p:ph type="body" sz="quarter" idx="29" hasCustomPrompt="1"/>
          </p:nvPr>
        </p:nvSpPr>
        <p:spPr>
          <a:xfrm>
            <a:off x="1948163" y="1193315"/>
            <a:ext cx="1642579"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27" name="Bullets 2">
            <a:extLst>
              <a:ext uri="{FF2B5EF4-FFF2-40B4-BE49-F238E27FC236}">
                <a16:creationId xmlns:a16="http://schemas.microsoft.com/office/drawing/2014/main" id="{A514C5D4-6321-9940-AA7B-6DD9C2896472}"/>
              </a:ext>
            </a:extLst>
          </p:cNvPr>
          <p:cNvSpPr>
            <a:spLocks noGrp="1"/>
          </p:cNvSpPr>
          <p:nvPr>
            <p:ph idx="27" hasCustomPrompt="1"/>
          </p:nvPr>
        </p:nvSpPr>
        <p:spPr>
          <a:xfrm>
            <a:off x="1948163" y="1728216"/>
            <a:ext cx="1646887" cy="2871216"/>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 first-level bullet</a:t>
            </a:r>
          </a:p>
          <a:p>
            <a:pPr lvl="1"/>
            <a:r>
              <a:rPr lang="en-US" dirty="0"/>
              <a:t>Second level</a:t>
            </a:r>
          </a:p>
          <a:p>
            <a:pPr lvl="2"/>
            <a:r>
              <a:rPr lang="en-US" dirty="0"/>
              <a:t>Third level</a:t>
            </a:r>
          </a:p>
        </p:txBody>
      </p:sp>
      <p:sp>
        <p:nvSpPr>
          <p:cNvPr id="18" name="Caption 3">
            <a:extLst>
              <a:ext uri="{FF2B5EF4-FFF2-40B4-BE49-F238E27FC236}">
                <a16:creationId xmlns:a16="http://schemas.microsoft.com/office/drawing/2014/main" id="{6BCAA78E-33F4-9B41-A03A-FD2F0EFDD7C6}"/>
              </a:ext>
            </a:extLst>
          </p:cNvPr>
          <p:cNvSpPr>
            <a:spLocks noGrp="1"/>
          </p:cNvSpPr>
          <p:nvPr>
            <p:ph type="body" sz="quarter" idx="30" hasCustomPrompt="1"/>
          </p:nvPr>
        </p:nvSpPr>
        <p:spPr>
          <a:xfrm>
            <a:off x="3747013" y="1193315"/>
            <a:ext cx="1642579"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26" name="Bullets 3">
            <a:extLst>
              <a:ext uri="{FF2B5EF4-FFF2-40B4-BE49-F238E27FC236}">
                <a16:creationId xmlns:a16="http://schemas.microsoft.com/office/drawing/2014/main" id="{7BAF17F4-7FA8-2B40-BF9E-55A8E4E91B05}"/>
              </a:ext>
            </a:extLst>
          </p:cNvPr>
          <p:cNvSpPr>
            <a:spLocks noGrp="1"/>
          </p:cNvSpPr>
          <p:nvPr>
            <p:ph idx="26" hasCustomPrompt="1"/>
          </p:nvPr>
        </p:nvSpPr>
        <p:spPr>
          <a:xfrm>
            <a:off x="3747013" y="1728216"/>
            <a:ext cx="1646887" cy="2871216"/>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0" name="Caption 4">
            <a:extLst>
              <a:ext uri="{FF2B5EF4-FFF2-40B4-BE49-F238E27FC236}">
                <a16:creationId xmlns:a16="http://schemas.microsoft.com/office/drawing/2014/main" id="{E9C0D689-A19A-624C-B850-755B195EA6B4}"/>
              </a:ext>
            </a:extLst>
          </p:cNvPr>
          <p:cNvSpPr>
            <a:spLocks noGrp="1"/>
          </p:cNvSpPr>
          <p:nvPr>
            <p:ph type="body" sz="quarter" idx="31" hasCustomPrompt="1"/>
          </p:nvPr>
        </p:nvSpPr>
        <p:spPr>
          <a:xfrm>
            <a:off x="5545863" y="1193315"/>
            <a:ext cx="1642579"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25" name="Bullets 4">
            <a:extLst>
              <a:ext uri="{FF2B5EF4-FFF2-40B4-BE49-F238E27FC236}">
                <a16:creationId xmlns:a16="http://schemas.microsoft.com/office/drawing/2014/main" id="{18A288B6-F1B3-BD44-ADC4-D449FA33766B}"/>
              </a:ext>
            </a:extLst>
          </p:cNvPr>
          <p:cNvSpPr>
            <a:spLocks noGrp="1"/>
          </p:cNvSpPr>
          <p:nvPr>
            <p:ph idx="25" hasCustomPrompt="1"/>
          </p:nvPr>
        </p:nvSpPr>
        <p:spPr>
          <a:xfrm>
            <a:off x="5545863" y="1728216"/>
            <a:ext cx="1646887" cy="2871216"/>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1" name="Caption 5">
            <a:extLst>
              <a:ext uri="{FF2B5EF4-FFF2-40B4-BE49-F238E27FC236}">
                <a16:creationId xmlns:a16="http://schemas.microsoft.com/office/drawing/2014/main" id="{4E426E23-1667-1B4E-AF61-2206D7F1AE56}"/>
              </a:ext>
            </a:extLst>
          </p:cNvPr>
          <p:cNvSpPr>
            <a:spLocks noGrp="1"/>
          </p:cNvSpPr>
          <p:nvPr>
            <p:ph type="body" sz="quarter" idx="32" hasCustomPrompt="1"/>
          </p:nvPr>
        </p:nvSpPr>
        <p:spPr>
          <a:xfrm>
            <a:off x="7344713" y="1193315"/>
            <a:ext cx="1642579"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24" name="Bullets 5">
            <a:extLst>
              <a:ext uri="{FF2B5EF4-FFF2-40B4-BE49-F238E27FC236}">
                <a16:creationId xmlns:a16="http://schemas.microsoft.com/office/drawing/2014/main" id="{9D2AB08B-3B1E-854B-864B-C1FD8C306D83}"/>
              </a:ext>
            </a:extLst>
          </p:cNvPr>
          <p:cNvSpPr>
            <a:spLocks noGrp="1"/>
          </p:cNvSpPr>
          <p:nvPr>
            <p:ph idx="24" hasCustomPrompt="1"/>
          </p:nvPr>
        </p:nvSpPr>
        <p:spPr>
          <a:xfrm>
            <a:off x="7344713" y="1728216"/>
            <a:ext cx="1646887" cy="2871216"/>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4311759D-EE5A-51FF-52E2-753CC4B96271}"/>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D3B8EB7D-BD26-C942-9526-4280491D4C0A}"/>
              </a:ext>
            </a:extLst>
          </p:cNvPr>
          <p:cNvSpPr>
            <a:spLocks noGrp="1"/>
          </p:cNvSpPr>
          <p:nvPr>
            <p:ph type="sldNum" sz="quarter" idx="33"/>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53768731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5 boxes and 5 bottom caption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9" name="Bullets 1">
            <a:extLst>
              <a:ext uri="{FF2B5EF4-FFF2-40B4-BE49-F238E27FC236}">
                <a16:creationId xmlns:a16="http://schemas.microsoft.com/office/drawing/2014/main" id="{416E5DA1-136A-384D-85B8-D3676B29E3F3}"/>
              </a:ext>
            </a:extLst>
          </p:cNvPr>
          <p:cNvSpPr>
            <a:spLocks noGrp="1"/>
          </p:cNvSpPr>
          <p:nvPr>
            <p:ph idx="13" hasCustomPrompt="1"/>
          </p:nvPr>
        </p:nvSpPr>
        <p:spPr>
          <a:xfrm>
            <a:off x="149313" y="1198878"/>
            <a:ext cx="1646887" cy="2869790"/>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5" name="Caption 1">
            <a:extLst>
              <a:ext uri="{FF2B5EF4-FFF2-40B4-BE49-F238E27FC236}">
                <a16:creationId xmlns:a16="http://schemas.microsoft.com/office/drawing/2014/main" id="{B40349D6-932C-9040-BBA4-56765862890B}"/>
              </a:ext>
            </a:extLst>
          </p:cNvPr>
          <p:cNvSpPr>
            <a:spLocks noGrp="1"/>
          </p:cNvSpPr>
          <p:nvPr>
            <p:ph type="body" sz="quarter" idx="33" hasCustomPrompt="1"/>
          </p:nvPr>
        </p:nvSpPr>
        <p:spPr>
          <a:xfrm>
            <a:off x="153620" y="4149508"/>
            <a:ext cx="1642580"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27" name="Bullets 2">
            <a:extLst>
              <a:ext uri="{FF2B5EF4-FFF2-40B4-BE49-F238E27FC236}">
                <a16:creationId xmlns:a16="http://schemas.microsoft.com/office/drawing/2014/main" id="{A514C5D4-6321-9940-AA7B-6DD9C2896472}"/>
              </a:ext>
            </a:extLst>
          </p:cNvPr>
          <p:cNvSpPr>
            <a:spLocks noGrp="1"/>
          </p:cNvSpPr>
          <p:nvPr>
            <p:ph idx="27" hasCustomPrompt="1"/>
          </p:nvPr>
        </p:nvSpPr>
        <p:spPr>
          <a:xfrm>
            <a:off x="1948163" y="1198878"/>
            <a:ext cx="1646887" cy="2869791"/>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2" name="Caption 2">
            <a:extLst>
              <a:ext uri="{FF2B5EF4-FFF2-40B4-BE49-F238E27FC236}">
                <a16:creationId xmlns:a16="http://schemas.microsoft.com/office/drawing/2014/main" id="{F14D6E3B-AF9B-BE47-AF94-6625E87FFCB0}"/>
              </a:ext>
            </a:extLst>
          </p:cNvPr>
          <p:cNvSpPr>
            <a:spLocks noGrp="1"/>
          </p:cNvSpPr>
          <p:nvPr>
            <p:ph type="body" sz="quarter" idx="34" hasCustomPrompt="1"/>
          </p:nvPr>
        </p:nvSpPr>
        <p:spPr>
          <a:xfrm>
            <a:off x="1944286" y="4149508"/>
            <a:ext cx="1642713"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26" name="Bullets 3">
            <a:extLst>
              <a:ext uri="{FF2B5EF4-FFF2-40B4-BE49-F238E27FC236}">
                <a16:creationId xmlns:a16="http://schemas.microsoft.com/office/drawing/2014/main" id="{7BAF17F4-7FA8-2B40-BF9E-55A8E4E91B05}"/>
              </a:ext>
            </a:extLst>
          </p:cNvPr>
          <p:cNvSpPr>
            <a:spLocks noGrp="1"/>
          </p:cNvSpPr>
          <p:nvPr>
            <p:ph idx="26" hasCustomPrompt="1"/>
          </p:nvPr>
        </p:nvSpPr>
        <p:spPr>
          <a:xfrm>
            <a:off x="3747013" y="1198878"/>
            <a:ext cx="1646887" cy="2869790"/>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3" name="Caption 3">
            <a:extLst>
              <a:ext uri="{FF2B5EF4-FFF2-40B4-BE49-F238E27FC236}">
                <a16:creationId xmlns:a16="http://schemas.microsoft.com/office/drawing/2014/main" id="{6F360711-13BC-BE4F-9AF8-2EADB23241C9}"/>
              </a:ext>
            </a:extLst>
          </p:cNvPr>
          <p:cNvSpPr>
            <a:spLocks noGrp="1"/>
          </p:cNvSpPr>
          <p:nvPr>
            <p:ph type="body" sz="quarter" idx="35" hasCustomPrompt="1"/>
          </p:nvPr>
        </p:nvSpPr>
        <p:spPr>
          <a:xfrm>
            <a:off x="3734952" y="4149508"/>
            <a:ext cx="1642713"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25" name="Bullets 4">
            <a:extLst>
              <a:ext uri="{FF2B5EF4-FFF2-40B4-BE49-F238E27FC236}">
                <a16:creationId xmlns:a16="http://schemas.microsoft.com/office/drawing/2014/main" id="{18A288B6-F1B3-BD44-ADC4-D449FA33766B}"/>
              </a:ext>
            </a:extLst>
          </p:cNvPr>
          <p:cNvSpPr>
            <a:spLocks noGrp="1"/>
          </p:cNvSpPr>
          <p:nvPr>
            <p:ph idx="25" hasCustomPrompt="1"/>
          </p:nvPr>
        </p:nvSpPr>
        <p:spPr>
          <a:xfrm>
            <a:off x="5545863" y="1198878"/>
            <a:ext cx="1646887" cy="2869790"/>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8" name="Caption 4">
            <a:extLst>
              <a:ext uri="{FF2B5EF4-FFF2-40B4-BE49-F238E27FC236}">
                <a16:creationId xmlns:a16="http://schemas.microsoft.com/office/drawing/2014/main" id="{59E347D3-CDD7-8C4A-87D0-E5A9695AF2D9}"/>
              </a:ext>
            </a:extLst>
          </p:cNvPr>
          <p:cNvSpPr>
            <a:spLocks noGrp="1"/>
          </p:cNvSpPr>
          <p:nvPr>
            <p:ph type="body" sz="quarter" idx="36" hasCustomPrompt="1"/>
          </p:nvPr>
        </p:nvSpPr>
        <p:spPr>
          <a:xfrm>
            <a:off x="5545076" y="4149508"/>
            <a:ext cx="1642713"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24" name="Bullets 5">
            <a:extLst>
              <a:ext uri="{FF2B5EF4-FFF2-40B4-BE49-F238E27FC236}">
                <a16:creationId xmlns:a16="http://schemas.microsoft.com/office/drawing/2014/main" id="{9D2AB08B-3B1E-854B-864B-C1FD8C306D83}"/>
              </a:ext>
            </a:extLst>
          </p:cNvPr>
          <p:cNvSpPr>
            <a:spLocks noGrp="1"/>
          </p:cNvSpPr>
          <p:nvPr>
            <p:ph idx="24" hasCustomPrompt="1"/>
          </p:nvPr>
        </p:nvSpPr>
        <p:spPr>
          <a:xfrm>
            <a:off x="7344713" y="1198878"/>
            <a:ext cx="1646887" cy="2869790"/>
          </a:xfrm>
          <a:ln>
            <a:solidFill>
              <a:srgbClr val="6CACE4">
                <a:alpha val="25000"/>
              </a:srgbClr>
            </a:solidFill>
          </a:ln>
        </p:spPr>
        <p:txBody>
          <a:bodyPr>
            <a:normAutofit/>
          </a:bodyPr>
          <a:lstStyle>
            <a:lvl1pPr marL="288925" indent="-288925">
              <a:buFont typeface="Arial" panose="020B0604020202020204" pitchFamily="34" charset="0"/>
              <a:buChar char="►"/>
              <a:defRPr sz="1600" baseline="0"/>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9" name="Caption 5">
            <a:extLst>
              <a:ext uri="{FF2B5EF4-FFF2-40B4-BE49-F238E27FC236}">
                <a16:creationId xmlns:a16="http://schemas.microsoft.com/office/drawing/2014/main" id="{2688850F-B675-3D49-A922-78AD18ECD4FB}"/>
              </a:ext>
            </a:extLst>
          </p:cNvPr>
          <p:cNvSpPr>
            <a:spLocks noGrp="1"/>
          </p:cNvSpPr>
          <p:nvPr>
            <p:ph type="body" sz="quarter" idx="37" hasCustomPrompt="1"/>
          </p:nvPr>
        </p:nvSpPr>
        <p:spPr>
          <a:xfrm>
            <a:off x="7347667" y="4149508"/>
            <a:ext cx="1642713"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4" name="Source">
            <a:extLst>
              <a:ext uri="{FF2B5EF4-FFF2-40B4-BE49-F238E27FC236}">
                <a16:creationId xmlns:a16="http://schemas.microsoft.com/office/drawing/2014/main" id="{4C069058-DAED-36BA-A3EA-85FDA6D71004}"/>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BC8A5FA-C424-BF4A-AF06-3E67A4481F3A}"/>
              </a:ext>
            </a:extLst>
          </p:cNvPr>
          <p:cNvSpPr>
            <a:spLocks noGrp="1"/>
          </p:cNvSpPr>
          <p:nvPr>
            <p:ph type="sldNum" sz="quarter" idx="3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56166759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 wide boxes ">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6" name="Bullets 1">
            <a:extLst>
              <a:ext uri="{FF2B5EF4-FFF2-40B4-BE49-F238E27FC236}">
                <a16:creationId xmlns:a16="http://schemas.microsoft.com/office/drawing/2014/main" id="{937F786E-F07A-7757-65E7-B2BB3704D9BF}"/>
              </a:ext>
            </a:extLst>
          </p:cNvPr>
          <p:cNvSpPr>
            <a:spLocks noGrp="1"/>
          </p:cNvSpPr>
          <p:nvPr>
            <p:ph idx="13" hasCustomPrompt="1"/>
          </p:nvPr>
        </p:nvSpPr>
        <p:spPr>
          <a:xfrm>
            <a:off x="149313" y="1198878"/>
            <a:ext cx="4376334" cy="1639724"/>
          </a:xfrm>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2"/>
          <p:cNvSpPr>
            <a:spLocks noGrp="1"/>
          </p:cNvSpPr>
          <p:nvPr>
            <p:ph idx="15" hasCustomPrompt="1"/>
          </p:nvPr>
        </p:nvSpPr>
        <p:spPr>
          <a:xfrm>
            <a:off x="149313" y="2956224"/>
            <a:ext cx="4376295" cy="1641020"/>
          </a:xfrm>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7" name="Bullets 3"/>
          <p:cNvSpPr>
            <a:spLocks noGrp="1"/>
          </p:cNvSpPr>
          <p:nvPr>
            <p:ph idx="12" hasCustomPrompt="1"/>
          </p:nvPr>
        </p:nvSpPr>
        <p:spPr>
          <a:xfrm>
            <a:off x="4615267" y="1198878"/>
            <a:ext cx="4376294" cy="1639749"/>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1" name="Bullets 4"/>
          <p:cNvSpPr>
            <a:spLocks noGrp="1"/>
          </p:cNvSpPr>
          <p:nvPr>
            <p:ph idx="14" hasCustomPrompt="1"/>
          </p:nvPr>
        </p:nvSpPr>
        <p:spPr>
          <a:xfrm>
            <a:off x="4615266" y="2956224"/>
            <a:ext cx="4376295" cy="1639749"/>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D9DE5FD8-469B-FD34-543F-F7FCA96EFBDC}"/>
              </a:ext>
            </a:extLst>
          </p:cNvPr>
          <p:cNvSpPr>
            <a:spLocks noGrp="1"/>
          </p:cNvSpPr>
          <p:nvPr>
            <p:ph idx="19"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9A5C684-826F-0442-8631-7E4E2B374D8D}"/>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82007496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 wide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8" name="Bullets 1"/>
          <p:cNvSpPr>
            <a:spLocks noGrp="1"/>
          </p:cNvSpPr>
          <p:nvPr>
            <p:ph idx="13" hasCustomPrompt="1"/>
          </p:nvPr>
        </p:nvSpPr>
        <p:spPr>
          <a:xfrm>
            <a:off x="149313" y="1198878"/>
            <a:ext cx="8842247" cy="1051560"/>
          </a:xfrm>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2"/>
          <p:cNvSpPr>
            <a:spLocks noGrp="1"/>
          </p:cNvSpPr>
          <p:nvPr>
            <p:ph idx="15" hasCustomPrompt="1"/>
          </p:nvPr>
        </p:nvSpPr>
        <p:spPr>
          <a:xfrm>
            <a:off x="149313" y="2372435"/>
            <a:ext cx="8842248" cy="1051560"/>
          </a:xfrm>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 name="Bullets 3">
            <a:extLst>
              <a:ext uri="{FF2B5EF4-FFF2-40B4-BE49-F238E27FC236}">
                <a16:creationId xmlns:a16="http://schemas.microsoft.com/office/drawing/2014/main" id="{BA9341F2-40B0-45A0-7F16-EA3079C9F7B4}"/>
              </a:ext>
            </a:extLst>
          </p:cNvPr>
          <p:cNvSpPr>
            <a:spLocks noGrp="1"/>
          </p:cNvSpPr>
          <p:nvPr>
            <p:ph idx="20" hasCustomPrompt="1"/>
          </p:nvPr>
        </p:nvSpPr>
        <p:spPr>
          <a:xfrm>
            <a:off x="149312" y="3551554"/>
            <a:ext cx="8842248" cy="1050315"/>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D9DE5FD8-469B-FD34-543F-F7FCA96EFBDC}"/>
              </a:ext>
            </a:extLst>
          </p:cNvPr>
          <p:cNvSpPr>
            <a:spLocks noGrp="1"/>
          </p:cNvSpPr>
          <p:nvPr>
            <p:ph idx="19"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9A5C684-826F-0442-8631-7E4E2B374D8D}"/>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68386658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 wide boxes blue">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8" name="Bullets 1"/>
          <p:cNvSpPr>
            <a:spLocks noGrp="1"/>
          </p:cNvSpPr>
          <p:nvPr>
            <p:ph idx="13" hasCustomPrompt="1"/>
          </p:nvPr>
        </p:nvSpPr>
        <p:spPr>
          <a:xfrm>
            <a:off x="149313" y="1198878"/>
            <a:ext cx="8842247" cy="1051560"/>
          </a:xfrm>
          <a:solidFill>
            <a:schemeClr val="accent2">
              <a:alpha val="5000"/>
            </a:schemeClr>
          </a:solidFill>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2"/>
          <p:cNvSpPr>
            <a:spLocks noGrp="1"/>
          </p:cNvSpPr>
          <p:nvPr>
            <p:ph idx="15" hasCustomPrompt="1"/>
          </p:nvPr>
        </p:nvSpPr>
        <p:spPr>
          <a:xfrm>
            <a:off x="149313" y="2372435"/>
            <a:ext cx="8842248" cy="1051560"/>
          </a:xfrm>
          <a:solidFill>
            <a:schemeClr val="accent2">
              <a:alpha val="5000"/>
            </a:schemeClr>
          </a:solidFill>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 name="Bullets 3">
            <a:extLst>
              <a:ext uri="{FF2B5EF4-FFF2-40B4-BE49-F238E27FC236}">
                <a16:creationId xmlns:a16="http://schemas.microsoft.com/office/drawing/2014/main" id="{BA9341F2-40B0-45A0-7F16-EA3079C9F7B4}"/>
              </a:ext>
            </a:extLst>
          </p:cNvPr>
          <p:cNvSpPr>
            <a:spLocks noGrp="1"/>
          </p:cNvSpPr>
          <p:nvPr>
            <p:ph idx="20" hasCustomPrompt="1"/>
          </p:nvPr>
        </p:nvSpPr>
        <p:spPr>
          <a:xfrm>
            <a:off x="149312" y="3551554"/>
            <a:ext cx="8842248" cy="1050315"/>
          </a:xfrm>
          <a:prstGeom prst="rect">
            <a:avLst/>
          </a:prstGeom>
          <a:solidFill>
            <a:schemeClr val="accent2">
              <a:alpha val="5000"/>
            </a:schemeClr>
          </a:solidFill>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D9DE5FD8-469B-FD34-543F-F7FCA96EFBDC}"/>
              </a:ext>
            </a:extLst>
          </p:cNvPr>
          <p:cNvSpPr>
            <a:spLocks noGrp="1"/>
          </p:cNvSpPr>
          <p:nvPr>
            <p:ph idx="19"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9A5C684-826F-0442-8631-7E4E2B374D8D}"/>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419024535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 column, 4 wide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8" name="Bullets 1"/>
          <p:cNvSpPr>
            <a:spLocks noGrp="1"/>
          </p:cNvSpPr>
          <p:nvPr>
            <p:ph idx="13" hasCustomPrompt="1"/>
          </p:nvPr>
        </p:nvSpPr>
        <p:spPr>
          <a:xfrm>
            <a:off x="149314" y="1198878"/>
            <a:ext cx="3364852" cy="777240"/>
          </a:xfrm>
          <a:ln>
            <a:solidFill>
              <a:srgbClr val="6CACE4">
                <a:alpha val="25000"/>
              </a:srgbClr>
            </a:solidFill>
          </a:ln>
        </p:spPr>
        <p:txBody>
          <a:bodyPr>
            <a:no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2"/>
          <p:cNvSpPr>
            <a:spLocks noGrp="1"/>
          </p:cNvSpPr>
          <p:nvPr>
            <p:ph idx="15" hasCustomPrompt="1"/>
          </p:nvPr>
        </p:nvSpPr>
        <p:spPr>
          <a:xfrm>
            <a:off x="149313" y="2074128"/>
            <a:ext cx="3364852" cy="777240"/>
          </a:xfrm>
          <a:ln>
            <a:solidFill>
              <a:srgbClr val="6CACE4">
                <a:alpha val="25000"/>
              </a:srgbClr>
            </a:solidFill>
          </a:ln>
        </p:spPr>
        <p:txBody>
          <a:bodyPr>
            <a:no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Bullets 3">
            <a:extLst>
              <a:ext uri="{FF2B5EF4-FFF2-40B4-BE49-F238E27FC236}">
                <a16:creationId xmlns:a16="http://schemas.microsoft.com/office/drawing/2014/main" id="{7388DB21-5C9A-8E69-2346-2DA5CF757837}"/>
              </a:ext>
            </a:extLst>
          </p:cNvPr>
          <p:cNvSpPr>
            <a:spLocks noGrp="1"/>
          </p:cNvSpPr>
          <p:nvPr>
            <p:ph idx="21" hasCustomPrompt="1"/>
          </p:nvPr>
        </p:nvSpPr>
        <p:spPr>
          <a:xfrm>
            <a:off x="149312" y="2949378"/>
            <a:ext cx="3364852" cy="777240"/>
          </a:xfrm>
          <a:ln>
            <a:solidFill>
              <a:srgbClr val="6CACE4">
                <a:alpha val="25000"/>
              </a:srgbClr>
            </a:solidFill>
          </a:ln>
        </p:spPr>
        <p:txBody>
          <a:bodyPr>
            <a:no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2" name="Bullets 4">
            <a:extLst>
              <a:ext uri="{FF2B5EF4-FFF2-40B4-BE49-F238E27FC236}">
                <a16:creationId xmlns:a16="http://schemas.microsoft.com/office/drawing/2014/main" id="{BA9341F2-40B0-45A0-7F16-EA3079C9F7B4}"/>
              </a:ext>
            </a:extLst>
          </p:cNvPr>
          <p:cNvSpPr>
            <a:spLocks noGrp="1"/>
          </p:cNvSpPr>
          <p:nvPr>
            <p:ph idx="20" hasCustomPrompt="1"/>
          </p:nvPr>
        </p:nvSpPr>
        <p:spPr>
          <a:xfrm>
            <a:off x="149312" y="3824629"/>
            <a:ext cx="3364852" cy="777240"/>
          </a:xfrm>
          <a:prstGeom prst="rect">
            <a:avLst/>
          </a:prstGeom>
          <a:ln>
            <a:solidFill>
              <a:srgbClr val="6CACE4">
                <a:alpha val="25000"/>
              </a:srgbClr>
            </a:solidFill>
          </a:ln>
        </p:spPr>
        <p:txBody>
          <a:bodyPr vert="horz" lIns="91440" tIns="45720" rIns="91440" bIns="45720" rtlCol="0">
            <a:no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7" name="Bullets 5">
            <a:extLst>
              <a:ext uri="{FF2B5EF4-FFF2-40B4-BE49-F238E27FC236}">
                <a16:creationId xmlns:a16="http://schemas.microsoft.com/office/drawing/2014/main" id="{B55A03D8-BF3C-EA33-E386-BE1AB7E74131}"/>
              </a:ext>
            </a:extLst>
          </p:cNvPr>
          <p:cNvSpPr>
            <a:spLocks noGrp="1"/>
          </p:cNvSpPr>
          <p:nvPr>
            <p:ph idx="22" hasCustomPrompt="1"/>
          </p:nvPr>
        </p:nvSpPr>
        <p:spPr>
          <a:xfrm>
            <a:off x="3612776" y="1198878"/>
            <a:ext cx="5376672" cy="777240"/>
          </a:xfrm>
          <a:ln>
            <a:solidFill>
              <a:srgbClr val="6CACE4">
                <a:alpha val="25000"/>
              </a:srgbClr>
            </a:solidFill>
          </a:ln>
        </p:spPr>
        <p:txBody>
          <a:bodyPr>
            <a:no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0" name="Bullets 6">
            <a:extLst>
              <a:ext uri="{FF2B5EF4-FFF2-40B4-BE49-F238E27FC236}">
                <a16:creationId xmlns:a16="http://schemas.microsoft.com/office/drawing/2014/main" id="{BDE70484-1C3A-9BEF-2626-816D53C37B4B}"/>
              </a:ext>
            </a:extLst>
          </p:cNvPr>
          <p:cNvSpPr>
            <a:spLocks noGrp="1"/>
          </p:cNvSpPr>
          <p:nvPr>
            <p:ph idx="23" hasCustomPrompt="1"/>
          </p:nvPr>
        </p:nvSpPr>
        <p:spPr>
          <a:xfrm>
            <a:off x="3612776" y="2074128"/>
            <a:ext cx="5376672" cy="777240"/>
          </a:xfrm>
          <a:ln>
            <a:solidFill>
              <a:srgbClr val="6CACE4">
                <a:alpha val="25000"/>
              </a:srgbClr>
            </a:solidFill>
          </a:ln>
        </p:spPr>
        <p:txBody>
          <a:bodyPr>
            <a:no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1" name="Bullets 7">
            <a:extLst>
              <a:ext uri="{FF2B5EF4-FFF2-40B4-BE49-F238E27FC236}">
                <a16:creationId xmlns:a16="http://schemas.microsoft.com/office/drawing/2014/main" id="{30B2947A-07C3-A8BE-B98E-47C4111A3631}"/>
              </a:ext>
            </a:extLst>
          </p:cNvPr>
          <p:cNvSpPr>
            <a:spLocks noGrp="1"/>
          </p:cNvSpPr>
          <p:nvPr>
            <p:ph idx="24" hasCustomPrompt="1"/>
          </p:nvPr>
        </p:nvSpPr>
        <p:spPr>
          <a:xfrm>
            <a:off x="3612776" y="2944907"/>
            <a:ext cx="5376672" cy="777240"/>
          </a:xfrm>
          <a:ln>
            <a:solidFill>
              <a:srgbClr val="6CACE4">
                <a:alpha val="25000"/>
              </a:srgbClr>
            </a:solidFill>
          </a:ln>
        </p:spPr>
        <p:txBody>
          <a:bodyPr>
            <a:no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2" name="Bullets 8">
            <a:extLst>
              <a:ext uri="{FF2B5EF4-FFF2-40B4-BE49-F238E27FC236}">
                <a16:creationId xmlns:a16="http://schemas.microsoft.com/office/drawing/2014/main" id="{10DE6241-9C1A-A450-6AEF-EF930F5F2137}"/>
              </a:ext>
            </a:extLst>
          </p:cNvPr>
          <p:cNvSpPr>
            <a:spLocks noGrp="1"/>
          </p:cNvSpPr>
          <p:nvPr>
            <p:ph idx="25" hasCustomPrompt="1"/>
          </p:nvPr>
        </p:nvSpPr>
        <p:spPr>
          <a:xfrm>
            <a:off x="3612776" y="3824629"/>
            <a:ext cx="5376672" cy="777240"/>
          </a:xfrm>
          <a:ln>
            <a:solidFill>
              <a:srgbClr val="6CACE4">
                <a:alpha val="25000"/>
              </a:srgbClr>
            </a:solidFill>
          </a:ln>
        </p:spPr>
        <p:txBody>
          <a:bodyPr>
            <a:no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D9DE5FD8-469B-FD34-543F-F7FCA96EFBDC}"/>
              </a:ext>
            </a:extLst>
          </p:cNvPr>
          <p:cNvSpPr>
            <a:spLocks noGrp="1"/>
          </p:cNvSpPr>
          <p:nvPr>
            <p:ph idx="19"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9A5C684-826F-0442-8631-7E4E2B374D8D}"/>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36328321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 columns, 2 row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7" name="Bullets 1"/>
          <p:cNvSpPr>
            <a:spLocks noGrp="1"/>
          </p:cNvSpPr>
          <p:nvPr>
            <p:ph idx="1" hasCustomPrompt="1"/>
          </p:nvPr>
        </p:nvSpPr>
        <p:spPr>
          <a:xfrm>
            <a:off x="149314" y="1200151"/>
            <a:ext cx="2832014" cy="1636776"/>
          </a:xfrm>
          <a:prstGeom prst="rect">
            <a:avLst/>
          </a:prstGeom>
          <a:ln>
            <a:solidFill>
              <a:srgbClr val="6CACE4">
                <a:alpha val="25000"/>
              </a:srgbClr>
            </a:solidFill>
          </a:ln>
        </p:spPr>
        <p:txBody>
          <a:bodyPr vert="horz" lIns="91440" tIns="45720" rIns="91440" bIns="45720" rtlCol="0">
            <a:normAutofit/>
          </a:bodyPr>
          <a:lstStyle>
            <a:lvl1pPr marL="288925" indent="-288925">
              <a:buClr>
                <a:srgbClr val="708549"/>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708549"/>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708549"/>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2" name="Bullets 2">
            <a:extLst>
              <a:ext uri="{FF2B5EF4-FFF2-40B4-BE49-F238E27FC236}">
                <a16:creationId xmlns:a16="http://schemas.microsoft.com/office/drawing/2014/main" id="{52EFEDA7-4CE0-B378-B35B-4337800BEEA5}"/>
              </a:ext>
            </a:extLst>
          </p:cNvPr>
          <p:cNvSpPr>
            <a:spLocks noGrp="1"/>
          </p:cNvSpPr>
          <p:nvPr>
            <p:ph idx="15" hasCustomPrompt="1"/>
          </p:nvPr>
        </p:nvSpPr>
        <p:spPr>
          <a:xfrm>
            <a:off x="149312" y="2954953"/>
            <a:ext cx="2832013" cy="1641020"/>
          </a:xfrm>
          <a:ln>
            <a:solidFill>
              <a:srgbClr val="6CACE4">
                <a:alpha val="25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3" name="Bullets 3"/>
          <p:cNvSpPr>
            <a:spLocks noGrp="1"/>
          </p:cNvSpPr>
          <p:nvPr>
            <p:ph idx="13" hasCustomPrompt="1"/>
          </p:nvPr>
        </p:nvSpPr>
        <p:spPr>
          <a:xfrm>
            <a:off x="3147643" y="1200151"/>
            <a:ext cx="2832014" cy="1636776"/>
          </a:xfrm>
          <a:prstGeom prst="rect">
            <a:avLst/>
          </a:prstGeom>
          <a:ln>
            <a:solidFill>
              <a:srgbClr val="6CACE4">
                <a:alpha val="25000"/>
              </a:srgbClr>
            </a:solidFill>
          </a:ln>
        </p:spPr>
        <p:txBody>
          <a:bodyPr vert="horz" lIns="91440" tIns="45720" rIns="91440" bIns="45720" rtlCol="0">
            <a:normAutofit/>
          </a:bodyPr>
          <a:lstStyle>
            <a:lvl1pPr marL="288925" indent="-288925">
              <a:buClr>
                <a:srgbClr val="708549"/>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708549"/>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708549"/>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5" name="Bullets 4">
            <a:extLst>
              <a:ext uri="{FF2B5EF4-FFF2-40B4-BE49-F238E27FC236}">
                <a16:creationId xmlns:a16="http://schemas.microsoft.com/office/drawing/2014/main" id="{AC884CB5-D63A-4E7C-787C-54F01AF94D3A}"/>
              </a:ext>
            </a:extLst>
          </p:cNvPr>
          <p:cNvSpPr>
            <a:spLocks noGrp="1"/>
          </p:cNvSpPr>
          <p:nvPr>
            <p:ph idx="14" hasCustomPrompt="1"/>
          </p:nvPr>
        </p:nvSpPr>
        <p:spPr>
          <a:xfrm>
            <a:off x="3147643" y="2956223"/>
            <a:ext cx="2832015" cy="1645920"/>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2" name="Bullets 5"/>
          <p:cNvSpPr>
            <a:spLocks noGrp="1"/>
          </p:cNvSpPr>
          <p:nvPr>
            <p:ph idx="12" hasCustomPrompt="1"/>
          </p:nvPr>
        </p:nvSpPr>
        <p:spPr>
          <a:xfrm>
            <a:off x="6159587" y="1200151"/>
            <a:ext cx="2832014" cy="1636776"/>
          </a:xfrm>
          <a:prstGeom prst="rect">
            <a:avLst/>
          </a:prstGeom>
          <a:ln>
            <a:solidFill>
              <a:srgbClr val="6CACE4">
                <a:alpha val="25000"/>
              </a:srgbClr>
            </a:solidFill>
          </a:ln>
        </p:spPr>
        <p:txBody>
          <a:bodyPr vert="horz" lIns="91440" tIns="45720" rIns="91440" bIns="45720" rtlCol="0">
            <a:normAutofit/>
          </a:bodyPr>
          <a:lstStyle>
            <a:lvl1pPr marL="288925" indent="-288925">
              <a:buClr>
                <a:srgbClr val="708549"/>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708549"/>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708549"/>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6" name="Bullets 6">
            <a:extLst>
              <a:ext uri="{FF2B5EF4-FFF2-40B4-BE49-F238E27FC236}">
                <a16:creationId xmlns:a16="http://schemas.microsoft.com/office/drawing/2014/main" id="{EF00ED13-1EFC-C0EC-6CE8-67F8A456982A}"/>
              </a:ext>
            </a:extLst>
          </p:cNvPr>
          <p:cNvSpPr>
            <a:spLocks noGrp="1"/>
          </p:cNvSpPr>
          <p:nvPr>
            <p:ph idx="21" hasCustomPrompt="1"/>
          </p:nvPr>
        </p:nvSpPr>
        <p:spPr>
          <a:xfrm>
            <a:off x="6159585" y="2956980"/>
            <a:ext cx="2832015" cy="1645920"/>
          </a:xfrm>
          <a:prstGeom prst="rect">
            <a:avLst/>
          </a:prstGeom>
          <a:ln>
            <a:solidFill>
              <a:srgbClr val="6CACE4">
                <a:alpha val="25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51C3E79F-470F-68C8-36F1-EE00DE5BC89B}"/>
              </a:ext>
            </a:extLst>
          </p:cNvPr>
          <p:cNvSpPr>
            <a:spLocks noGrp="1"/>
          </p:cNvSpPr>
          <p:nvPr>
            <p:ph idx="17"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BCEF632-72BE-BB4D-AE8C-524A9756AB33}"/>
              </a:ext>
            </a:extLst>
          </p:cNvPr>
          <p:cNvSpPr>
            <a:spLocks noGrp="1"/>
          </p:cNvSpPr>
          <p:nvPr>
            <p:ph type="sldNum" sz="quarter" idx="16"/>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494412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section, 3 speakers">
    <p:spTree>
      <p:nvGrpSpPr>
        <p:cNvPr id="1" name=""/>
        <p:cNvGrpSpPr/>
        <p:nvPr/>
      </p:nvGrpSpPr>
      <p:grpSpPr>
        <a:xfrm>
          <a:off x="0" y="0"/>
          <a:ext cx="0" cy="0"/>
          <a:chOff x="0" y="0"/>
          <a:chExt cx="0" cy="0"/>
        </a:xfrm>
      </p:grpSpPr>
      <p:cxnSp>
        <p:nvCxnSpPr>
          <p:cNvPr id="2" name="Decorative line">
            <a:extLst>
              <a:ext uri="{FF2B5EF4-FFF2-40B4-BE49-F238E27FC236}">
                <a16:creationId xmlns:a16="http://schemas.microsoft.com/office/drawing/2014/main" id="{5A679782-5EC0-F166-0422-0CD7E09F9B2D}"/>
              </a:ext>
              <a:ext uri="{C183D7F6-B498-43B3-948B-1728B52AA6E4}">
                <adec:decorative xmlns:adec="http://schemas.microsoft.com/office/drawing/2017/decorative" val="1"/>
              </a:ext>
            </a:extLst>
          </p:cNvPr>
          <p:cNvCxnSpPr>
            <a:cxnSpLocks/>
          </p:cNvCxnSpPr>
          <p:nvPr userDrawn="1"/>
        </p:nvCxnSpPr>
        <p:spPr>
          <a:xfrm>
            <a:off x="4453466" y="1664284"/>
            <a:ext cx="3793066" cy="0"/>
          </a:xfrm>
          <a:prstGeom prst="line">
            <a:avLst/>
          </a:prstGeom>
          <a:ln>
            <a:solidFill>
              <a:schemeClr val="accent3"/>
            </a:solidFill>
          </a:ln>
        </p:spPr>
        <p:style>
          <a:lnRef idx="2">
            <a:schemeClr val="accent1"/>
          </a:lnRef>
          <a:fillRef idx="0">
            <a:schemeClr val="accent1"/>
          </a:fillRef>
          <a:effectRef idx="1">
            <a:schemeClr val="accent1"/>
          </a:effectRef>
          <a:fontRef idx="minor">
            <a:schemeClr val="tx1"/>
          </a:fontRef>
        </p:style>
      </p:cxnSp>
      <p:sp>
        <p:nvSpPr>
          <p:cNvPr id="6" name="Lecture title">
            <a:extLst>
              <a:ext uri="{FF2B5EF4-FFF2-40B4-BE49-F238E27FC236}">
                <a16:creationId xmlns:a16="http://schemas.microsoft.com/office/drawing/2014/main" id="{DB77F41B-4D98-4F86-4DB7-23762F03A054}"/>
              </a:ext>
            </a:extLst>
          </p:cNvPr>
          <p:cNvSpPr>
            <a:spLocks noGrp="1"/>
          </p:cNvSpPr>
          <p:nvPr>
            <p:ph type="title"/>
          </p:nvPr>
        </p:nvSpPr>
        <p:spPr>
          <a:xfrm>
            <a:off x="3708399" y="250934"/>
            <a:ext cx="5283201" cy="1294894"/>
          </a:xfrm>
        </p:spPr>
        <p:txBody>
          <a:bodyPr anchor="b"/>
          <a:lstStyle/>
          <a:p>
            <a:r>
              <a:rPr lang="en-US"/>
              <a:t>Click to edit Master title style</a:t>
            </a:r>
            <a:endParaRPr lang="en-US" dirty="0"/>
          </a:p>
        </p:txBody>
      </p:sp>
      <p:sp>
        <p:nvSpPr>
          <p:cNvPr id="4" name="Section title">
            <a:extLst>
              <a:ext uri="{FF2B5EF4-FFF2-40B4-BE49-F238E27FC236}">
                <a16:creationId xmlns:a16="http://schemas.microsoft.com/office/drawing/2014/main" id="{1BC95B3C-F69D-0378-B5B5-E38157978C0D}"/>
              </a:ext>
            </a:extLst>
          </p:cNvPr>
          <p:cNvSpPr>
            <a:spLocks noGrp="1"/>
          </p:cNvSpPr>
          <p:nvPr>
            <p:ph type="body" sz="quarter" idx="11" hasCustomPrompt="1"/>
          </p:nvPr>
        </p:nvSpPr>
        <p:spPr>
          <a:xfrm>
            <a:off x="3708399" y="1782152"/>
            <a:ext cx="5283201" cy="966788"/>
          </a:xfrm>
          <a:prstGeom prst="rect">
            <a:avLst/>
          </a:prstGeom>
          <a:effectLst/>
        </p:spPr>
        <p:txBody>
          <a:bodyPr/>
          <a:lstStyle>
            <a:lvl1pPr marL="0" indent="0" algn="ctr">
              <a:buNone/>
              <a:defRPr sz="20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Master section title</a:t>
            </a:r>
          </a:p>
        </p:txBody>
      </p:sp>
      <p:sp>
        <p:nvSpPr>
          <p:cNvPr id="14" name="Faculty photo">
            <a:extLst>
              <a:ext uri="{FF2B5EF4-FFF2-40B4-BE49-F238E27FC236}">
                <a16:creationId xmlns:a16="http://schemas.microsoft.com/office/drawing/2014/main" id="{AC56F74A-C903-54A3-7319-8098E654F184}"/>
              </a:ext>
            </a:extLst>
          </p:cNvPr>
          <p:cNvSpPr>
            <a:spLocks noGrp="1"/>
          </p:cNvSpPr>
          <p:nvPr>
            <p:ph type="pic" sz="quarter" idx="23"/>
          </p:nvPr>
        </p:nvSpPr>
        <p:spPr>
          <a:xfrm>
            <a:off x="3978620" y="3108399"/>
            <a:ext cx="1141418" cy="1066232"/>
          </a:xfrm>
          <a:prstGeom prst="rect">
            <a:avLst/>
          </a:prstGeom>
          <a:ln w="28575" cap="flat" cmpd="sng" algn="ctr">
            <a:solidFill>
              <a:schemeClr val="accent3"/>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5" name="Faculty name">
            <a:extLst>
              <a:ext uri="{FF2B5EF4-FFF2-40B4-BE49-F238E27FC236}">
                <a16:creationId xmlns:a16="http://schemas.microsoft.com/office/drawing/2014/main" id="{C8BCDC78-7434-7837-2A9C-8C6D371618AF}"/>
              </a:ext>
            </a:extLst>
          </p:cNvPr>
          <p:cNvSpPr>
            <a:spLocks noGrp="1"/>
          </p:cNvSpPr>
          <p:nvPr>
            <p:ph type="body" sz="quarter" idx="26" hasCustomPrompt="1"/>
          </p:nvPr>
        </p:nvSpPr>
        <p:spPr>
          <a:xfrm>
            <a:off x="3682587" y="4258980"/>
            <a:ext cx="1733484"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16" name="Faculty photo">
            <a:extLst>
              <a:ext uri="{FF2B5EF4-FFF2-40B4-BE49-F238E27FC236}">
                <a16:creationId xmlns:a16="http://schemas.microsoft.com/office/drawing/2014/main" id="{0741A41A-E8C7-6658-E06E-13F034D39470}"/>
              </a:ext>
            </a:extLst>
          </p:cNvPr>
          <p:cNvSpPr>
            <a:spLocks noGrp="1"/>
          </p:cNvSpPr>
          <p:nvPr>
            <p:ph type="pic" sz="quarter" idx="22"/>
          </p:nvPr>
        </p:nvSpPr>
        <p:spPr>
          <a:xfrm>
            <a:off x="5779290" y="3106198"/>
            <a:ext cx="1141418" cy="1066232"/>
          </a:xfrm>
          <a:prstGeom prst="rect">
            <a:avLst/>
          </a:prstGeom>
          <a:ln w="28575" cap="flat" cmpd="sng" algn="ctr">
            <a:solidFill>
              <a:schemeClr val="accent3"/>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7" name="Faculty name">
            <a:extLst>
              <a:ext uri="{FF2B5EF4-FFF2-40B4-BE49-F238E27FC236}">
                <a16:creationId xmlns:a16="http://schemas.microsoft.com/office/drawing/2014/main" id="{E9C374D6-FC83-4983-E221-51DF68A933DF}"/>
              </a:ext>
            </a:extLst>
          </p:cNvPr>
          <p:cNvSpPr>
            <a:spLocks noGrp="1"/>
          </p:cNvSpPr>
          <p:nvPr>
            <p:ph type="body" sz="quarter" idx="25" hasCustomPrompt="1"/>
          </p:nvPr>
        </p:nvSpPr>
        <p:spPr>
          <a:xfrm>
            <a:off x="5483257" y="4258980"/>
            <a:ext cx="1733484"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20" name="Faculty photo">
            <a:extLst>
              <a:ext uri="{FF2B5EF4-FFF2-40B4-BE49-F238E27FC236}">
                <a16:creationId xmlns:a16="http://schemas.microsoft.com/office/drawing/2014/main" id="{073A91B8-C06C-7362-9A97-0CF1C03B533A}"/>
              </a:ext>
            </a:extLst>
          </p:cNvPr>
          <p:cNvSpPr>
            <a:spLocks noGrp="1"/>
          </p:cNvSpPr>
          <p:nvPr>
            <p:ph type="pic" sz="quarter" idx="27"/>
          </p:nvPr>
        </p:nvSpPr>
        <p:spPr>
          <a:xfrm>
            <a:off x="7579960" y="3106198"/>
            <a:ext cx="1141418" cy="1066232"/>
          </a:xfrm>
          <a:prstGeom prst="rect">
            <a:avLst/>
          </a:prstGeom>
          <a:ln w="28575" cap="flat" cmpd="sng" algn="ctr">
            <a:solidFill>
              <a:schemeClr val="accent3"/>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21" name="Faculty name">
            <a:extLst>
              <a:ext uri="{FF2B5EF4-FFF2-40B4-BE49-F238E27FC236}">
                <a16:creationId xmlns:a16="http://schemas.microsoft.com/office/drawing/2014/main" id="{C74DC075-E49B-8569-AF64-6B9B67B5633E}"/>
              </a:ext>
            </a:extLst>
          </p:cNvPr>
          <p:cNvSpPr>
            <a:spLocks noGrp="1"/>
          </p:cNvSpPr>
          <p:nvPr>
            <p:ph type="body" sz="quarter" idx="20" hasCustomPrompt="1"/>
          </p:nvPr>
        </p:nvSpPr>
        <p:spPr>
          <a:xfrm>
            <a:off x="7283927" y="4258982"/>
            <a:ext cx="1733484"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5" name="Credit">
            <a:extLst>
              <a:ext uri="{FF2B5EF4-FFF2-40B4-BE49-F238E27FC236}">
                <a16:creationId xmlns:a16="http://schemas.microsoft.com/office/drawing/2014/main" id="{85662557-4245-A34C-6DE5-F058BC2EB387}"/>
              </a:ext>
            </a:extLst>
          </p:cNvPr>
          <p:cNvSpPr>
            <a:spLocks noGrp="1"/>
          </p:cNvSpPr>
          <p:nvPr>
            <p:ph type="body" sz="quarter" idx="14" hasCustomPrompt="1"/>
          </p:nvPr>
        </p:nvSpPr>
        <p:spPr>
          <a:xfrm>
            <a:off x="3668179" y="4819406"/>
            <a:ext cx="4572000" cy="265830"/>
          </a:xfrm>
          <a:prstGeom prst="rect">
            <a:avLst/>
          </a:prstGeom>
          <a:effectLst/>
        </p:spPr>
        <p:txBody>
          <a:bodyPr anchor="b"/>
          <a:lstStyle>
            <a:lvl1pPr marL="0" indent="0" algn="ctr">
              <a:buNone/>
              <a:defRPr sz="12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credit box</a:t>
            </a:r>
          </a:p>
        </p:txBody>
      </p:sp>
      <p:sp>
        <p:nvSpPr>
          <p:cNvPr id="3" name="Slide number">
            <a:extLst>
              <a:ext uri="{FF2B5EF4-FFF2-40B4-BE49-F238E27FC236}">
                <a16:creationId xmlns:a16="http://schemas.microsoft.com/office/drawing/2014/main" id="{A98AE1E5-3CFF-435C-9298-2FE10E15291D}"/>
              </a:ext>
            </a:extLst>
          </p:cNvPr>
          <p:cNvSpPr>
            <a:spLocks noGrp="1"/>
          </p:cNvSpPr>
          <p:nvPr>
            <p:ph type="sldNum" sz="quarter" idx="10"/>
          </p:nvPr>
        </p:nvSpPr>
        <p:spPr>
          <a:xfrm>
            <a:off x="8342334" y="4810518"/>
            <a:ext cx="649266" cy="274637"/>
          </a:xfrm>
          <a:prstGeom prst="rect">
            <a:avLst/>
          </a:prstGeom>
        </p:spPr>
        <p:txBody>
          <a:bodyPr/>
          <a:lstStyle>
            <a:lvl1pPr>
              <a:defRPr>
                <a:latin typeface="Calibri" panose="020F050202020403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71746420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 columns, 2 rows, blue">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7" name="Bullets 1"/>
          <p:cNvSpPr>
            <a:spLocks noGrp="1"/>
          </p:cNvSpPr>
          <p:nvPr>
            <p:ph idx="1" hasCustomPrompt="1"/>
          </p:nvPr>
        </p:nvSpPr>
        <p:spPr>
          <a:xfrm>
            <a:off x="149314" y="1200151"/>
            <a:ext cx="2832014" cy="1636776"/>
          </a:xfrm>
          <a:prstGeom prst="rect">
            <a:avLst/>
          </a:prstGeom>
          <a:solidFill>
            <a:schemeClr val="accent2">
              <a:alpha val="5000"/>
            </a:schemeClr>
          </a:solidFill>
          <a:ln>
            <a:solidFill>
              <a:srgbClr val="6CACE4">
                <a:alpha val="20000"/>
              </a:srgbClr>
            </a:solidFill>
          </a:ln>
        </p:spPr>
        <p:txBody>
          <a:bodyPr vert="horz" lIns="91440" tIns="45720" rIns="91440" bIns="45720" rtlCol="0">
            <a:normAutofit/>
          </a:bodyPr>
          <a:lstStyle>
            <a:lvl1pPr marL="288925" indent="-288925">
              <a:buClr>
                <a:srgbClr val="708549"/>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708549"/>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708549"/>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2" name="Bullets 2">
            <a:extLst>
              <a:ext uri="{FF2B5EF4-FFF2-40B4-BE49-F238E27FC236}">
                <a16:creationId xmlns:a16="http://schemas.microsoft.com/office/drawing/2014/main" id="{52EFEDA7-4CE0-B378-B35B-4337800BEEA5}"/>
              </a:ext>
            </a:extLst>
          </p:cNvPr>
          <p:cNvSpPr>
            <a:spLocks noGrp="1"/>
          </p:cNvSpPr>
          <p:nvPr>
            <p:ph idx="15" hasCustomPrompt="1"/>
          </p:nvPr>
        </p:nvSpPr>
        <p:spPr>
          <a:xfrm>
            <a:off x="149312" y="2954953"/>
            <a:ext cx="2832013" cy="1641020"/>
          </a:xfrm>
          <a:solidFill>
            <a:schemeClr val="accent2">
              <a:alpha val="5000"/>
            </a:schemeClr>
          </a:solidFill>
          <a:ln>
            <a:solidFill>
              <a:srgbClr val="6CACE4">
                <a:alpha val="20000"/>
              </a:srgbClr>
            </a:solidFill>
          </a:ln>
        </p:spPr>
        <p:txBody>
          <a:bodyPr>
            <a:normAutofit/>
          </a:bodyPr>
          <a:lstStyle>
            <a:lvl1pPr marL="288925" indent="-288925">
              <a:buFont typeface="Arial" panose="020B0604020202020204" pitchFamily="34" charset="0"/>
              <a:buChar char="►"/>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3" name="Bullets 3"/>
          <p:cNvSpPr>
            <a:spLocks noGrp="1"/>
          </p:cNvSpPr>
          <p:nvPr>
            <p:ph idx="13" hasCustomPrompt="1"/>
          </p:nvPr>
        </p:nvSpPr>
        <p:spPr>
          <a:xfrm>
            <a:off x="3147644" y="1200151"/>
            <a:ext cx="2832014" cy="1636776"/>
          </a:xfrm>
          <a:prstGeom prst="rect">
            <a:avLst/>
          </a:prstGeom>
          <a:solidFill>
            <a:schemeClr val="accent2">
              <a:alpha val="5000"/>
            </a:schemeClr>
          </a:solidFill>
          <a:ln>
            <a:solidFill>
              <a:srgbClr val="6CACE4">
                <a:alpha val="20000"/>
              </a:srgbClr>
            </a:solidFill>
          </a:ln>
        </p:spPr>
        <p:txBody>
          <a:bodyPr vert="horz" lIns="91440" tIns="45720" rIns="91440" bIns="45720" rtlCol="0">
            <a:normAutofit/>
          </a:bodyPr>
          <a:lstStyle>
            <a:lvl1pPr marL="288925" indent="-288925">
              <a:buClr>
                <a:srgbClr val="708549"/>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708549"/>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708549"/>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5" name="Bullets 4">
            <a:extLst>
              <a:ext uri="{FF2B5EF4-FFF2-40B4-BE49-F238E27FC236}">
                <a16:creationId xmlns:a16="http://schemas.microsoft.com/office/drawing/2014/main" id="{AC884CB5-D63A-4E7C-787C-54F01AF94D3A}"/>
              </a:ext>
            </a:extLst>
          </p:cNvPr>
          <p:cNvSpPr>
            <a:spLocks noGrp="1"/>
          </p:cNvSpPr>
          <p:nvPr>
            <p:ph idx="14" hasCustomPrompt="1"/>
          </p:nvPr>
        </p:nvSpPr>
        <p:spPr>
          <a:xfrm>
            <a:off x="3147644" y="2956223"/>
            <a:ext cx="2832014" cy="1645920"/>
          </a:xfrm>
          <a:prstGeom prst="rect">
            <a:avLst/>
          </a:prstGeom>
          <a:solidFill>
            <a:schemeClr val="accent2">
              <a:alpha val="5000"/>
            </a:schemeClr>
          </a:solidFill>
          <a:ln>
            <a:solidFill>
              <a:srgbClr val="6CACE4">
                <a:alpha val="20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12" name="Bullets 5"/>
          <p:cNvSpPr>
            <a:spLocks noGrp="1"/>
          </p:cNvSpPr>
          <p:nvPr>
            <p:ph idx="12" hasCustomPrompt="1"/>
          </p:nvPr>
        </p:nvSpPr>
        <p:spPr>
          <a:xfrm>
            <a:off x="6159587" y="1200151"/>
            <a:ext cx="2832014" cy="1636776"/>
          </a:xfrm>
          <a:prstGeom prst="rect">
            <a:avLst/>
          </a:prstGeom>
          <a:solidFill>
            <a:schemeClr val="accent2">
              <a:alpha val="5000"/>
            </a:schemeClr>
          </a:solidFill>
          <a:ln>
            <a:solidFill>
              <a:srgbClr val="6CACE4">
                <a:alpha val="20000"/>
              </a:srgbClr>
            </a:solidFill>
          </a:ln>
        </p:spPr>
        <p:txBody>
          <a:bodyPr vert="horz" lIns="91440" tIns="45720" rIns="91440" bIns="45720" rtlCol="0">
            <a:normAutofit/>
          </a:bodyPr>
          <a:lstStyle>
            <a:lvl1pPr marL="288925" indent="-288925">
              <a:buClr>
                <a:srgbClr val="708549"/>
              </a:buClr>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Clr>
                <a:srgbClr val="708549"/>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Clr>
                <a:srgbClr val="708549"/>
              </a:buClr>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6" name="Bullets 6">
            <a:extLst>
              <a:ext uri="{FF2B5EF4-FFF2-40B4-BE49-F238E27FC236}">
                <a16:creationId xmlns:a16="http://schemas.microsoft.com/office/drawing/2014/main" id="{EF00ED13-1EFC-C0EC-6CE8-67F8A456982A}"/>
              </a:ext>
            </a:extLst>
          </p:cNvPr>
          <p:cNvSpPr>
            <a:spLocks noGrp="1"/>
          </p:cNvSpPr>
          <p:nvPr>
            <p:ph idx="21" hasCustomPrompt="1"/>
          </p:nvPr>
        </p:nvSpPr>
        <p:spPr>
          <a:xfrm>
            <a:off x="6159586" y="2956980"/>
            <a:ext cx="2832014" cy="1645920"/>
          </a:xfrm>
          <a:prstGeom prst="rect">
            <a:avLst/>
          </a:prstGeom>
          <a:solidFill>
            <a:schemeClr val="accent2">
              <a:alpha val="5000"/>
            </a:schemeClr>
          </a:solidFill>
          <a:ln>
            <a:solidFill>
              <a:srgbClr val="6CACE4">
                <a:alpha val="20000"/>
              </a:srgbClr>
            </a:solidFill>
          </a:ln>
        </p:spPr>
        <p:txBody>
          <a:bodyPr vert="horz" lIns="91440" tIns="45720" rIns="91440" bIns="45720" rtlCol="0">
            <a:normAutofit/>
          </a:bodyPr>
          <a:lstStyle>
            <a:lvl1pPr marL="288925" indent="-288925">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798513" indent="-230188">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3pPr>
          </a:lstStyle>
          <a:p>
            <a:pPr lvl="0"/>
            <a:r>
              <a:rPr lang="en-US" dirty="0"/>
              <a:t>Click to add first-level bullet</a:t>
            </a:r>
          </a:p>
          <a:p>
            <a:pPr lvl="1"/>
            <a:r>
              <a:rPr lang="en-US" dirty="0"/>
              <a:t>Second level</a:t>
            </a:r>
          </a:p>
          <a:p>
            <a:pPr lvl="2"/>
            <a:r>
              <a:rPr lang="en-US" dirty="0"/>
              <a:t>Third level</a:t>
            </a:r>
          </a:p>
        </p:txBody>
      </p:sp>
      <p:sp>
        <p:nvSpPr>
          <p:cNvPr id="4" name="Source">
            <a:extLst>
              <a:ext uri="{FF2B5EF4-FFF2-40B4-BE49-F238E27FC236}">
                <a16:creationId xmlns:a16="http://schemas.microsoft.com/office/drawing/2014/main" id="{51C3E79F-470F-68C8-36F1-EE00DE5BC89B}"/>
              </a:ext>
            </a:extLst>
          </p:cNvPr>
          <p:cNvSpPr>
            <a:spLocks noGrp="1"/>
          </p:cNvSpPr>
          <p:nvPr>
            <p:ph idx="17"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BCEF632-72BE-BB4D-AE8C-524A9756AB33}"/>
              </a:ext>
            </a:extLst>
          </p:cNvPr>
          <p:cNvSpPr>
            <a:spLocks noGrp="1"/>
          </p:cNvSpPr>
          <p:nvPr>
            <p:ph type="sldNum" sz="quarter" idx="16"/>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18675985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 columns, 6 row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8" name="Bullets 1"/>
          <p:cNvSpPr>
            <a:spLocks noGrp="1"/>
          </p:cNvSpPr>
          <p:nvPr>
            <p:ph idx="13" hasCustomPrompt="1"/>
          </p:nvPr>
        </p:nvSpPr>
        <p:spPr>
          <a:xfrm>
            <a:off x="149315" y="1194597"/>
            <a:ext cx="1618488" cy="484632"/>
          </a:xfrm>
          <a:ln>
            <a:solidFill>
              <a:srgbClr val="6CACE4">
                <a:alpha val="25000"/>
              </a:srgbClr>
            </a:solidFill>
          </a:ln>
        </p:spPr>
        <p:txBody>
          <a:bodyPr>
            <a:noAutofit/>
          </a:bodyPr>
          <a:lstStyle>
            <a:lvl1pPr marL="0" indent="0">
              <a:buFont typeface="Arial" panose="020B0604020202020204" pitchFamily="34" charset="0"/>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 typeface="Arial" panose="020B0604020202020204" pitchFamily="34" charset="0"/>
              <a:buNone/>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9" name="Bullets 2"/>
          <p:cNvSpPr>
            <a:spLocks noGrp="1"/>
          </p:cNvSpPr>
          <p:nvPr>
            <p:ph idx="15" hasCustomPrompt="1"/>
          </p:nvPr>
        </p:nvSpPr>
        <p:spPr>
          <a:xfrm>
            <a:off x="149314" y="1796170"/>
            <a:ext cx="1618488" cy="484632"/>
          </a:xfrm>
          <a:ln>
            <a:solidFill>
              <a:srgbClr val="6CACE4">
                <a:alpha val="25000"/>
              </a:srgbClr>
            </a:solidFill>
          </a:ln>
        </p:spPr>
        <p:txBody>
          <a:bodyPr>
            <a:noAutofit/>
          </a:bodyPr>
          <a:lstStyle>
            <a:lvl1pPr marL="0" indent="0">
              <a:buFont typeface="Arial" panose="020B0604020202020204" pitchFamily="34" charset="0"/>
              <a:buNone/>
              <a:defRPr sz="14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7" name="Bullets 3"/>
          <p:cNvSpPr>
            <a:spLocks noGrp="1"/>
          </p:cNvSpPr>
          <p:nvPr>
            <p:ph idx="12" hasCustomPrompt="1"/>
          </p:nvPr>
        </p:nvSpPr>
        <p:spPr>
          <a:xfrm>
            <a:off x="149315" y="2376188"/>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11" name="Bullets 4"/>
          <p:cNvSpPr>
            <a:spLocks noGrp="1"/>
          </p:cNvSpPr>
          <p:nvPr>
            <p:ph idx="14" hasCustomPrompt="1"/>
          </p:nvPr>
        </p:nvSpPr>
        <p:spPr>
          <a:xfrm>
            <a:off x="149315" y="2956206"/>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 name="Bullets 5">
            <a:extLst>
              <a:ext uri="{FF2B5EF4-FFF2-40B4-BE49-F238E27FC236}">
                <a16:creationId xmlns:a16="http://schemas.microsoft.com/office/drawing/2014/main" id="{80992D77-4382-8BBB-F325-4C3FB5F27354}"/>
              </a:ext>
            </a:extLst>
          </p:cNvPr>
          <p:cNvSpPr>
            <a:spLocks noGrp="1"/>
          </p:cNvSpPr>
          <p:nvPr>
            <p:ph idx="20" hasCustomPrompt="1"/>
          </p:nvPr>
        </p:nvSpPr>
        <p:spPr>
          <a:xfrm>
            <a:off x="149313" y="3536224"/>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9" name="Bullets 6">
            <a:extLst>
              <a:ext uri="{FF2B5EF4-FFF2-40B4-BE49-F238E27FC236}">
                <a16:creationId xmlns:a16="http://schemas.microsoft.com/office/drawing/2014/main" id="{CB34F5D8-E40F-7EED-1268-D1FFE2A21735}"/>
              </a:ext>
            </a:extLst>
          </p:cNvPr>
          <p:cNvSpPr>
            <a:spLocks noGrp="1"/>
          </p:cNvSpPr>
          <p:nvPr>
            <p:ph idx="40" hasCustomPrompt="1"/>
          </p:nvPr>
        </p:nvSpPr>
        <p:spPr>
          <a:xfrm>
            <a:off x="149313" y="4116240"/>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6" name="Bullets 7">
            <a:extLst>
              <a:ext uri="{FF2B5EF4-FFF2-40B4-BE49-F238E27FC236}">
                <a16:creationId xmlns:a16="http://schemas.microsoft.com/office/drawing/2014/main" id="{AB9F5C14-A070-5105-9625-6373FC44DE03}"/>
              </a:ext>
            </a:extLst>
          </p:cNvPr>
          <p:cNvSpPr>
            <a:spLocks noGrp="1"/>
          </p:cNvSpPr>
          <p:nvPr>
            <p:ph idx="22" hasCustomPrompt="1"/>
          </p:nvPr>
        </p:nvSpPr>
        <p:spPr>
          <a:xfrm>
            <a:off x="2560320" y="1194597"/>
            <a:ext cx="1618488" cy="484632"/>
          </a:xfrm>
          <a:ln>
            <a:solidFill>
              <a:srgbClr val="6CACE4">
                <a:alpha val="25000"/>
              </a:srgbClr>
            </a:solidFill>
          </a:ln>
        </p:spPr>
        <p:txBody>
          <a:bodyPr>
            <a:noAutofit/>
          </a:bodyPr>
          <a:lstStyle>
            <a:lvl1pPr marL="0" indent="0">
              <a:buFont typeface="Arial" panose="020B0604020202020204" pitchFamily="34" charset="0"/>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 typeface="Arial" panose="020B0604020202020204" pitchFamily="34" charset="0"/>
              <a:buNone/>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10" name="Bullets 8">
            <a:extLst>
              <a:ext uri="{FF2B5EF4-FFF2-40B4-BE49-F238E27FC236}">
                <a16:creationId xmlns:a16="http://schemas.microsoft.com/office/drawing/2014/main" id="{9EDB7497-DFEC-0C05-FB65-D9CDF60BF154}"/>
              </a:ext>
            </a:extLst>
          </p:cNvPr>
          <p:cNvSpPr>
            <a:spLocks noGrp="1"/>
          </p:cNvSpPr>
          <p:nvPr>
            <p:ph idx="23" hasCustomPrompt="1"/>
          </p:nvPr>
        </p:nvSpPr>
        <p:spPr>
          <a:xfrm>
            <a:off x="2560320" y="1796170"/>
            <a:ext cx="1618488" cy="484632"/>
          </a:xfrm>
          <a:ln>
            <a:solidFill>
              <a:srgbClr val="6CACE4">
                <a:alpha val="25000"/>
              </a:srgbClr>
            </a:solidFill>
          </a:ln>
        </p:spPr>
        <p:txBody>
          <a:bodyPr>
            <a:noAutofit/>
          </a:bodyPr>
          <a:lstStyle>
            <a:lvl1pPr marL="0" indent="0">
              <a:buFont typeface="Arial" panose="020B0604020202020204" pitchFamily="34" charset="0"/>
              <a:buNone/>
              <a:defRPr sz="14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12" name="Bullets 9">
            <a:extLst>
              <a:ext uri="{FF2B5EF4-FFF2-40B4-BE49-F238E27FC236}">
                <a16:creationId xmlns:a16="http://schemas.microsoft.com/office/drawing/2014/main" id="{8E0CBBA1-6351-9853-B8C9-DA6ED0EA239A}"/>
              </a:ext>
            </a:extLst>
          </p:cNvPr>
          <p:cNvSpPr>
            <a:spLocks noGrp="1"/>
          </p:cNvSpPr>
          <p:nvPr>
            <p:ph idx="24" hasCustomPrompt="1"/>
          </p:nvPr>
        </p:nvSpPr>
        <p:spPr>
          <a:xfrm>
            <a:off x="2560320" y="2376188"/>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13" name="Bullets 10">
            <a:extLst>
              <a:ext uri="{FF2B5EF4-FFF2-40B4-BE49-F238E27FC236}">
                <a16:creationId xmlns:a16="http://schemas.microsoft.com/office/drawing/2014/main" id="{86A1CA00-9F60-1D38-B7B6-2A8B8F54EB34}"/>
              </a:ext>
            </a:extLst>
          </p:cNvPr>
          <p:cNvSpPr>
            <a:spLocks noGrp="1"/>
          </p:cNvSpPr>
          <p:nvPr>
            <p:ph idx="25" hasCustomPrompt="1"/>
          </p:nvPr>
        </p:nvSpPr>
        <p:spPr>
          <a:xfrm>
            <a:off x="2560320" y="2956206"/>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14" name="Bullets 11">
            <a:extLst>
              <a:ext uri="{FF2B5EF4-FFF2-40B4-BE49-F238E27FC236}">
                <a16:creationId xmlns:a16="http://schemas.microsoft.com/office/drawing/2014/main" id="{6583C17B-E988-0B02-8339-42B229A1F82A}"/>
              </a:ext>
            </a:extLst>
          </p:cNvPr>
          <p:cNvSpPr>
            <a:spLocks noGrp="1"/>
          </p:cNvSpPr>
          <p:nvPr>
            <p:ph idx="26" hasCustomPrompt="1"/>
          </p:nvPr>
        </p:nvSpPr>
        <p:spPr>
          <a:xfrm>
            <a:off x="2560320" y="3536224"/>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15" name="Bullets 12">
            <a:extLst>
              <a:ext uri="{FF2B5EF4-FFF2-40B4-BE49-F238E27FC236}">
                <a16:creationId xmlns:a16="http://schemas.microsoft.com/office/drawing/2014/main" id="{F3CED13F-3298-226E-2DC8-234078717E9E}"/>
              </a:ext>
            </a:extLst>
          </p:cNvPr>
          <p:cNvSpPr>
            <a:spLocks noGrp="1"/>
          </p:cNvSpPr>
          <p:nvPr>
            <p:ph idx="27" hasCustomPrompt="1"/>
          </p:nvPr>
        </p:nvSpPr>
        <p:spPr>
          <a:xfrm>
            <a:off x="2560320" y="4116240"/>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17" name="Bullets 13">
            <a:extLst>
              <a:ext uri="{FF2B5EF4-FFF2-40B4-BE49-F238E27FC236}">
                <a16:creationId xmlns:a16="http://schemas.microsoft.com/office/drawing/2014/main" id="{12978029-4CF9-A1D6-9940-92A4BF1C2B38}"/>
              </a:ext>
            </a:extLst>
          </p:cNvPr>
          <p:cNvSpPr>
            <a:spLocks noGrp="1"/>
          </p:cNvSpPr>
          <p:nvPr>
            <p:ph idx="28" hasCustomPrompt="1"/>
          </p:nvPr>
        </p:nvSpPr>
        <p:spPr>
          <a:xfrm>
            <a:off x="4962107" y="1194597"/>
            <a:ext cx="1618488" cy="484632"/>
          </a:xfrm>
          <a:ln>
            <a:solidFill>
              <a:srgbClr val="6CACE4">
                <a:alpha val="25000"/>
              </a:srgbClr>
            </a:solidFill>
          </a:ln>
        </p:spPr>
        <p:txBody>
          <a:bodyPr>
            <a:noAutofit/>
          </a:bodyPr>
          <a:lstStyle>
            <a:lvl1pPr marL="0" indent="0">
              <a:buFont typeface="Arial" panose="020B0604020202020204" pitchFamily="34" charset="0"/>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 typeface="Arial" panose="020B0604020202020204" pitchFamily="34" charset="0"/>
              <a:buNone/>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18" name="Bullets 14">
            <a:extLst>
              <a:ext uri="{FF2B5EF4-FFF2-40B4-BE49-F238E27FC236}">
                <a16:creationId xmlns:a16="http://schemas.microsoft.com/office/drawing/2014/main" id="{7CD8FECB-C160-D387-B8D5-5009258870AF}"/>
              </a:ext>
            </a:extLst>
          </p:cNvPr>
          <p:cNvSpPr>
            <a:spLocks noGrp="1"/>
          </p:cNvSpPr>
          <p:nvPr>
            <p:ph idx="29" hasCustomPrompt="1"/>
          </p:nvPr>
        </p:nvSpPr>
        <p:spPr>
          <a:xfrm>
            <a:off x="4962106" y="1796170"/>
            <a:ext cx="1618488" cy="484632"/>
          </a:xfrm>
          <a:ln>
            <a:solidFill>
              <a:srgbClr val="6CACE4">
                <a:alpha val="25000"/>
              </a:srgbClr>
            </a:solidFill>
          </a:ln>
        </p:spPr>
        <p:txBody>
          <a:bodyPr>
            <a:noAutofit/>
          </a:bodyPr>
          <a:lstStyle>
            <a:lvl1pPr marL="0" indent="0">
              <a:buFont typeface="Arial" panose="020B0604020202020204" pitchFamily="34" charset="0"/>
              <a:buNone/>
              <a:defRPr sz="14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19" name="Bullets 15">
            <a:extLst>
              <a:ext uri="{FF2B5EF4-FFF2-40B4-BE49-F238E27FC236}">
                <a16:creationId xmlns:a16="http://schemas.microsoft.com/office/drawing/2014/main" id="{52646E62-2EF0-1640-8112-1B370C2EBF7A}"/>
              </a:ext>
            </a:extLst>
          </p:cNvPr>
          <p:cNvSpPr>
            <a:spLocks noGrp="1"/>
          </p:cNvSpPr>
          <p:nvPr>
            <p:ph idx="30" hasCustomPrompt="1"/>
          </p:nvPr>
        </p:nvSpPr>
        <p:spPr>
          <a:xfrm>
            <a:off x="4962107" y="2376188"/>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0" name="Bullets 16">
            <a:extLst>
              <a:ext uri="{FF2B5EF4-FFF2-40B4-BE49-F238E27FC236}">
                <a16:creationId xmlns:a16="http://schemas.microsoft.com/office/drawing/2014/main" id="{82D2ECFC-5EDF-860F-594C-3587D0612CC0}"/>
              </a:ext>
            </a:extLst>
          </p:cNvPr>
          <p:cNvSpPr>
            <a:spLocks noGrp="1"/>
          </p:cNvSpPr>
          <p:nvPr>
            <p:ph idx="31" hasCustomPrompt="1"/>
          </p:nvPr>
        </p:nvSpPr>
        <p:spPr>
          <a:xfrm>
            <a:off x="4962107" y="2956206"/>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1" name="Bullets 17">
            <a:extLst>
              <a:ext uri="{FF2B5EF4-FFF2-40B4-BE49-F238E27FC236}">
                <a16:creationId xmlns:a16="http://schemas.microsoft.com/office/drawing/2014/main" id="{4EC88C21-D124-47A5-B8F3-211EF2A0C65B}"/>
              </a:ext>
            </a:extLst>
          </p:cNvPr>
          <p:cNvSpPr>
            <a:spLocks noGrp="1"/>
          </p:cNvSpPr>
          <p:nvPr>
            <p:ph idx="32" hasCustomPrompt="1"/>
          </p:nvPr>
        </p:nvSpPr>
        <p:spPr>
          <a:xfrm>
            <a:off x="4962105" y="3536224"/>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2" name="Bullets 18">
            <a:extLst>
              <a:ext uri="{FF2B5EF4-FFF2-40B4-BE49-F238E27FC236}">
                <a16:creationId xmlns:a16="http://schemas.microsoft.com/office/drawing/2014/main" id="{C31686C5-FBB1-6266-560B-FDBE79A4BC63}"/>
              </a:ext>
            </a:extLst>
          </p:cNvPr>
          <p:cNvSpPr>
            <a:spLocks noGrp="1"/>
          </p:cNvSpPr>
          <p:nvPr>
            <p:ph idx="33" hasCustomPrompt="1"/>
          </p:nvPr>
        </p:nvSpPr>
        <p:spPr>
          <a:xfrm>
            <a:off x="4962105" y="4116240"/>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3" name="Bullets 19">
            <a:extLst>
              <a:ext uri="{FF2B5EF4-FFF2-40B4-BE49-F238E27FC236}">
                <a16:creationId xmlns:a16="http://schemas.microsoft.com/office/drawing/2014/main" id="{4DE40F4F-7558-C0B4-802B-37890A49CECF}"/>
              </a:ext>
            </a:extLst>
          </p:cNvPr>
          <p:cNvSpPr>
            <a:spLocks noGrp="1"/>
          </p:cNvSpPr>
          <p:nvPr>
            <p:ph idx="34" hasCustomPrompt="1"/>
          </p:nvPr>
        </p:nvSpPr>
        <p:spPr>
          <a:xfrm>
            <a:off x="7373112" y="1194597"/>
            <a:ext cx="1618488" cy="484632"/>
          </a:xfrm>
          <a:ln>
            <a:solidFill>
              <a:srgbClr val="6CACE4">
                <a:alpha val="25000"/>
              </a:srgbClr>
            </a:solidFill>
          </a:ln>
        </p:spPr>
        <p:txBody>
          <a:bodyPr>
            <a:noAutofit/>
          </a:bodyPr>
          <a:lstStyle>
            <a:lvl1pPr marL="0" indent="0">
              <a:buFont typeface="Arial" panose="020B0604020202020204" pitchFamily="34" charset="0"/>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 typeface="Arial" panose="020B0604020202020204" pitchFamily="34" charset="0"/>
              <a:buNone/>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24" name="Bullets 20">
            <a:extLst>
              <a:ext uri="{FF2B5EF4-FFF2-40B4-BE49-F238E27FC236}">
                <a16:creationId xmlns:a16="http://schemas.microsoft.com/office/drawing/2014/main" id="{FBDBC842-A5CB-A300-6D9E-E0A86ED4DEBF}"/>
              </a:ext>
            </a:extLst>
          </p:cNvPr>
          <p:cNvSpPr>
            <a:spLocks noGrp="1"/>
          </p:cNvSpPr>
          <p:nvPr>
            <p:ph idx="35" hasCustomPrompt="1"/>
          </p:nvPr>
        </p:nvSpPr>
        <p:spPr>
          <a:xfrm>
            <a:off x="7373112" y="1796170"/>
            <a:ext cx="1618488" cy="484632"/>
          </a:xfrm>
          <a:ln>
            <a:solidFill>
              <a:srgbClr val="6CACE4">
                <a:alpha val="25000"/>
              </a:srgbClr>
            </a:solidFill>
          </a:ln>
        </p:spPr>
        <p:txBody>
          <a:bodyPr>
            <a:noAutofit/>
          </a:bodyPr>
          <a:lstStyle>
            <a:lvl1pPr marL="0" indent="0">
              <a:buFont typeface="Arial" panose="020B0604020202020204" pitchFamily="34" charset="0"/>
              <a:buNone/>
              <a:defRPr sz="14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25" name="Bullets 21">
            <a:extLst>
              <a:ext uri="{FF2B5EF4-FFF2-40B4-BE49-F238E27FC236}">
                <a16:creationId xmlns:a16="http://schemas.microsoft.com/office/drawing/2014/main" id="{B9B070B1-9A7A-3999-F1EE-03755B0CE006}"/>
              </a:ext>
            </a:extLst>
          </p:cNvPr>
          <p:cNvSpPr>
            <a:spLocks noGrp="1"/>
          </p:cNvSpPr>
          <p:nvPr>
            <p:ph idx="36" hasCustomPrompt="1"/>
          </p:nvPr>
        </p:nvSpPr>
        <p:spPr>
          <a:xfrm>
            <a:off x="7373112" y="2376188"/>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6" name="Bullets 22">
            <a:extLst>
              <a:ext uri="{FF2B5EF4-FFF2-40B4-BE49-F238E27FC236}">
                <a16:creationId xmlns:a16="http://schemas.microsoft.com/office/drawing/2014/main" id="{4416BEC2-16A2-45B0-5A87-ED715270B14F}"/>
              </a:ext>
            </a:extLst>
          </p:cNvPr>
          <p:cNvSpPr>
            <a:spLocks noGrp="1"/>
          </p:cNvSpPr>
          <p:nvPr>
            <p:ph idx="37" hasCustomPrompt="1"/>
          </p:nvPr>
        </p:nvSpPr>
        <p:spPr>
          <a:xfrm>
            <a:off x="7373112" y="2956206"/>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7" name="Bullets 23">
            <a:extLst>
              <a:ext uri="{FF2B5EF4-FFF2-40B4-BE49-F238E27FC236}">
                <a16:creationId xmlns:a16="http://schemas.microsoft.com/office/drawing/2014/main" id="{9B2C0B27-B05C-E85E-6FD4-7FC29F303D52}"/>
              </a:ext>
            </a:extLst>
          </p:cNvPr>
          <p:cNvSpPr>
            <a:spLocks noGrp="1"/>
          </p:cNvSpPr>
          <p:nvPr>
            <p:ph idx="38" hasCustomPrompt="1"/>
          </p:nvPr>
        </p:nvSpPr>
        <p:spPr>
          <a:xfrm>
            <a:off x="7373112" y="3536224"/>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28" name="Bullets 24">
            <a:extLst>
              <a:ext uri="{FF2B5EF4-FFF2-40B4-BE49-F238E27FC236}">
                <a16:creationId xmlns:a16="http://schemas.microsoft.com/office/drawing/2014/main" id="{6E03F094-2F82-688F-18BE-556F4F537A7A}"/>
              </a:ext>
            </a:extLst>
          </p:cNvPr>
          <p:cNvSpPr>
            <a:spLocks noGrp="1"/>
          </p:cNvSpPr>
          <p:nvPr>
            <p:ph idx="39" hasCustomPrompt="1"/>
          </p:nvPr>
        </p:nvSpPr>
        <p:spPr>
          <a:xfrm>
            <a:off x="7373112" y="4116240"/>
            <a:ext cx="1618488" cy="484632"/>
          </a:xfrm>
          <a:prstGeom prst="rect">
            <a:avLst/>
          </a:prstGeom>
          <a:ln>
            <a:solidFill>
              <a:srgbClr val="6CACE4">
                <a:alpha val="25000"/>
              </a:srgbClr>
            </a:solidFill>
          </a:ln>
        </p:spPr>
        <p:txBody>
          <a:bodyPr vert="horz" lIns="91440" tIns="45720" rIns="91440" bIns="45720" rtlCol="0">
            <a:noAutofit/>
          </a:bodyPr>
          <a:lstStyle>
            <a:lvl1pPr marL="0" indent="0">
              <a:buFont typeface="Arial" panose="020B0604020202020204" pitchFamily="34" charset="0"/>
              <a:buNone/>
              <a:defRPr lang="en-US" sz="14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798513" indent="-230188">
              <a:buFont typeface="Arial" panose="020B0604020202020204" pitchFamily="34" charset="0"/>
              <a:buChar char="●"/>
              <a:defRPr sz="1600"/>
            </a:lvl3pPr>
          </a:lstStyle>
          <a:p>
            <a:pPr lvl="0"/>
            <a:r>
              <a:rPr lang="en-US" dirty="0"/>
              <a:t>Click to add first-level bullet</a:t>
            </a:r>
          </a:p>
        </p:txBody>
      </p:sp>
      <p:sp>
        <p:nvSpPr>
          <p:cNvPr id="4" name="Source">
            <a:extLst>
              <a:ext uri="{FF2B5EF4-FFF2-40B4-BE49-F238E27FC236}">
                <a16:creationId xmlns:a16="http://schemas.microsoft.com/office/drawing/2014/main" id="{D9DE5FD8-469B-FD34-543F-F7FCA96EFBDC}"/>
              </a:ext>
            </a:extLst>
          </p:cNvPr>
          <p:cNvSpPr>
            <a:spLocks noGrp="1"/>
          </p:cNvSpPr>
          <p:nvPr>
            <p:ph idx="19"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9A5C684-826F-0442-8631-7E4E2B374D8D}"/>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97329859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Large photo or table">
    <p:spTree>
      <p:nvGrpSpPr>
        <p:cNvPr id="1" name=""/>
        <p:cNvGrpSpPr/>
        <p:nvPr/>
      </p:nvGrpSpPr>
      <p:grpSpPr>
        <a:xfrm>
          <a:off x="0" y="0"/>
          <a:ext cx="0" cy="0"/>
          <a:chOff x="0" y="0"/>
          <a:chExt cx="0" cy="0"/>
        </a:xfrm>
      </p:grpSpPr>
      <p:sp>
        <p:nvSpPr>
          <p:cNvPr id="7"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5" name="Image">
            <a:extLst>
              <a:ext uri="{FF2B5EF4-FFF2-40B4-BE49-F238E27FC236}">
                <a16:creationId xmlns:a16="http://schemas.microsoft.com/office/drawing/2014/main" id="{02EA4496-355A-B54A-BBF9-F684A72148AE}"/>
              </a:ext>
            </a:extLst>
          </p:cNvPr>
          <p:cNvSpPr>
            <a:spLocks noGrp="1"/>
          </p:cNvSpPr>
          <p:nvPr>
            <p:ph sz="quarter" idx="15"/>
          </p:nvPr>
        </p:nvSpPr>
        <p:spPr>
          <a:xfrm>
            <a:off x="0" y="1051789"/>
            <a:ext cx="9144000" cy="4096512"/>
          </a:xfrm>
          <a:ln>
            <a:noFill/>
          </a:ln>
        </p:spPr>
        <p:txBody>
          <a:bodyPr/>
          <a:lstStyle>
            <a:lvl1pPr marL="0" indent="0">
              <a:buFontTx/>
              <a:buNone/>
              <a:defRPr/>
            </a:lvl1pPr>
          </a:lstStyle>
          <a:p>
            <a:pPr lvl="0"/>
            <a:r>
              <a:rPr lang="en-US" dirty="0"/>
              <a:t>Click to edit Master text styles</a:t>
            </a:r>
          </a:p>
        </p:txBody>
      </p:sp>
      <p:sp>
        <p:nvSpPr>
          <p:cNvPr id="4" name="Source">
            <a:extLst>
              <a:ext uri="{FF2B5EF4-FFF2-40B4-BE49-F238E27FC236}">
                <a16:creationId xmlns:a16="http://schemas.microsoft.com/office/drawing/2014/main" id="{998FDB8B-7631-71F8-C036-3697FA5ABB38}"/>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F83A9E29-5FE0-3D4D-94E8-4C25C00D63D5}"/>
              </a:ext>
            </a:extLst>
          </p:cNvPr>
          <p:cNvSpPr>
            <a:spLocks noGrp="1"/>
          </p:cNvSpPr>
          <p:nvPr>
            <p:ph type="sldNum" sz="quarter" idx="16"/>
          </p:nvPr>
        </p:nvSpPr>
        <p:spPr>
          <a:xfrm>
            <a:off x="8342334" y="4809744"/>
            <a:ext cx="649266" cy="274637"/>
          </a:xfrm>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78813256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 large photo or table">
    <p:spTree>
      <p:nvGrpSpPr>
        <p:cNvPr id="1" name=""/>
        <p:cNvGrpSpPr/>
        <p:nvPr/>
      </p:nvGrpSpPr>
      <p:grpSpPr>
        <a:xfrm>
          <a:off x="0" y="0"/>
          <a:ext cx="0" cy="0"/>
          <a:chOff x="0" y="0"/>
          <a:chExt cx="0" cy="0"/>
        </a:xfrm>
      </p:grpSpPr>
      <p:sp>
        <p:nvSpPr>
          <p:cNvPr id="7" name="Title"/>
          <p:cNvSpPr>
            <a:spLocks noGrp="1"/>
          </p:cNvSpPr>
          <p:nvPr>
            <p:ph type="title" hasCustomPrompt="1"/>
          </p:nvPr>
        </p:nvSpPr>
        <p:spPr>
          <a:xfrm>
            <a:off x="149313" y="53975"/>
            <a:ext cx="8842248"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0" name="Image 1">
            <a:extLst>
              <a:ext uri="{FF2B5EF4-FFF2-40B4-BE49-F238E27FC236}">
                <a16:creationId xmlns:a16="http://schemas.microsoft.com/office/drawing/2014/main" id="{425F25A5-CCE4-394B-9E1E-17C6BF7265C4}"/>
              </a:ext>
            </a:extLst>
          </p:cNvPr>
          <p:cNvSpPr>
            <a:spLocks noGrp="1"/>
          </p:cNvSpPr>
          <p:nvPr>
            <p:ph sz="quarter" idx="15"/>
          </p:nvPr>
        </p:nvSpPr>
        <p:spPr>
          <a:xfrm>
            <a:off x="0" y="1049111"/>
            <a:ext cx="4541958" cy="4094389"/>
          </a:xfrm>
          <a:ln>
            <a:noFill/>
          </a:ln>
        </p:spPr>
        <p:txBody>
          <a:bodyPr/>
          <a:lstStyle>
            <a:lvl1pPr marL="0" indent="0">
              <a:buFontTx/>
              <a:buNone/>
              <a:defRPr/>
            </a:lvl1pPr>
          </a:lstStyle>
          <a:p>
            <a:pPr lvl="0"/>
            <a:r>
              <a:rPr lang="en-US" dirty="0"/>
              <a:t>Click to edit Master text styles</a:t>
            </a:r>
          </a:p>
        </p:txBody>
      </p:sp>
      <p:sp>
        <p:nvSpPr>
          <p:cNvPr id="9" name="Image 2">
            <a:extLst>
              <a:ext uri="{FF2B5EF4-FFF2-40B4-BE49-F238E27FC236}">
                <a16:creationId xmlns:a16="http://schemas.microsoft.com/office/drawing/2014/main" id="{6804ED59-039D-2442-97AD-5034913325E9}"/>
              </a:ext>
            </a:extLst>
          </p:cNvPr>
          <p:cNvSpPr>
            <a:spLocks noGrp="1"/>
          </p:cNvSpPr>
          <p:nvPr>
            <p:ph sz="quarter" idx="16"/>
          </p:nvPr>
        </p:nvSpPr>
        <p:spPr>
          <a:xfrm>
            <a:off x="4602043" y="1049111"/>
            <a:ext cx="4544568" cy="4094389"/>
          </a:xfrm>
          <a:ln>
            <a:noFill/>
          </a:ln>
        </p:spPr>
        <p:txBody>
          <a:bodyPr/>
          <a:lstStyle>
            <a:lvl1pPr marL="0" indent="0">
              <a:buFontTx/>
              <a:buNone/>
              <a:defRPr/>
            </a:lvl1pPr>
          </a:lstStyle>
          <a:p>
            <a:pPr lvl="0"/>
            <a:r>
              <a:rPr lang="en-US" dirty="0"/>
              <a:t>Click to edit Master text styles</a:t>
            </a:r>
          </a:p>
        </p:txBody>
      </p:sp>
      <p:sp>
        <p:nvSpPr>
          <p:cNvPr id="4" name="Source">
            <a:extLst>
              <a:ext uri="{FF2B5EF4-FFF2-40B4-BE49-F238E27FC236}">
                <a16:creationId xmlns:a16="http://schemas.microsoft.com/office/drawing/2014/main" id="{CA10EC07-7242-9BB6-8674-E9021AC60426}"/>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79BA57E4-A61E-0F43-96A7-D6F928E8868B}"/>
              </a:ext>
            </a:extLst>
          </p:cNvPr>
          <p:cNvSpPr>
            <a:spLocks noGrp="1"/>
          </p:cNvSpPr>
          <p:nvPr>
            <p:ph type="sldNum" sz="quarter" idx="17"/>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5199828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Hidden title">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149313" y="1116711"/>
            <a:ext cx="8858161" cy="857250"/>
          </a:xfrm>
        </p:spPr>
        <p:txBody>
          <a:bodyPr/>
          <a:lstStyle>
            <a:lvl1pPr>
              <a:defRPr baseline="0">
                <a:solidFill>
                  <a:schemeClr val="tx1"/>
                </a:solidFill>
              </a:defRPr>
            </a:lvl1pPr>
          </a:lstStyle>
          <a:p>
            <a:r>
              <a:rPr lang="en-US" dirty="0"/>
              <a:t>Add title in Outline view</a:t>
            </a:r>
          </a:p>
        </p:txBody>
      </p:sp>
      <p:sp>
        <p:nvSpPr>
          <p:cNvPr id="4" name="Image"/>
          <p:cNvSpPr>
            <a:spLocks noGrp="1"/>
          </p:cNvSpPr>
          <p:nvPr>
            <p:ph type="pic" sz="quarter" idx="13" hasCustomPrompt="1"/>
          </p:nvPr>
        </p:nvSpPr>
        <p:spPr>
          <a:xfrm>
            <a:off x="0" y="0"/>
            <a:ext cx="9144000" cy="5143500"/>
          </a:xfrm>
          <a:ln>
            <a:noFill/>
          </a:ln>
        </p:spPr>
        <p:txBody>
          <a:bodyPr/>
          <a:lstStyle>
            <a:lvl1pPr marL="0" indent="0">
              <a:buNone/>
              <a:defRPr baseline="0">
                <a:solidFill>
                  <a:schemeClr val="bg1"/>
                </a:solidFill>
              </a:defRPr>
            </a:lvl1pPr>
          </a:lstStyle>
          <a:p>
            <a:r>
              <a:rPr lang="en-US" dirty="0"/>
              <a:t>Click icon to add full-slide image</a:t>
            </a:r>
          </a:p>
        </p:txBody>
      </p:sp>
      <p:sp>
        <p:nvSpPr>
          <p:cNvPr id="6" name="Source">
            <a:extLst>
              <a:ext uri="{FF2B5EF4-FFF2-40B4-BE49-F238E27FC236}">
                <a16:creationId xmlns:a16="http://schemas.microsoft.com/office/drawing/2014/main" id="{DD58C9BF-8BDA-9BD0-5E69-FB0C0DCA69D7}"/>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9C0EBDEC-E0F6-554C-96E0-9FBD98D92467}"/>
              </a:ext>
            </a:extLst>
          </p:cNvPr>
          <p:cNvSpPr>
            <a:spLocks noGrp="1"/>
          </p:cNvSpPr>
          <p:nvPr>
            <p:ph type="sldNum" sz="quarter" idx="14"/>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90156009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Large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74EFB2-51B3-E7C4-E47A-64F41C8B6077}"/>
              </a:ext>
            </a:extLst>
          </p:cNvPr>
          <p:cNvSpPr>
            <a:spLocks noGrp="1"/>
          </p:cNvSpPr>
          <p:nvPr>
            <p:ph type="title"/>
          </p:nvPr>
        </p:nvSpPr>
        <p:spPr/>
        <p:txBody>
          <a:bodyPr/>
          <a:lstStyle/>
          <a:p>
            <a:r>
              <a:rPr lang="en-US"/>
              <a:t>Click to edit Master title style</a:t>
            </a:r>
          </a:p>
        </p:txBody>
      </p:sp>
      <p:sp>
        <p:nvSpPr>
          <p:cNvPr id="5" name="Subtitle">
            <a:extLst>
              <a:ext uri="{FF2B5EF4-FFF2-40B4-BE49-F238E27FC236}">
                <a16:creationId xmlns:a16="http://schemas.microsoft.com/office/drawing/2014/main" id="{142B04C7-2FB5-BBFA-BD53-9DA687496E26}"/>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4" name="Photo">
            <a:extLst>
              <a:ext uri="{FF2B5EF4-FFF2-40B4-BE49-F238E27FC236}">
                <a16:creationId xmlns:a16="http://schemas.microsoft.com/office/drawing/2014/main" id="{0CD96A75-E9BD-9246-9DB0-944715FE178F}"/>
              </a:ext>
            </a:extLst>
          </p:cNvPr>
          <p:cNvSpPr>
            <a:spLocks noGrp="1"/>
          </p:cNvSpPr>
          <p:nvPr>
            <p:ph type="pic" sz="quarter" idx="11" hasCustomPrompt="1"/>
          </p:nvPr>
        </p:nvSpPr>
        <p:spPr>
          <a:xfrm>
            <a:off x="3060788" y="0"/>
            <a:ext cx="6083212" cy="5143500"/>
          </a:xfrm>
          <a:prstGeom prst="rect">
            <a:avLst/>
          </a:prstGeom>
        </p:spPr>
        <p:txBody>
          <a:bodyPr vert="horz"/>
          <a:lstStyle>
            <a:lvl1pPr marL="0" indent="0">
              <a:buNone/>
              <a:defRPr sz="1800" baseline="0"/>
            </a:lvl1pPr>
          </a:lstStyle>
          <a:p>
            <a:r>
              <a:rPr lang="en-US" dirty="0"/>
              <a:t>Click icon to add image or drag and drop image to placeholder</a:t>
            </a:r>
          </a:p>
        </p:txBody>
      </p:sp>
      <p:sp>
        <p:nvSpPr>
          <p:cNvPr id="6" name="Source">
            <a:extLst>
              <a:ext uri="{FF2B5EF4-FFF2-40B4-BE49-F238E27FC236}">
                <a16:creationId xmlns:a16="http://schemas.microsoft.com/office/drawing/2014/main" id="{3D60FC86-0A68-66F3-9239-0EC624B575F3}"/>
              </a:ext>
            </a:extLst>
          </p:cNvPr>
          <p:cNvSpPr>
            <a:spLocks noGrp="1"/>
          </p:cNvSpPr>
          <p:nvPr>
            <p:ph idx="12" hasCustomPrompt="1"/>
          </p:nvPr>
        </p:nvSpPr>
        <p:spPr>
          <a:xfrm>
            <a:off x="3158067" y="4792204"/>
            <a:ext cx="4572000" cy="274637"/>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n-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B88667E3-18C4-084D-79EA-23992620FA34}"/>
              </a:ext>
            </a:extLst>
          </p:cNvPr>
          <p:cNvSpPr>
            <a:spLocks noGrp="1"/>
          </p:cNvSpPr>
          <p:nvPr>
            <p:ph type="sldNum" sz="quarter" idx="10"/>
          </p:nvPr>
        </p:nvSpPr>
        <p:spPr>
          <a:xfrm>
            <a:off x="8342334" y="4809744"/>
            <a:ext cx="649266" cy="274637"/>
          </a:xfrm>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66149738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Bullets">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50"/>
            <a:ext cx="5833872" cy="4453389"/>
          </a:xfrm>
          <a:prstGeom prst="rect">
            <a:avLst/>
          </a:prstGeom>
          <a:ln w="9525" cmpd="sng">
            <a:solidFill>
              <a:srgbClr val="6CACE4">
                <a:alpha val="25000"/>
              </a:srgbClr>
            </a:solidFill>
          </a:ln>
        </p:spPr>
        <p:txBody>
          <a:bodyPr/>
          <a:lstStyle>
            <a:lvl1pPr marL="292608" indent="-292608">
              <a:spcBef>
                <a:spcPts val="2400"/>
              </a:spcBef>
              <a:buClr>
                <a:srgbClr val="708549"/>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708549"/>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708549"/>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74637"/>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56605336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op caption, 1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9" name="Caption">
            <a:extLst>
              <a:ext uri="{FF2B5EF4-FFF2-40B4-BE49-F238E27FC236}">
                <a16:creationId xmlns:a16="http://schemas.microsoft.com/office/drawing/2014/main" id="{F7B8E595-2536-5AC5-2F2B-30E2B55EA101}"/>
              </a:ext>
            </a:extLst>
          </p:cNvPr>
          <p:cNvSpPr>
            <a:spLocks noGrp="1"/>
          </p:cNvSpPr>
          <p:nvPr>
            <p:ph type="body" sz="quarter" idx="17" hasCustomPrompt="1"/>
          </p:nvPr>
        </p:nvSpPr>
        <p:spPr>
          <a:xfrm>
            <a:off x="3158067" y="133350"/>
            <a:ext cx="5833533" cy="448056"/>
          </a:xfrm>
          <a:prstGeom prst="rect">
            <a:avLst/>
          </a:prstGeom>
          <a:solidFill>
            <a:schemeClr val="accent2">
              <a:alpha val="5000"/>
            </a:schemeClr>
          </a:solidFill>
          <a:ln>
            <a:noFill/>
          </a:ln>
        </p:spPr>
        <p:txBody>
          <a:bodyPr vert="horz" anchor="ctr"/>
          <a:lstStyle>
            <a:lvl1pPr marL="0" indent="0" algn="ctr">
              <a:buNone/>
              <a:defRPr sz="1400" baseline="0">
                <a:latin typeface="Georgia" panose="02040502050405020303" pitchFamily="18" charset="0"/>
              </a:defRPr>
            </a:lvl1pPr>
            <a:lvl2pPr marL="457200" indent="0">
              <a:buNone/>
              <a:defRPr/>
            </a:lvl2pPr>
          </a:lstStyle>
          <a:p>
            <a:pPr lvl="0"/>
            <a:r>
              <a:rPr lang="en-US" dirty="0"/>
              <a:t>Click to add caption</a:t>
            </a:r>
          </a:p>
        </p:txBody>
      </p:sp>
      <p:sp>
        <p:nvSpPr>
          <p:cNvPr id="5" name="Bullets">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700539"/>
            <a:ext cx="5833872" cy="3886200"/>
          </a:xfrm>
          <a:prstGeom prst="rect">
            <a:avLst/>
          </a:prstGeom>
          <a:ln w="9525" cmpd="sng">
            <a:solidFill>
              <a:srgbClr val="6CACE4">
                <a:alpha val="25000"/>
              </a:srgbClr>
            </a:solidFill>
          </a:ln>
        </p:spPr>
        <p:txBody>
          <a:bodyPr/>
          <a:lstStyle>
            <a:lvl1pPr marL="292608" indent="-292608">
              <a:spcBef>
                <a:spcPts val="2400"/>
              </a:spcBef>
              <a:buClr>
                <a:srgbClr val="708549"/>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708549"/>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708549"/>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74637"/>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790746184"/>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op caption, 2 box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4" name="Caption">
            <a:extLst>
              <a:ext uri="{FF2B5EF4-FFF2-40B4-BE49-F238E27FC236}">
                <a16:creationId xmlns:a16="http://schemas.microsoft.com/office/drawing/2014/main" id="{3A496F51-0FEB-E9A5-8BE1-7206B42AD7C2}"/>
              </a:ext>
            </a:extLst>
          </p:cNvPr>
          <p:cNvSpPr>
            <a:spLocks noGrp="1"/>
          </p:cNvSpPr>
          <p:nvPr>
            <p:ph type="body" sz="quarter" idx="17" hasCustomPrompt="1"/>
          </p:nvPr>
        </p:nvSpPr>
        <p:spPr>
          <a:xfrm>
            <a:off x="3158066" y="133350"/>
            <a:ext cx="5833533" cy="448056"/>
          </a:xfrm>
          <a:prstGeom prst="rect">
            <a:avLst/>
          </a:prstGeom>
          <a:solidFill>
            <a:schemeClr val="accent2">
              <a:alpha val="5000"/>
            </a:schemeClr>
          </a:solidFill>
          <a:ln>
            <a:noFill/>
          </a:ln>
        </p:spPr>
        <p:txBody>
          <a:bodyPr vert="horz" anchor="ctr"/>
          <a:lstStyle>
            <a:lvl1pPr marL="0" indent="0" algn="ctr">
              <a:buNone/>
              <a:defRPr sz="1400" baseline="0">
                <a:latin typeface="Georgia" panose="02040502050405020303" pitchFamily="18" charset="0"/>
              </a:defRPr>
            </a:lvl1pPr>
            <a:lvl2pPr marL="457200" indent="0">
              <a:buNone/>
              <a:defRPr/>
            </a:lvl2pPr>
          </a:lstStyle>
          <a:p>
            <a:pPr lvl="0"/>
            <a:r>
              <a:rPr lang="en-US" dirty="0"/>
              <a:t>Click to add caption</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700539"/>
            <a:ext cx="2871216" cy="3886200"/>
          </a:xfrm>
          <a:prstGeom prst="rect">
            <a:avLst/>
          </a:prstGeom>
          <a:ln w="9525" cmpd="sng">
            <a:solidFill>
              <a:srgbClr val="6CACE4">
                <a:alpha val="25000"/>
              </a:srgbClr>
            </a:solidFill>
          </a:ln>
        </p:spPr>
        <p:txBody>
          <a:bodyPr/>
          <a:lstStyle>
            <a:lvl1pPr marL="292608" indent="-292608">
              <a:spcBef>
                <a:spcPts val="2400"/>
              </a:spcBef>
              <a:buClr>
                <a:srgbClr val="708549"/>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708549"/>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708549"/>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8" name="Bullets 2">
            <a:extLst>
              <a:ext uri="{FF2B5EF4-FFF2-40B4-BE49-F238E27FC236}">
                <a16:creationId xmlns:a16="http://schemas.microsoft.com/office/drawing/2014/main" id="{6C8A4556-6F5B-08FD-307B-D89C45AE301E}"/>
              </a:ext>
            </a:extLst>
          </p:cNvPr>
          <p:cNvSpPr>
            <a:spLocks noGrp="1"/>
          </p:cNvSpPr>
          <p:nvPr>
            <p:ph idx="20" hasCustomPrompt="1"/>
          </p:nvPr>
        </p:nvSpPr>
        <p:spPr>
          <a:xfrm>
            <a:off x="6120383" y="700539"/>
            <a:ext cx="2871216" cy="3886200"/>
          </a:xfrm>
          <a:prstGeom prst="rect">
            <a:avLst/>
          </a:prstGeom>
          <a:ln w="9525" cmpd="sng">
            <a:solidFill>
              <a:srgbClr val="6CACE4">
                <a:alpha val="25000"/>
              </a:srgbClr>
            </a:solidFill>
          </a:ln>
        </p:spPr>
        <p:txBody>
          <a:bodyPr/>
          <a:lstStyle>
            <a:lvl1pPr marL="292608" indent="-292608">
              <a:spcBef>
                <a:spcPts val="2400"/>
              </a:spcBef>
              <a:buClr>
                <a:srgbClr val="708549"/>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708549"/>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708549"/>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46879023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 top captions, 2 box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4" name="Caption">
            <a:extLst>
              <a:ext uri="{FF2B5EF4-FFF2-40B4-BE49-F238E27FC236}">
                <a16:creationId xmlns:a16="http://schemas.microsoft.com/office/drawing/2014/main" id="{3A496F51-0FEB-E9A5-8BE1-7206B42AD7C2}"/>
              </a:ext>
            </a:extLst>
          </p:cNvPr>
          <p:cNvSpPr>
            <a:spLocks noGrp="1"/>
          </p:cNvSpPr>
          <p:nvPr>
            <p:ph type="body" sz="quarter" idx="17" hasCustomPrompt="1"/>
          </p:nvPr>
        </p:nvSpPr>
        <p:spPr>
          <a:xfrm>
            <a:off x="3158066" y="133350"/>
            <a:ext cx="2871217" cy="448056"/>
          </a:xfrm>
          <a:prstGeom prst="rect">
            <a:avLst/>
          </a:prstGeom>
          <a:solidFill>
            <a:schemeClr val="accent2">
              <a:alpha val="5000"/>
            </a:schemeClr>
          </a:solidFill>
          <a:ln>
            <a:noFill/>
          </a:ln>
        </p:spPr>
        <p:txBody>
          <a:bodyPr vert="horz" anchor="ctr"/>
          <a:lstStyle>
            <a:lvl1pPr marL="0" indent="0" algn="ctr">
              <a:buNone/>
              <a:defRPr sz="1400" baseline="0">
                <a:latin typeface="Georgia" panose="02040502050405020303" pitchFamily="18" charset="0"/>
              </a:defRPr>
            </a:lvl1pPr>
            <a:lvl2pPr marL="457200" indent="0">
              <a:buNone/>
              <a:defRPr/>
            </a:lvl2pPr>
          </a:lstStyle>
          <a:p>
            <a:pPr lvl="0"/>
            <a:r>
              <a:rPr lang="en-US" dirty="0"/>
              <a:t>Click to add caption</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700539"/>
            <a:ext cx="2871216" cy="3886200"/>
          </a:xfrm>
          <a:prstGeom prst="rect">
            <a:avLst/>
          </a:prstGeom>
          <a:ln w="9525" cmpd="sng">
            <a:solidFill>
              <a:srgbClr val="6CACE4">
                <a:alpha val="25000"/>
              </a:srgbClr>
            </a:solidFill>
          </a:ln>
        </p:spPr>
        <p:txBody>
          <a:bodyPr/>
          <a:lstStyle>
            <a:lvl1pPr marL="292608" indent="-292608">
              <a:spcBef>
                <a:spcPts val="2400"/>
              </a:spcBef>
              <a:buClr>
                <a:srgbClr val="708549"/>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708549"/>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708549"/>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0" name="Caption 2">
            <a:extLst>
              <a:ext uri="{FF2B5EF4-FFF2-40B4-BE49-F238E27FC236}">
                <a16:creationId xmlns:a16="http://schemas.microsoft.com/office/drawing/2014/main" id="{8360CF49-666A-35AB-22AF-5DDDB83F1F7A}"/>
              </a:ext>
            </a:extLst>
          </p:cNvPr>
          <p:cNvSpPr>
            <a:spLocks noGrp="1"/>
          </p:cNvSpPr>
          <p:nvPr>
            <p:ph type="body" sz="quarter" idx="21" hasCustomPrompt="1"/>
          </p:nvPr>
        </p:nvSpPr>
        <p:spPr>
          <a:xfrm>
            <a:off x="6120383" y="133350"/>
            <a:ext cx="2871217" cy="448056"/>
          </a:xfrm>
          <a:prstGeom prst="rect">
            <a:avLst/>
          </a:prstGeom>
          <a:solidFill>
            <a:schemeClr val="accent2">
              <a:alpha val="5000"/>
            </a:schemeClr>
          </a:solidFill>
          <a:ln>
            <a:noFill/>
          </a:ln>
        </p:spPr>
        <p:txBody>
          <a:bodyPr vert="horz" anchor="ctr"/>
          <a:lstStyle>
            <a:lvl1pPr marL="0" indent="0" algn="ctr">
              <a:buNone/>
              <a:defRPr sz="1400" baseline="0">
                <a:latin typeface="Georgia" panose="02040502050405020303" pitchFamily="18" charset="0"/>
              </a:defRPr>
            </a:lvl1pPr>
            <a:lvl2pPr marL="457200" indent="0">
              <a:buNone/>
              <a:defRPr/>
            </a:lvl2pPr>
          </a:lstStyle>
          <a:p>
            <a:pPr lvl="0"/>
            <a:r>
              <a:rPr lang="en-US" dirty="0"/>
              <a:t>Click to add caption</a:t>
            </a:r>
          </a:p>
        </p:txBody>
      </p:sp>
      <p:sp>
        <p:nvSpPr>
          <p:cNvPr id="8" name="Bullets 2">
            <a:extLst>
              <a:ext uri="{FF2B5EF4-FFF2-40B4-BE49-F238E27FC236}">
                <a16:creationId xmlns:a16="http://schemas.microsoft.com/office/drawing/2014/main" id="{6C8A4556-6F5B-08FD-307B-D89C45AE301E}"/>
              </a:ext>
            </a:extLst>
          </p:cNvPr>
          <p:cNvSpPr>
            <a:spLocks noGrp="1"/>
          </p:cNvSpPr>
          <p:nvPr>
            <p:ph idx="20" hasCustomPrompt="1"/>
          </p:nvPr>
        </p:nvSpPr>
        <p:spPr>
          <a:xfrm>
            <a:off x="6120383" y="700539"/>
            <a:ext cx="2871216" cy="3886200"/>
          </a:xfrm>
          <a:prstGeom prst="rect">
            <a:avLst/>
          </a:prstGeom>
          <a:ln w="9525" cmpd="sng">
            <a:solidFill>
              <a:srgbClr val="6CACE4">
                <a:alpha val="25000"/>
              </a:srgbClr>
            </a:solidFill>
          </a:ln>
        </p:spPr>
        <p:txBody>
          <a:bodyPr/>
          <a:lstStyle>
            <a:lvl1pPr marL="292608" indent="-292608">
              <a:spcBef>
                <a:spcPts val="2400"/>
              </a:spcBef>
              <a:buClr>
                <a:srgbClr val="708549"/>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708549"/>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708549"/>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45551781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3 speakers">
    <p:spTree>
      <p:nvGrpSpPr>
        <p:cNvPr id="1" name=""/>
        <p:cNvGrpSpPr/>
        <p:nvPr/>
      </p:nvGrpSpPr>
      <p:grpSpPr>
        <a:xfrm>
          <a:off x="0" y="0"/>
          <a:ext cx="0" cy="0"/>
          <a:chOff x="0" y="0"/>
          <a:chExt cx="0" cy="0"/>
        </a:xfrm>
      </p:grpSpPr>
      <p:sp>
        <p:nvSpPr>
          <p:cNvPr id="6" name="Lecture title">
            <a:extLst>
              <a:ext uri="{FF2B5EF4-FFF2-40B4-BE49-F238E27FC236}">
                <a16:creationId xmlns:a16="http://schemas.microsoft.com/office/drawing/2014/main" id="{DB77F41B-4D98-4F86-4DB7-23762F03A054}"/>
              </a:ext>
            </a:extLst>
          </p:cNvPr>
          <p:cNvSpPr>
            <a:spLocks noGrp="1"/>
          </p:cNvSpPr>
          <p:nvPr>
            <p:ph type="title"/>
          </p:nvPr>
        </p:nvSpPr>
        <p:spPr>
          <a:xfrm>
            <a:off x="3708399" y="250933"/>
            <a:ext cx="5283201" cy="2424533"/>
          </a:xfrm>
        </p:spPr>
        <p:txBody>
          <a:bodyPr anchor="ctr"/>
          <a:lstStyle/>
          <a:p>
            <a:r>
              <a:rPr lang="en-US"/>
              <a:t>Click to edit Master title style</a:t>
            </a:r>
            <a:endParaRPr lang="en-US" dirty="0"/>
          </a:p>
        </p:txBody>
      </p:sp>
      <p:sp>
        <p:nvSpPr>
          <p:cNvPr id="14" name="Faculty photo">
            <a:extLst>
              <a:ext uri="{FF2B5EF4-FFF2-40B4-BE49-F238E27FC236}">
                <a16:creationId xmlns:a16="http://schemas.microsoft.com/office/drawing/2014/main" id="{AC56F74A-C903-54A3-7319-8098E654F184}"/>
              </a:ext>
            </a:extLst>
          </p:cNvPr>
          <p:cNvSpPr>
            <a:spLocks noGrp="1"/>
          </p:cNvSpPr>
          <p:nvPr>
            <p:ph type="pic" sz="quarter" idx="23"/>
          </p:nvPr>
        </p:nvSpPr>
        <p:spPr>
          <a:xfrm>
            <a:off x="3978620" y="3108399"/>
            <a:ext cx="1141418" cy="1066232"/>
          </a:xfrm>
          <a:prstGeom prst="rect">
            <a:avLst/>
          </a:prstGeom>
          <a:ln w="28575" cap="flat" cmpd="sng" algn="ctr">
            <a:solidFill>
              <a:schemeClr val="accent3"/>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5" name="Faculty name">
            <a:extLst>
              <a:ext uri="{FF2B5EF4-FFF2-40B4-BE49-F238E27FC236}">
                <a16:creationId xmlns:a16="http://schemas.microsoft.com/office/drawing/2014/main" id="{C8BCDC78-7434-7837-2A9C-8C6D371618AF}"/>
              </a:ext>
            </a:extLst>
          </p:cNvPr>
          <p:cNvSpPr>
            <a:spLocks noGrp="1"/>
          </p:cNvSpPr>
          <p:nvPr>
            <p:ph type="body" sz="quarter" idx="26" hasCustomPrompt="1"/>
          </p:nvPr>
        </p:nvSpPr>
        <p:spPr>
          <a:xfrm>
            <a:off x="3682587" y="4258980"/>
            <a:ext cx="1733484"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16" name="Faculty photo">
            <a:extLst>
              <a:ext uri="{FF2B5EF4-FFF2-40B4-BE49-F238E27FC236}">
                <a16:creationId xmlns:a16="http://schemas.microsoft.com/office/drawing/2014/main" id="{0741A41A-E8C7-6658-E06E-13F034D39470}"/>
              </a:ext>
            </a:extLst>
          </p:cNvPr>
          <p:cNvSpPr>
            <a:spLocks noGrp="1"/>
          </p:cNvSpPr>
          <p:nvPr>
            <p:ph type="pic" sz="quarter" idx="22"/>
          </p:nvPr>
        </p:nvSpPr>
        <p:spPr>
          <a:xfrm>
            <a:off x="5779290" y="3106198"/>
            <a:ext cx="1141418" cy="1066232"/>
          </a:xfrm>
          <a:prstGeom prst="rect">
            <a:avLst/>
          </a:prstGeom>
          <a:ln w="28575" cap="flat" cmpd="sng" algn="ctr">
            <a:solidFill>
              <a:schemeClr val="accent3"/>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7" name="Faculty name">
            <a:extLst>
              <a:ext uri="{FF2B5EF4-FFF2-40B4-BE49-F238E27FC236}">
                <a16:creationId xmlns:a16="http://schemas.microsoft.com/office/drawing/2014/main" id="{E9C374D6-FC83-4983-E221-51DF68A933DF}"/>
              </a:ext>
            </a:extLst>
          </p:cNvPr>
          <p:cNvSpPr>
            <a:spLocks noGrp="1"/>
          </p:cNvSpPr>
          <p:nvPr>
            <p:ph type="body" sz="quarter" idx="25" hasCustomPrompt="1"/>
          </p:nvPr>
        </p:nvSpPr>
        <p:spPr>
          <a:xfrm>
            <a:off x="5483257" y="4258980"/>
            <a:ext cx="1733484"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20" name="Faculty photo">
            <a:extLst>
              <a:ext uri="{FF2B5EF4-FFF2-40B4-BE49-F238E27FC236}">
                <a16:creationId xmlns:a16="http://schemas.microsoft.com/office/drawing/2014/main" id="{073A91B8-C06C-7362-9A97-0CF1C03B533A}"/>
              </a:ext>
            </a:extLst>
          </p:cNvPr>
          <p:cNvSpPr>
            <a:spLocks noGrp="1"/>
          </p:cNvSpPr>
          <p:nvPr>
            <p:ph type="pic" sz="quarter" idx="27"/>
          </p:nvPr>
        </p:nvSpPr>
        <p:spPr>
          <a:xfrm>
            <a:off x="7579960" y="3106198"/>
            <a:ext cx="1141418" cy="1066232"/>
          </a:xfrm>
          <a:prstGeom prst="rect">
            <a:avLst/>
          </a:prstGeom>
          <a:ln w="28575" cap="flat" cmpd="sng" algn="ctr">
            <a:solidFill>
              <a:schemeClr val="accent3"/>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21" name="Faculty name">
            <a:extLst>
              <a:ext uri="{FF2B5EF4-FFF2-40B4-BE49-F238E27FC236}">
                <a16:creationId xmlns:a16="http://schemas.microsoft.com/office/drawing/2014/main" id="{C74DC075-E49B-8569-AF64-6B9B67B5633E}"/>
              </a:ext>
            </a:extLst>
          </p:cNvPr>
          <p:cNvSpPr>
            <a:spLocks noGrp="1"/>
          </p:cNvSpPr>
          <p:nvPr>
            <p:ph type="body" sz="quarter" idx="20" hasCustomPrompt="1"/>
          </p:nvPr>
        </p:nvSpPr>
        <p:spPr>
          <a:xfrm>
            <a:off x="7283927" y="4258982"/>
            <a:ext cx="1733484"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2" name="Credit">
            <a:extLst>
              <a:ext uri="{FF2B5EF4-FFF2-40B4-BE49-F238E27FC236}">
                <a16:creationId xmlns:a16="http://schemas.microsoft.com/office/drawing/2014/main" id="{F0025ECA-CEC8-5862-16B3-2BB28356148A}"/>
              </a:ext>
            </a:extLst>
          </p:cNvPr>
          <p:cNvSpPr>
            <a:spLocks noGrp="1"/>
          </p:cNvSpPr>
          <p:nvPr>
            <p:ph type="body" sz="quarter" idx="14" hasCustomPrompt="1"/>
          </p:nvPr>
        </p:nvSpPr>
        <p:spPr>
          <a:xfrm>
            <a:off x="3668179" y="4819406"/>
            <a:ext cx="4572000" cy="265830"/>
          </a:xfrm>
          <a:prstGeom prst="rect">
            <a:avLst/>
          </a:prstGeom>
          <a:effectLst/>
        </p:spPr>
        <p:txBody>
          <a:bodyPr anchor="b"/>
          <a:lstStyle>
            <a:lvl1pPr marL="0" indent="0" algn="ctr">
              <a:buNone/>
              <a:defRPr sz="12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credit box</a:t>
            </a:r>
          </a:p>
        </p:txBody>
      </p:sp>
      <p:sp>
        <p:nvSpPr>
          <p:cNvPr id="3" name="Slide number">
            <a:extLst>
              <a:ext uri="{FF2B5EF4-FFF2-40B4-BE49-F238E27FC236}">
                <a16:creationId xmlns:a16="http://schemas.microsoft.com/office/drawing/2014/main" id="{A98AE1E5-3CFF-435C-9298-2FE10E15291D}"/>
              </a:ext>
            </a:extLst>
          </p:cNvPr>
          <p:cNvSpPr>
            <a:spLocks noGrp="1"/>
          </p:cNvSpPr>
          <p:nvPr>
            <p:ph type="sldNum" sz="quarter" idx="10"/>
          </p:nvPr>
        </p:nvSpPr>
        <p:spPr>
          <a:xfrm>
            <a:off x="8342334" y="4810518"/>
            <a:ext cx="649266" cy="274637"/>
          </a:xfrm>
          <a:prstGeom prst="rect">
            <a:avLst/>
          </a:prstGeom>
        </p:spPr>
        <p:txBody>
          <a:bodyPr/>
          <a:lstStyle>
            <a:lvl1pPr>
              <a:defRPr>
                <a:latin typeface="Calibri" panose="020F050202020403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68054677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ottom caption, 1 box">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Bullets">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49"/>
            <a:ext cx="5833872" cy="3886200"/>
          </a:xfrm>
          <a:prstGeom prst="rect">
            <a:avLst/>
          </a:prstGeom>
          <a:ln w="9525" cmpd="sng">
            <a:solidFill>
              <a:srgbClr val="6CACE4">
                <a:alpha val="25000"/>
              </a:srgbClr>
            </a:solidFill>
          </a:ln>
        </p:spPr>
        <p:txBody>
          <a:bodyPr/>
          <a:lstStyle>
            <a:lvl1pPr marL="292608" indent="-292608">
              <a:spcBef>
                <a:spcPts val="2400"/>
              </a:spcBef>
              <a:buClr>
                <a:srgbClr val="708549"/>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708549"/>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708549"/>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Caption">
            <a:extLst>
              <a:ext uri="{FF2B5EF4-FFF2-40B4-BE49-F238E27FC236}">
                <a16:creationId xmlns:a16="http://schemas.microsoft.com/office/drawing/2014/main" id="{3A496F51-0FEB-E9A5-8BE1-7206B42AD7C2}"/>
              </a:ext>
            </a:extLst>
          </p:cNvPr>
          <p:cNvSpPr>
            <a:spLocks noGrp="1"/>
          </p:cNvSpPr>
          <p:nvPr>
            <p:ph type="body" sz="quarter" idx="17" hasCustomPrompt="1"/>
          </p:nvPr>
        </p:nvSpPr>
        <p:spPr>
          <a:xfrm>
            <a:off x="3158067" y="4138683"/>
            <a:ext cx="5833872" cy="448056"/>
          </a:xfrm>
          <a:prstGeom prst="rect">
            <a:avLst/>
          </a:prstGeom>
          <a:solidFill>
            <a:schemeClr val="accent2">
              <a:alpha val="5000"/>
            </a:schemeClr>
          </a:solidFill>
          <a:ln>
            <a:noFill/>
          </a:ln>
        </p:spPr>
        <p:txBody>
          <a:bodyPr vert="horz" anchor="ctr"/>
          <a:lstStyle>
            <a:lvl1pPr marL="0" indent="0" algn="ctr">
              <a:buNone/>
              <a:defRPr sz="1400" baseline="0">
                <a:latin typeface="Georgia" panose="02040502050405020303" pitchFamily="18" charset="0"/>
              </a:defRPr>
            </a:lvl1pPr>
            <a:lvl2pPr marL="457200" indent="0">
              <a:buNone/>
              <a:defRPr/>
            </a:lvl2pPr>
          </a:lstStyle>
          <a:p>
            <a:pPr lvl="0"/>
            <a:r>
              <a:rPr lang="en-US" dirty="0"/>
              <a:t>Click to add caption</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80036"/>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29809097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 box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50"/>
            <a:ext cx="2871216" cy="4453389"/>
          </a:xfrm>
          <a:prstGeom prst="rect">
            <a:avLst/>
          </a:prstGeom>
          <a:ln w="9525" cmpd="sng">
            <a:solidFill>
              <a:srgbClr val="6CACE4">
                <a:alpha val="25000"/>
              </a:srgbClr>
            </a:solidFill>
          </a:ln>
        </p:spPr>
        <p:txBody>
          <a:bodyPr/>
          <a:lstStyle>
            <a:lvl1pPr marL="292608" indent="-292608">
              <a:spcBef>
                <a:spcPts val="2400"/>
              </a:spcBef>
              <a:buClr>
                <a:srgbClr val="708549"/>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708549"/>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708549"/>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2">
            <a:extLst>
              <a:ext uri="{FF2B5EF4-FFF2-40B4-BE49-F238E27FC236}">
                <a16:creationId xmlns:a16="http://schemas.microsoft.com/office/drawing/2014/main" id="{F1705080-92B1-1DB1-ADAD-7511472E8D5F}"/>
              </a:ext>
            </a:extLst>
          </p:cNvPr>
          <p:cNvSpPr>
            <a:spLocks noGrp="1"/>
          </p:cNvSpPr>
          <p:nvPr>
            <p:ph idx="20" hasCustomPrompt="1"/>
          </p:nvPr>
        </p:nvSpPr>
        <p:spPr>
          <a:xfrm>
            <a:off x="6120384" y="133350"/>
            <a:ext cx="2871216" cy="4453389"/>
          </a:xfrm>
          <a:prstGeom prst="rect">
            <a:avLst/>
          </a:prstGeom>
          <a:ln w="9525" cmpd="sng">
            <a:solidFill>
              <a:srgbClr val="6CACE4">
                <a:alpha val="25000"/>
              </a:srgbClr>
            </a:solidFill>
          </a:ln>
        </p:spPr>
        <p:txBody>
          <a:bodyPr/>
          <a:lstStyle>
            <a:lvl1pPr marL="292608" indent="-292608">
              <a:spcBef>
                <a:spcPts val="2400"/>
              </a:spcBef>
              <a:buClr>
                <a:srgbClr val="708549"/>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708549"/>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708549"/>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80036"/>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893321005"/>
      </p:ext>
    </p:extLst>
  </p:cSld>
  <p:clrMapOvr>
    <a:masterClrMapping/>
  </p:clrMapOvr>
  <p:extLst>
    <p:ext uri="{DCECCB84-F9BA-43D5-87BE-67443E8EF086}">
      <p15:sldGuideLst xmlns:p15="http://schemas.microsoft.com/office/powerpoint/2012/main">
        <p15:guide id="1" orient="horz" pos="1620">
          <p15:clr>
            <a:srgbClr val="FBAE40"/>
          </p15:clr>
        </p15:guide>
        <p15:guide id="2" pos="1992">
          <p15:clr>
            <a:srgbClr val="FBAE40"/>
          </p15:clr>
        </p15:guide>
        <p15:guide id="4" pos="3816">
          <p15:clr>
            <a:srgbClr val="F26B43"/>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ottom caption, 2 box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50"/>
            <a:ext cx="2871216" cy="3886200"/>
          </a:xfrm>
          <a:prstGeom prst="rect">
            <a:avLst/>
          </a:prstGeom>
          <a:ln w="9525" cmpd="sng">
            <a:solidFill>
              <a:srgbClr val="6CACE4">
                <a:alpha val="25000"/>
              </a:srgbClr>
            </a:solidFill>
          </a:ln>
        </p:spPr>
        <p:txBody>
          <a:bodyPr/>
          <a:lstStyle>
            <a:lvl1pPr marL="292608" indent="-292608">
              <a:spcBef>
                <a:spcPts val="2400"/>
              </a:spcBef>
              <a:buClr>
                <a:srgbClr val="708549"/>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708549"/>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708549"/>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2">
            <a:extLst>
              <a:ext uri="{FF2B5EF4-FFF2-40B4-BE49-F238E27FC236}">
                <a16:creationId xmlns:a16="http://schemas.microsoft.com/office/drawing/2014/main" id="{F1705080-92B1-1DB1-ADAD-7511472E8D5F}"/>
              </a:ext>
            </a:extLst>
          </p:cNvPr>
          <p:cNvSpPr>
            <a:spLocks noGrp="1"/>
          </p:cNvSpPr>
          <p:nvPr>
            <p:ph idx="20" hasCustomPrompt="1"/>
          </p:nvPr>
        </p:nvSpPr>
        <p:spPr>
          <a:xfrm>
            <a:off x="6120384" y="133350"/>
            <a:ext cx="2871216" cy="3886200"/>
          </a:xfrm>
          <a:prstGeom prst="rect">
            <a:avLst/>
          </a:prstGeom>
          <a:ln w="9525" cmpd="sng">
            <a:solidFill>
              <a:srgbClr val="6CACE4">
                <a:alpha val="25000"/>
              </a:srgbClr>
            </a:solidFill>
          </a:ln>
        </p:spPr>
        <p:txBody>
          <a:bodyPr/>
          <a:lstStyle>
            <a:lvl1pPr marL="292608" indent="-292608">
              <a:spcBef>
                <a:spcPts val="2400"/>
              </a:spcBef>
              <a:buClr>
                <a:srgbClr val="708549"/>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708549"/>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708549"/>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8" name="Caption">
            <a:extLst>
              <a:ext uri="{FF2B5EF4-FFF2-40B4-BE49-F238E27FC236}">
                <a16:creationId xmlns:a16="http://schemas.microsoft.com/office/drawing/2014/main" id="{B2BCA533-FA9C-9292-A033-F594F4D8E37F}"/>
              </a:ext>
            </a:extLst>
          </p:cNvPr>
          <p:cNvSpPr>
            <a:spLocks noGrp="1"/>
          </p:cNvSpPr>
          <p:nvPr>
            <p:ph type="body" sz="quarter" idx="17" hasCustomPrompt="1"/>
          </p:nvPr>
        </p:nvSpPr>
        <p:spPr>
          <a:xfrm>
            <a:off x="3158067" y="4138683"/>
            <a:ext cx="5833872" cy="448056"/>
          </a:xfrm>
          <a:prstGeom prst="rect">
            <a:avLst/>
          </a:prstGeom>
          <a:solidFill>
            <a:schemeClr val="accent2">
              <a:alpha val="5000"/>
            </a:schemeClr>
          </a:solidFill>
          <a:ln>
            <a:noFill/>
          </a:ln>
        </p:spPr>
        <p:txBody>
          <a:bodyPr vert="horz" anchor="ctr"/>
          <a:lstStyle>
            <a:lvl1pPr marL="0" indent="0" algn="ctr">
              <a:buNone/>
              <a:defRPr sz="1400" baseline="0">
                <a:latin typeface="Georgia" panose="02040502050405020303" pitchFamily="18" charset="0"/>
              </a:defRPr>
            </a:lvl1pPr>
            <a:lvl2pPr marL="457200" indent="0">
              <a:buNone/>
              <a:defRPr/>
            </a:lvl2pPr>
          </a:lstStyle>
          <a:p>
            <a:pPr lvl="0"/>
            <a:r>
              <a:rPr lang="en-US" dirty="0"/>
              <a:t>Click to add caption</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80036"/>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523109085"/>
      </p:ext>
    </p:extLst>
  </p:cSld>
  <p:clrMapOvr>
    <a:masterClrMapping/>
  </p:clrMapOvr>
  <p:extLst>
    <p:ext uri="{DCECCB84-F9BA-43D5-87BE-67443E8EF086}">
      <p15:sldGuideLst xmlns:p15="http://schemas.microsoft.com/office/powerpoint/2012/main">
        <p15:guide id="1" orient="horz" pos="1620">
          <p15:clr>
            <a:srgbClr val="FBAE40"/>
          </p15:clr>
        </p15:guide>
        <p15:guide id="2" pos="1992">
          <p15:clr>
            <a:srgbClr val="FBAE40"/>
          </p15:clr>
        </p15:guide>
        <p15:guide id="4" pos="3816">
          <p15:clr>
            <a:srgbClr val="F26B43"/>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 wide box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50"/>
            <a:ext cx="5833872" cy="2194560"/>
          </a:xfrm>
          <a:prstGeom prst="rect">
            <a:avLst/>
          </a:prstGeom>
          <a:ln w="9525" cmpd="sng">
            <a:solidFill>
              <a:srgbClr val="6CACE4">
                <a:alpha val="25000"/>
              </a:srgbClr>
            </a:solidFill>
          </a:ln>
        </p:spPr>
        <p:txBody>
          <a:bodyPr/>
          <a:lstStyle>
            <a:lvl1pPr marL="292608" indent="-292608">
              <a:spcBef>
                <a:spcPts val="2400"/>
              </a:spcBef>
              <a:buClr>
                <a:srgbClr val="708549"/>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708549"/>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708549"/>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8" name="Bullets 2">
            <a:extLst>
              <a:ext uri="{FF2B5EF4-FFF2-40B4-BE49-F238E27FC236}">
                <a16:creationId xmlns:a16="http://schemas.microsoft.com/office/drawing/2014/main" id="{A68F05D6-0709-73C4-11F1-5443F80BC37B}"/>
              </a:ext>
            </a:extLst>
          </p:cNvPr>
          <p:cNvSpPr>
            <a:spLocks noGrp="1"/>
          </p:cNvSpPr>
          <p:nvPr>
            <p:ph idx="22" hasCustomPrompt="1"/>
          </p:nvPr>
        </p:nvSpPr>
        <p:spPr>
          <a:xfrm>
            <a:off x="3158067" y="2387266"/>
            <a:ext cx="5833872" cy="2194560"/>
          </a:xfrm>
          <a:prstGeom prst="rect">
            <a:avLst/>
          </a:prstGeom>
          <a:ln w="9525" cmpd="sng">
            <a:solidFill>
              <a:srgbClr val="6CACE4">
                <a:alpha val="25000"/>
              </a:srgbClr>
            </a:solidFill>
          </a:ln>
        </p:spPr>
        <p:txBody>
          <a:bodyPr/>
          <a:lstStyle>
            <a:lvl1pPr marL="292608" indent="-292608">
              <a:spcBef>
                <a:spcPts val="2400"/>
              </a:spcBef>
              <a:buClr>
                <a:srgbClr val="708549"/>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708549"/>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708549"/>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80036"/>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928723344"/>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1992">
          <p15:clr>
            <a:srgbClr val="FBAE40"/>
          </p15:clr>
        </p15:guide>
        <p15:guide id="4" pos="3816">
          <p15:clr>
            <a:srgbClr val="F26B43"/>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4 box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50"/>
            <a:ext cx="2871216" cy="2194560"/>
          </a:xfrm>
          <a:prstGeom prst="rect">
            <a:avLst/>
          </a:prstGeom>
          <a:ln w="9525" cmpd="sng">
            <a:solidFill>
              <a:srgbClr val="6CACE4">
                <a:alpha val="25000"/>
              </a:srgbClr>
            </a:solidFill>
          </a:ln>
        </p:spPr>
        <p:txBody>
          <a:bodyPr/>
          <a:lstStyle>
            <a:lvl1pPr marL="292608" indent="-292608">
              <a:spcBef>
                <a:spcPts val="2400"/>
              </a:spcBef>
              <a:buClr>
                <a:srgbClr val="708549"/>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708549"/>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708549"/>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8" name="Bullets 2">
            <a:extLst>
              <a:ext uri="{FF2B5EF4-FFF2-40B4-BE49-F238E27FC236}">
                <a16:creationId xmlns:a16="http://schemas.microsoft.com/office/drawing/2014/main" id="{A68F05D6-0709-73C4-11F1-5443F80BC37B}"/>
              </a:ext>
            </a:extLst>
          </p:cNvPr>
          <p:cNvSpPr>
            <a:spLocks noGrp="1"/>
          </p:cNvSpPr>
          <p:nvPr>
            <p:ph idx="22" hasCustomPrompt="1"/>
          </p:nvPr>
        </p:nvSpPr>
        <p:spPr>
          <a:xfrm>
            <a:off x="3158067" y="2387266"/>
            <a:ext cx="2871216" cy="2194560"/>
          </a:xfrm>
          <a:prstGeom prst="rect">
            <a:avLst/>
          </a:prstGeom>
          <a:ln w="9525" cmpd="sng">
            <a:solidFill>
              <a:srgbClr val="6CACE4">
                <a:alpha val="25000"/>
              </a:srgbClr>
            </a:solidFill>
          </a:ln>
        </p:spPr>
        <p:txBody>
          <a:bodyPr/>
          <a:lstStyle>
            <a:lvl1pPr marL="292608" indent="-292608">
              <a:spcBef>
                <a:spcPts val="2400"/>
              </a:spcBef>
              <a:buClr>
                <a:srgbClr val="708549"/>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708549"/>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708549"/>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Bullets 3">
            <a:extLst>
              <a:ext uri="{FF2B5EF4-FFF2-40B4-BE49-F238E27FC236}">
                <a16:creationId xmlns:a16="http://schemas.microsoft.com/office/drawing/2014/main" id="{82637396-0CB2-9F42-010E-26E938851B05}"/>
              </a:ext>
            </a:extLst>
          </p:cNvPr>
          <p:cNvSpPr>
            <a:spLocks noGrp="1"/>
          </p:cNvSpPr>
          <p:nvPr>
            <p:ph idx="23" hasCustomPrompt="1"/>
          </p:nvPr>
        </p:nvSpPr>
        <p:spPr>
          <a:xfrm>
            <a:off x="6120384" y="133350"/>
            <a:ext cx="2871216" cy="2194560"/>
          </a:xfrm>
          <a:prstGeom prst="rect">
            <a:avLst/>
          </a:prstGeom>
          <a:ln w="9525" cmpd="sng">
            <a:solidFill>
              <a:srgbClr val="6CACE4">
                <a:alpha val="25000"/>
              </a:srgbClr>
            </a:solidFill>
          </a:ln>
        </p:spPr>
        <p:txBody>
          <a:bodyPr/>
          <a:lstStyle>
            <a:lvl1pPr marL="292608" indent="-292608">
              <a:spcBef>
                <a:spcPts val="2400"/>
              </a:spcBef>
              <a:buClr>
                <a:srgbClr val="708549"/>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708549"/>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708549"/>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4">
            <a:extLst>
              <a:ext uri="{FF2B5EF4-FFF2-40B4-BE49-F238E27FC236}">
                <a16:creationId xmlns:a16="http://schemas.microsoft.com/office/drawing/2014/main" id="{89810AAC-C918-EC13-7D27-B9EA0441E8AD}"/>
              </a:ext>
            </a:extLst>
          </p:cNvPr>
          <p:cNvSpPr>
            <a:spLocks noGrp="1"/>
          </p:cNvSpPr>
          <p:nvPr>
            <p:ph idx="24" hasCustomPrompt="1"/>
          </p:nvPr>
        </p:nvSpPr>
        <p:spPr>
          <a:xfrm>
            <a:off x="6120384" y="2387266"/>
            <a:ext cx="2871216" cy="2194560"/>
          </a:xfrm>
          <a:prstGeom prst="rect">
            <a:avLst/>
          </a:prstGeom>
          <a:ln w="9525" cmpd="sng">
            <a:solidFill>
              <a:srgbClr val="6CACE4">
                <a:alpha val="25000"/>
              </a:srgbClr>
            </a:solidFill>
          </a:ln>
        </p:spPr>
        <p:txBody>
          <a:bodyPr/>
          <a:lstStyle>
            <a:lvl1pPr marL="292608" indent="-292608">
              <a:spcBef>
                <a:spcPts val="2400"/>
              </a:spcBef>
              <a:buClr>
                <a:srgbClr val="708549"/>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708549"/>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708549"/>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80036"/>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171678185"/>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1992">
          <p15:clr>
            <a:srgbClr val="FBAE40"/>
          </p15:clr>
        </p15:guide>
        <p15:guide id="4" pos="3816">
          <p15:clr>
            <a:srgbClr val="F26B43"/>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 top box, 2 bottom boxe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50"/>
            <a:ext cx="5833872" cy="2194560"/>
          </a:xfrm>
          <a:prstGeom prst="rect">
            <a:avLst/>
          </a:prstGeom>
          <a:ln w="9525" cmpd="sng">
            <a:solidFill>
              <a:srgbClr val="6CACE4">
                <a:alpha val="25000"/>
              </a:srgbClr>
            </a:solidFill>
          </a:ln>
        </p:spPr>
        <p:txBody>
          <a:bodyPr/>
          <a:lstStyle>
            <a:lvl1pPr marL="292608" indent="-292608">
              <a:spcBef>
                <a:spcPts val="2400"/>
              </a:spcBef>
              <a:buClr>
                <a:srgbClr val="708549"/>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708549"/>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708549"/>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8" name="Bullets 2">
            <a:extLst>
              <a:ext uri="{FF2B5EF4-FFF2-40B4-BE49-F238E27FC236}">
                <a16:creationId xmlns:a16="http://schemas.microsoft.com/office/drawing/2014/main" id="{A68F05D6-0709-73C4-11F1-5443F80BC37B}"/>
              </a:ext>
            </a:extLst>
          </p:cNvPr>
          <p:cNvSpPr>
            <a:spLocks noGrp="1"/>
          </p:cNvSpPr>
          <p:nvPr>
            <p:ph idx="22" hasCustomPrompt="1"/>
          </p:nvPr>
        </p:nvSpPr>
        <p:spPr>
          <a:xfrm>
            <a:off x="3158067" y="2387266"/>
            <a:ext cx="2871216" cy="2194560"/>
          </a:xfrm>
          <a:prstGeom prst="rect">
            <a:avLst/>
          </a:prstGeom>
          <a:ln w="9525" cmpd="sng">
            <a:solidFill>
              <a:srgbClr val="6CACE4">
                <a:alpha val="25000"/>
              </a:srgbClr>
            </a:solidFill>
          </a:ln>
        </p:spPr>
        <p:txBody>
          <a:bodyPr/>
          <a:lstStyle>
            <a:lvl1pPr marL="292608" indent="-292608">
              <a:spcBef>
                <a:spcPts val="2400"/>
              </a:spcBef>
              <a:buClr>
                <a:srgbClr val="708549"/>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708549"/>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708549"/>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9" name="Bullets 4">
            <a:extLst>
              <a:ext uri="{FF2B5EF4-FFF2-40B4-BE49-F238E27FC236}">
                <a16:creationId xmlns:a16="http://schemas.microsoft.com/office/drawing/2014/main" id="{89810AAC-C918-EC13-7D27-B9EA0441E8AD}"/>
              </a:ext>
            </a:extLst>
          </p:cNvPr>
          <p:cNvSpPr>
            <a:spLocks noGrp="1"/>
          </p:cNvSpPr>
          <p:nvPr>
            <p:ph idx="24" hasCustomPrompt="1"/>
          </p:nvPr>
        </p:nvSpPr>
        <p:spPr>
          <a:xfrm>
            <a:off x="6120384" y="2387266"/>
            <a:ext cx="2871216" cy="2194560"/>
          </a:xfrm>
          <a:prstGeom prst="rect">
            <a:avLst/>
          </a:prstGeom>
          <a:ln w="9525" cmpd="sng">
            <a:solidFill>
              <a:srgbClr val="6CACE4">
                <a:alpha val="25000"/>
              </a:srgbClr>
            </a:solidFill>
          </a:ln>
        </p:spPr>
        <p:txBody>
          <a:bodyPr/>
          <a:lstStyle>
            <a:lvl1pPr marL="292608" indent="-292608">
              <a:spcBef>
                <a:spcPts val="2400"/>
              </a:spcBef>
              <a:buClr>
                <a:srgbClr val="708549"/>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708549"/>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708549"/>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80036"/>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633303898"/>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1992">
          <p15:clr>
            <a:srgbClr val="FBAE40"/>
          </p15:clr>
        </p15:guide>
        <p15:guide id="4" pos="3816">
          <p15:clr>
            <a:srgbClr val="F26B43"/>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 top boxes, 1 bottom box">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50"/>
            <a:ext cx="2871216" cy="2194560"/>
          </a:xfrm>
          <a:prstGeom prst="rect">
            <a:avLst/>
          </a:prstGeom>
          <a:ln w="9525" cmpd="sng">
            <a:solidFill>
              <a:srgbClr val="6CACE4">
                <a:alpha val="25000"/>
              </a:srgbClr>
            </a:solidFill>
          </a:ln>
        </p:spPr>
        <p:txBody>
          <a:bodyPr/>
          <a:lstStyle>
            <a:lvl1pPr marL="292608" indent="-292608">
              <a:spcBef>
                <a:spcPts val="2400"/>
              </a:spcBef>
              <a:buClr>
                <a:srgbClr val="708549"/>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708549"/>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708549"/>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4" name="Bullets 2">
            <a:extLst>
              <a:ext uri="{FF2B5EF4-FFF2-40B4-BE49-F238E27FC236}">
                <a16:creationId xmlns:a16="http://schemas.microsoft.com/office/drawing/2014/main" id="{82637396-0CB2-9F42-010E-26E938851B05}"/>
              </a:ext>
            </a:extLst>
          </p:cNvPr>
          <p:cNvSpPr>
            <a:spLocks noGrp="1"/>
          </p:cNvSpPr>
          <p:nvPr>
            <p:ph idx="23" hasCustomPrompt="1"/>
          </p:nvPr>
        </p:nvSpPr>
        <p:spPr>
          <a:xfrm>
            <a:off x="6120384" y="133350"/>
            <a:ext cx="2871216" cy="2194560"/>
          </a:xfrm>
          <a:prstGeom prst="rect">
            <a:avLst/>
          </a:prstGeom>
          <a:ln w="9525" cmpd="sng">
            <a:solidFill>
              <a:srgbClr val="6CACE4">
                <a:alpha val="25000"/>
              </a:srgbClr>
            </a:solidFill>
          </a:ln>
        </p:spPr>
        <p:txBody>
          <a:bodyPr/>
          <a:lstStyle>
            <a:lvl1pPr marL="292608" indent="-292608">
              <a:spcBef>
                <a:spcPts val="2400"/>
              </a:spcBef>
              <a:buClr>
                <a:srgbClr val="708549"/>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708549"/>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708549"/>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8" name="Bullets 3">
            <a:extLst>
              <a:ext uri="{FF2B5EF4-FFF2-40B4-BE49-F238E27FC236}">
                <a16:creationId xmlns:a16="http://schemas.microsoft.com/office/drawing/2014/main" id="{A68F05D6-0709-73C4-11F1-5443F80BC37B}"/>
              </a:ext>
            </a:extLst>
          </p:cNvPr>
          <p:cNvSpPr>
            <a:spLocks noGrp="1"/>
          </p:cNvSpPr>
          <p:nvPr>
            <p:ph idx="22" hasCustomPrompt="1"/>
          </p:nvPr>
        </p:nvSpPr>
        <p:spPr>
          <a:xfrm>
            <a:off x="3158067" y="2387266"/>
            <a:ext cx="5833872" cy="2194560"/>
          </a:xfrm>
          <a:prstGeom prst="rect">
            <a:avLst/>
          </a:prstGeom>
          <a:ln w="9525" cmpd="sng">
            <a:solidFill>
              <a:srgbClr val="6CACE4">
                <a:alpha val="25000"/>
              </a:srgbClr>
            </a:solidFill>
          </a:ln>
        </p:spPr>
        <p:txBody>
          <a:bodyPr/>
          <a:lstStyle>
            <a:lvl1pPr marL="292608" indent="-292608">
              <a:spcBef>
                <a:spcPts val="2400"/>
              </a:spcBef>
              <a:buClr>
                <a:srgbClr val="708549"/>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708549"/>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708549"/>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80036"/>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412563462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1992">
          <p15:clr>
            <a:srgbClr val="FBAE40"/>
          </p15:clr>
        </p15:guide>
        <p15:guide id="4" pos="3816">
          <p15:clr>
            <a:srgbClr val="F26B43"/>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Quote, full slide vertical">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5" name="Quote">
            <a:extLst>
              <a:ext uri="{FF2B5EF4-FFF2-40B4-BE49-F238E27FC236}">
                <a16:creationId xmlns:a16="http://schemas.microsoft.com/office/drawing/2014/main" id="{CF1A5C81-D2FD-5C93-725A-010DC8AE0526}"/>
              </a:ext>
            </a:extLst>
          </p:cNvPr>
          <p:cNvSpPr>
            <a:spLocks noGrp="1"/>
          </p:cNvSpPr>
          <p:nvPr>
            <p:ph idx="19" hasCustomPrompt="1"/>
          </p:nvPr>
        </p:nvSpPr>
        <p:spPr>
          <a:xfrm>
            <a:off x="3189240" y="833003"/>
            <a:ext cx="5833533" cy="3346704"/>
          </a:xfrm>
          <a:prstGeom prst="rect">
            <a:avLst/>
          </a:prstGeom>
          <a:solidFill>
            <a:schemeClr val="accent2">
              <a:alpha val="5000"/>
            </a:schemeClr>
          </a:solidFill>
          <a:ln w="9525" cmpd="sng">
            <a:noFill/>
          </a:ln>
        </p:spPr>
        <p:txBody>
          <a:bodyPr anchor="ctr"/>
          <a:lstStyle>
            <a:lvl1pPr marL="0" indent="0">
              <a:spcBef>
                <a:spcPts val="2400"/>
              </a:spcBef>
              <a:buClr>
                <a:srgbClr val="418FDE"/>
              </a:buClr>
              <a:buSzPct val="80000"/>
              <a:buFont typeface="Arial" panose="020B0604020202020204" pitchFamily="34" charset="0"/>
              <a:buNone/>
              <a:defRPr lang="en-US" sz="1600" kern="1200" baseline="0" dirty="0" smtClean="0">
                <a:solidFill>
                  <a:schemeClr val="tx1"/>
                </a:solidFill>
                <a:latin typeface="Georgia" panose="02040502050405020303" pitchFamily="18" charset="0"/>
                <a:ea typeface="+mn-ea"/>
                <a:cs typeface="+mn-cs"/>
              </a:defRPr>
            </a:lvl1pPr>
            <a:lvl2pPr marL="284162" indent="0">
              <a:spcBef>
                <a:spcPts val="0"/>
              </a:spcBef>
              <a:buClr>
                <a:srgbClr val="418FDE"/>
              </a:buClr>
              <a:buSzPct val="80000"/>
              <a:buFont typeface="Arial" panose="020B0604020202020204" pitchFamily="34" charset="0"/>
              <a:buNone/>
              <a:defRPr sz="1600">
                <a:latin typeface="Georgia" panose="02040502050405020303" pitchFamily="18" charset="0"/>
              </a:defRPr>
            </a:lvl2pPr>
            <a:lvl3pPr marL="573087" indent="0">
              <a:spcBef>
                <a:spcPts val="0"/>
              </a:spcBef>
              <a:buClr>
                <a:srgbClr val="418FDE"/>
              </a:buClr>
              <a:buFont typeface="Arial" panose="020B0604020202020204" pitchFamily="34" charset="0"/>
              <a:buNone/>
              <a:tabLst/>
              <a:defRPr sz="1600">
                <a:latin typeface="Georgia" panose="02040502050405020303" pitchFamily="18" charset="0"/>
              </a:defRPr>
            </a:lvl3pPr>
            <a:lvl4pPr marL="1371600" indent="0">
              <a:buNone/>
              <a:defRPr/>
            </a:lvl4pPr>
            <a:lvl5pPr marL="1828800" indent="0">
              <a:buNone/>
              <a:defRPr/>
            </a:lvl5pPr>
          </a:lstStyle>
          <a:p>
            <a:pPr lvl="0"/>
            <a:r>
              <a:rPr lang="en-US" dirty="0"/>
              <a:t>Click to add quote</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74637"/>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pic>
        <p:nvPicPr>
          <p:cNvPr id="4" name="Left curly quote">
            <a:extLst>
              <a:ext uri="{FF2B5EF4-FFF2-40B4-BE49-F238E27FC236}">
                <a16:creationId xmlns:a16="http://schemas.microsoft.com/office/drawing/2014/main" id="{0811DFCE-693C-842E-160E-E9B9C39A2BD8}"/>
              </a:ext>
              <a:ext uri="{C183D7F6-B498-43B3-948B-1728B52AA6E4}">
                <adec:decorative xmlns:adec="http://schemas.microsoft.com/office/drawing/2017/decorative" val="1"/>
              </a:ext>
            </a:extLst>
          </p:cNvPr>
          <p:cNvPicPr>
            <a:picLocks noChangeAspect="1"/>
          </p:cNvPicPr>
          <p:nvPr userDrawn="1"/>
        </p:nvPicPr>
        <p:blipFill>
          <a:blip r:embed="rId2">
            <a:alphaModFix amt="30000"/>
          </a:blip>
          <a:stretch>
            <a:fillRect/>
          </a:stretch>
        </p:blipFill>
        <p:spPr>
          <a:xfrm>
            <a:off x="3158067" y="316215"/>
            <a:ext cx="552336" cy="552336"/>
          </a:xfrm>
          <a:prstGeom prst="rect">
            <a:avLst/>
          </a:prstGeom>
        </p:spPr>
      </p:pic>
      <p:pic>
        <p:nvPicPr>
          <p:cNvPr id="9" name="Right curly quote" descr="A blue quote symbol&#10;&#10;AI-generated content may be incorrect.">
            <a:extLst>
              <a:ext uri="{FF2B5EF4-FFF2-40B4-BE49-F238E27FC236}">
                <a16:creationId xmlns:a16="http://schemas.microsoft.com/office/drawing/2014/main" id="{9FBCE339-4D04-D64D-9AD4-72C3DCF2D8F7}"/>
              </a:ext>
            </a:extLst>
          </p:cNvPr>
          <p:cNvPicPr>
            <a:picLocks noChangeAspect="1"/>
          </p:cNvPicPr>
          <p:nvPr userDrawn="1"/>
        </p:nvPicPr>
        <p:blipFill>
          <a:blip r:embed="rId2">
            <a:alphaModFix amt="30000"/>
          </a:blip>
          <a:stretch>
            <a:fillRect/>
          </a:stretch>
        </p:blipFill>
        <p:spPr>
          <a:xfrm rot="10800000">
            <a:off x="8439264" y="4151376"/>
            <a:ext cx="552336" cy="552336"/>
          </a:xfrm>
          <a:prstGeom prst="rect">
            <a:avLst/>
          </a:prstGeom>
        </p:spPr>
      </p:pic>
    </p:spTree>
    <p:extLst>
      <p:ext uri="{BB962C8B-B14F-4D97-AF65-F5344CB8AC3E}">
        <p14:creationId xmlns:p14="http://schemas.microsoft.com/office/powerpoint/2010/main" val="1322639597"/>
      </p:ext>
    </p:extLst>
  </p:cSld>
  <p:clrMapOvr>
    <a:masterClrMapping/>
  </p:clrMapOvr>
  <p:extLst>
    <p:ext uri="{DCECCB84-F9BA-43D5-87BE-67443E8EF086}">
      <p15:sldGuideLst xmlns:p15="http://schemas.microsoft.com/office/powerpoint/2012/main">
        <p15:guide id="2" pos="3840">
          <p15:clr>
            <a:srgbClr val="FBAE40"/>
          </p15:clr>
        </p15:guide>
        <p15:guide id="3" orient="horz" pos="84">
          <p15:clr>
            <a:srgbClr val="FBAE40"/>
          </p15:clr>
        </p15:guide>
        <p15:guide id="4" orient="horz" pos="2892">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ycl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9" name="Center image">
            <a:extLst>
              <a:ext uri="{FF2B5EF4-FFF2-40B4-BE49-F238E27FC236}">
                <a16:creationId xmlns:a16="http://schemas.microsoft.com/office/drawing/2014/main" id="{9FE92695-122F-A67C-671E-200B6446D0E5}"/>
              </a:ext>
            </a:extLst>
          </p:cNvPr>
          <p:cNvSpPr>
            <a:spLocks noGrp="1"/>
          </p:cNvSpPr>
          <p:nvPr>
            <p:ph type="pic" sz="quarter" idx="27"/>
          </p:nvPr>
        </p:nvSpPr>
        <p:spPr>
          <a:xfrm>
            <a:off x="5090399" y="1420188"/>
            <a:ext cx="1946660" cy="1938176"/>
          </a:xfrm>
          <a:prstGeom prst="rect">
            <a:avLst/>
          </a:prstGeom>
        </p:spPr>
        <p:txBody>
          <a:bodyPr/>
          <a:lstStyle>
            <a:lvl1pPr marL="0" indent="0">
              <a:buFontTx/>
              <a:buNone/>
              <a:defRPr>
                <a:latin typeface="Tahoma" panose="020B0604030504040204" pitchFamily="34" charset="0"/>
                <a:ea typeface="Tahoma" panose="020B0604030504040204" pitchFamily="34" charset="0"/>
                <a:cs typeface="Tahoma" panose="020B0604030504040204" pitchFamily="34" charset="0"/>
              </a:defRPr>
            </a:lvl1pPr>
          </a:lstStyle>
          <a:p>
            <a:endParaRPr lang="en-US" dirty="0"/>
          </a:p>
        </p:txBody>
      </p:sp>
      <p:sp>
        <p:nvSpPr>
          <p:cNvPr id="10" name="Box 1">
            <a:extLst>
              <a:ext uri="{FF2B5EF4-FFF2-40B4-BE49-F238E27FC236}">
                <a16:creationId xmlns:a16="http://schemas.microsoft.com/office/drawing/2014/main" id="{8B5990B5-FA56-1501-4BD8-DE3E7D3BD0E3}"/>
              </a:ext>
            </a:extLst>
          </p:cNvPr>
          <p:cNvSpPr>
            <a:spLocks noGrp="1"/>
          </p:cNvSpPr>
          <p:nvPr>
            <p:ph idx="20" hasCustomPrompt="1"/>
          </p:nvPr>
        </p:nvSpPr>
        <p:spPr>
          <a:xfrm>
            <a:off x="7345557" y="1184694"/>
            <a:ext cx="1645920" cy="1143000"/>
          </a:xfrm>
          <a:prstGeom prst="rect">
            <a:avLst/>
          </a:prstGeom>
          <a:solidFill>
            <a:schemeClr val="bg1">
              <a:lumMod val="85000"/>
            </a:schemeClr>
          </a:solidFill>
          <a:ln w="12700" cmpd="sng">
            <a:solidFill>
              <a:schemeClr val="accent2"/>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11" name="Box 2">
            <a:extLst>
              <a:ext uri="{FF2B5EF4-FFF2-40B4-BE49-F238E27FC236}">
                <a16:creationId xmlns:a16="http://schemas.microsoft.com/office/drawing/2014/main" id="{9ED913EF-8911-03A6-2937-ED8EC5DD70AB}"/>
              </a:ext>
            </a:extLst>
          </p:cNvPr>
          <p:cNvSpPr>
            <a:spLocks noGrp="1"/>
          </p:cNvSpPr>
          <p:nvPr>
            <p:ph idx="22" hasCustomPrompt="1"/>
          </p:nvPr>
        </p:nvSpPr>
        <p:spPr>
          <a:xfrm>
            <a:off x="7345557" y="2815806"/>
            <a:ext cx="1645920" cy="1143000"/>
          </a:xfrm>
          <a:prstGeom prst="rect">
            <a:avLst/>
          </a:prstGeom>
          <a:solidFill>
            <a:schemeClr val="bg1">
              <a:lumMod val="85000"/>
            </a:schemeClr>
          </a:solidFill>
          <a:ln w="12700" cmpd="sng">
            <a:solidFill>
              <a:schemeClr val="accent3"/>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12" name="Box 3">
            <a:extLst>
              <a:ext uri="{FF2B5EF4-FFF2-40B4-BE49-F238E27FC236}">
                <a16:creationId xmlns:a16="http://schemas.microsoft.com/office/drawing/2014/main" id="{D9D4C0A3-B500-0EB9-3BE2-FDC302A9DB7B}"/>
              </a:ext>
            </a:extLst>
          </p:cNvPr>
          <p:cNvSpPr>
            <a:spLocks noGrp="1"/>
          </p:cNvSpPr>
          <p:nvPr>
            <p:ph idx="26" hasCustomPrompt="1"/>
          </p:nvPr>
        </p:nvSpPr>
        <p:spPr>
          <a:xfrm>
            <a:off x="5238590" y="3491789"/>
            <a:ext cx="1645920" cy="1143000"/>
          </a:xfrm>
          <a:prstGeom prst="rect">
            <a:avLst/>
          </a:prstGeom>
          <a:solidFill>
            <a:schemeClr val="bg1">
              <a:lumMod val="85000"/>
            </a:schemeClr>
          </a:solidFill>
          <a:ln w="12700" cmpd="sng">
            <a:solidFill>
              <a:schemeClr val="accent4"/>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13" name="Box 4">
            <a:extLst>
              <a:ext uri="{FF2B5EF4-FFF2-40B4-BE49-F238E27FC236}">
                <a16:creationId xmlns:a16="http://schemas.microsoft.com/office/drawing/2014/main" id="{552AD52A-230E-0754-F2C8-13085D465BC6}"/>
              </a:ext>
            </a:extLst>
          </p:cNvPr>
          <p:cNvSpPr>
            <a:spLocks noGrp="1"/>
          </p:cNvSpPr>
          <p:nvPr>
            <p:ph idx="24" hasCustomPrompt="1"/>
          </p:nvPr>
        </p:nvSpPr>
        <p:spPr>
          <a:xfrm>
            <a:off x="3143281" y="2815806"/>
            <a:ext cx="1645920" cy="1143000"/>
          </a:xfrm>
          <a:prstGeom prst="rect">
            <a:avLst/>
          </a:prstGeom>
          <a:solidFill>
            <a:schemeClr val="bg1">
              <a:lumMod val="85000"/>
            </a:schemeClr>
          </a:solidFill>
          <a:ln w="12700" cmpd="sng">
            <a:solidFill>
              <a:schemeClr val="accent5"/>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4" name="Box 5">
            <a:extLst>
              <a:ext uri="{FF2B5EF4-FFF2-40B4-BE49-F238E27FC236}">
                <a16:creationId xmlns:a16="http://schemas.microsoft.com/office/drawing/2014/main" id="{7CB78997-F45C-C886-AA52-0E1A4B9F2516}"/>
              </a:ext>
            </a:extLst>
          </p:cNvPr>
          <p:cNvSpPr>
            <a:spLocks noGrp="1"/>
          </p:cNvSpPr>
          <p:nvPr>
            <p:ph idx="19" hasCustomPrompt="1"/>
          </p:nvPr>
        </p:nvSpPr>
        <p:spPr>
          <a:xfrm>
            <a:off x="3143281" y="1184694"/>
            <a:ext cx="1645920" cy="1143000"/>
          </a:xfrm>
          <a:prstGeom prst="rect">
            <a:avLst/>
          </a:prstGeom>
          <a:solidFill>
            <a:schemeClr val="bg1">
              <a:lumMod val="85000"/>
            </a:schemeClr>
          </a:solidFill>
          <a:ln w="12700" cmpd="sng">
            <a:solidFill>
              <a:schemeClr val="accent6"/>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15" name="Box 6">
            <a:extLst>
              <a:ext uri="{FF2B5EF4-FFF2-40B4-BE49-F238E27FC236}">
                <a16:creationId xmlns:a16="http://schemas.microsoft.com/office/drawing/2014/main" id="{236FF54C-ECEA-AD15-9E79-EFD2D8D49E3D}"/>
              </a:ext>
            </a:extLst>
          </p:cNvPr>
          <p:cNvSpPr>
            <a:spLocks noGrp="1"/>
          </p:cNvSpPr>
          <p:nvPr>
            <p:ph idx="21" hasCustomPrompt="1"/>
          </p:nvPr>
        </p:nvSpPr>
        <p:spPr>
          <a:xfrm>
            <a:off x="5238590" y="143763"/>
            <a:ext cx="1645920" cy="1143000"/>
          </a:xfrm>
          <a:prstGeom prst="rect">
            <a:avLst/>
          </a:prstGeom>
          <a:solidFill>
            <a:schemeClr val="bg1">
              <a:lumMod val="85000"/>
            </a:schemeClr>
          </a:solidFill>
          <a:ln w="12700" cmpd="sng">
            <a:solidFill>
              <a:schemeClr val="accent1"/>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594208922"/>
      </p:ext>
    </p:extLst>
  </p:cSld>
  <p:clrMapOvr>
    <a:masterClrMapping/>
  </p:clrMapOvr>
  <p:extLst>
    <p:ext uri="{DCECCB84-F9BA-43D5-87BE-67443E8EF086}">
      <p15:sldGuideLst xmlns:p15="http://schemas.microsoft.com/office/powerpoint/2012/main">
        <p15:guide id="1" orient="horz" pos="1620">
          <p15:clr>
            <a:srgbClr val="FBAE40"/>
          </p15:clr>
        </p15:guide>
        <p15:guide id="2" pos="1992">
          <p15:clr>
            <a:srgbClr val="FBAE40"/>
          </p15:clr>
        </p15:guide>
        <p15:guide id="4" pos="3816">
          <p15:clr>
            <a:srgbClr val="F26B43"/>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ycle-2">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9" name=" Center image">
            <a:extLst>
              <a:ext uri="{FF2B5EF4-FFF2-40B4-BE49-F238E27FC236}">
                <a16:creationId xmlns:a16="http://schemas.microsoft.com/office/drawing/2014/main" id="{9FE92695-122F-A67C-671E-200B6446D0E5}"/>
              </a:ext>
            </a:extLst>
          </p:cNvPr>
          <p:cNvSpPr>
            <a:spLocks noGrp="1"/>
          </p:cNvSpPr>
          <p:nvPr>
            <p:ph type="pic" sz="quarter" idx="27"/>
          </p:nvPr>
        </p:nvSpPr>
        <p:spPr>
          <a:xfrm>
            <a:off x="5090399" y="1420188"/>
            <a:ext cx="1946660" cy="1938176"/>
          </a:xfrm>
          <a:prstGeom prst="rect">
            <a:avLst/>
          </a:prstGeom>
        </p:spPr>
        <p:txBody>
          <a:bodyPr/>
          <a:lstStyle>
            <a:lvl1pPr marL="0" indent="0">
              <a:buFontTx/>
              <a:buNone/>
              <a:defRPr>
                <a:latin typeface="Tahoma" panose="020B0604030504040204" pitchFamily="34" charset="0"/>
                <a:ea typeface="Tahoma" panose="020B0604030504040204" pitchFamily="34" charset="0"/>
                <a:cs typeface="Tahoma" panose="020B0604030504040204" pitchFamily="34" charset="0"/>
              </a:defRPr>
            </a:lvl1pPr>
          </a:lstStyle>
          <a:p>
            <a:endParaRPr lang="en-US" dirty="0"/>
          </a:p>
        </p:txBody>
      </p:sp>
      <p:sp>
        <p:nvSpPr>
          <p:cNvPr id="11" name="Box 1">
            <a:extLst>
              <a:ext uri="{FF2B5EF4-FFF2-40B4-BE49-F238E27FC236}">
                <a16:creationId xmlns:a16="http://schemas.microsoft.com/office/drawing/2014/main" id="{9ED913EF-8911-03A6-2937-ED8EC5DD70AB}"/>
              </a:ext>
            </a:extLst>
          </p:cNvPr>
          <p:cNvSpPr>
            <a:spLocks noGrp="1"/>
          </p:cNvSpPr>
          <p:nvPr>
            <p:ph idx="22" hasCustomPrompt="1"/>
          </p:nvPr>
        </p:nvSpPr>
        <p:spPr>
          <a:xfrm>
            <a:off x="7260887" y="1817776"/>
            <a:ext cx="1645920" cy="1143000"/>
          </a:xfrm>
          <a:prstGeom prst="rect">
            <a:avLst/>
          </a:prstGeom>
          <a:solidFill>
            <a:schemeClr val="bg1">
              <a:lumMod val="85000"/>
            </a:schemeClr>
          </a:solidFill>
          <a:ln w="12700" cmpd="sng">
            <a:solidFill>
              <a:schemeClr val="accent2"/>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12" name="Box 2">
            <a:extLst>
              <a:ext uri="{FF2B5EF4-FFF2-40B4-BE49-F238E27FC236}">
                <a16:creationId xmlns:a16="http://schemas.microsoft.com/office/drawing/2014/main" id="{D9D4C0A3-B500-0EB9-3BE2-FDC302A9DB7B}"/>
              </a:ext>
            </a:extLst>
          </p:cNvPr>
          <p:cNvSpPr>
            <a:spLocks noGrp="1"/>
          </p:cNvSpPr>
          <p:nvPr>
            <p:ph idx="26" hasCustomPrompt="1"/>
          </p:nvPr>
        </p:nvSpPr>
        <p:spPr>
          <a:xfrm>
            <a:off x="6825389" y="3491598"/>
            <a:ext cx="1645920" cy="1143000"/>
          </a:xfrm>
          <a:prstGeom prst="rect">
            <a:avLst/>
          </a:prstGeom>
          <a:solidFill>
            <a:schemeClr val="bg1">
              <a:lumMod val="85000"/>
            </a:schemeClr>
          </a:solidFill>
          <a:ln w="12700" cmpd="sng">
            <a:solidFill>
              <a:schemeClr val="accent3"/>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13" name="Box 3">
            <a:extLst>
              <a:ext uri="{FF2B5EF4-FFF2-40B4-BE49-F238E27FC236}">
                <a16:creationId xmlns:a16="http://schemas.microsoft.com/office/drawing/2014/main" id="{552AD52A-230E-0754-F2C8-13085D465BC6}"/>
              </a:ext>
            </a:extLst>
          </p:cNvPr>
          <p:cNvSpPr>
            <a:spLocks noGrp="1"/>
          </p:cNvSpPr>
          <p:nvPr>
            <p:ph idx="24" hasCustomPrompt="1"/>
          </p:nvPr>
        </p:nvSpPr>
        <p:spPr>
          <a:xfrm>
            <a:off x="3654983" y="3488360"/>
            <a:ext cx="1645920" cy="1143000"/>
          </a:xfrm>
          <a:prstGeom prst="rect">
            <a:avLst/>
          </a:prstGeom>
          <a:solidFill>
            <a:schemeClr val="bg1">
              <a:lumMod val="85000"/>
            </a:schemeClr>
          </a:solidFill>
          <a:ln w="12700" cmpd="sng">
            <a:solidFill>
              <a:schemeClr val="accent5"/>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4" name="Box 4">
            <a:extLst>
              <a:ext uri="{FF2B5EF4-FFF2-40B4-BE49-F238E27FC236}">
                <a16:creationId xmlns:a16="http://schemas.microsoft.com/office/drawing/2014/main" id="{7CB78997-F45C-C886-AA52-0E1A4B9F2516}"/>
              </a:ext>
            </a:extLst>
          </p:cNvPr>
          <p:cNvSpPr>
            <a:spLocks noGrp="1"/>
          </p:cNvSpPr>
          <p:nvPr>
            <p:ph idx="19" hasCustomPrompt="1"/>
          </p:nvPr>
        </p:nvSpPr>
        <p:spPr>
          <a:xfrm>
            <a:off x="3227951" y="1817776"/>
            <a:ext cx="1645920" cy="1143000"/>
          </a:xfrm>
          <a:prstGeom prst="rect">
            <a:avLst/>
          </a:prstGeom>
          <a:solidFill>
            <a:schemeClr val="bg1">
              <a:lumMod val="85000"/>
            </a:schemeClr>
          </a:solidFill>
          <a:ln w="12700" cmpd="sng">
            <a:solidFill>
              <a:schemeClr val="accent6"/>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15" name="Box 5">
            <a:extLst>
              <a:ext uri="{FF2B5EF4-FFF2-40B4-BE49-F238E27FC236}">
                <a16:creationId xmlns:a16="http://schemas.microsoft.com/office/drawing/2014/main" id="{236FF54C-ECEA-AD15-9E79-EFD2D8D49E3D}"/>
              </a:ext>
            </a:extLst>
          </p:cNvPr>
          <p:cNvSpPr>
            <a:spLocks noGrp="1"/>
          </p:cNvSpPr>
          <p:nvPr>
            <p:ph idx="21" hasCustomPrompt="1"/>
          </p:nvPr>
        </p:nvSpPr>
        <p:spPr>
          <a:xfrm>
            <a:off x="5236735" y="143763"/>
            <a:ext cx="1645920" cy="1143000"/>
          </a:xfrm>
          <a:prstGeom prst="rect">
            <a:avLst/>
          </a:prstGeom>
          <a:solidFill>
            <a:schemeClr val="bg1">
              <a:lumMod val="85000"/>
            </a:schemeClr>
          </a:solidFill>
          <a:ln w="12700" cmpd="sng">
            <a:solidFill>
              <a:schemeClr val="accent1"/>
            </a:solidFill>
          </a:ln>
        </p:spPr>
        <p:txBody>
          <a:bodyPr anchor="ctr"/>
          <a:lstStyle>
            <a:lvl1pPr marL="0" indent="0" algn="ctr">
              <a:spcBef>
                <a:spcPts val="2400"/>
              </a:spcBef>
              <a:buClr>
                <a:srgbClr val="F98419"/>
              </a:buClr>
              <a:buSzPct val="80000"/>
              <a:buFontTx/>
              <a:buNone/>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284162" indent="0" algn="ctr">
              <a:spcBef>
                <a:spcPts val="0"/>
              </a:spcBef>
              <a:buClr>
                <a:srgbClr val="F98419"/>
              </a:buClr>
              <a:buSzPct val="80000"/>
              <a:buFontTx/>
              <a:buNone/>
              <a:defRPr sz="1600">
                <a:latin typeface="Calibri" panose="020F0502020204030204" pitchFamily="34" charset="0"/>
                <a:ea typeface="Tahoma" panose="020B0604030504040204" pitchFamily="34" charset="0"/>
                <a:cs typeface="Calibri" panose="020F0502020204030204" pitchFamily="34" charset="0"/>
              </a:defRPr>
            </a:lvl2pPr>
            <a:lvl3pPr marL="573087" indent="0" algn="ctr">
              <a:spcBef>
                <a:spcPts val="0"/>
              </a:spcBef>
              <a:buClr>
                <a:srgbClr val="F98419"/>
              </a:buClr>
              <a:buFontTx/>
              <a:buNone/>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 </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n-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681327395"/>
      </p:ext>
    </p:extLst>
  </p:cSld>
  <p:clrMapOvr>
    <a:masterClrMapping/>
  </p:clrMapOvr>
  <p:extLst>
    <p:ext uri="{DCECCB84-F9BA-43D5-87BE-67443E8EF086}">
      <p15:sldGuideLst xmlns:p15="http://schemas.microsoft.com/office/powerpoint/2012/main">
        <p15:guide id="1" orient="horz" pos="1620">
          <p15:clr>
            <a:srgbClr val="FBAE40"/>
          </p15:clr>
        </p15:guide>
        <p15:guide id="2" pos="1992">
          <p15:clr>
            <a:srgbClr val="FBAE40"/>
          </p15:clr>
        </p15:guide>
        <p15:guide id="4" pos="3816">
          <p15:clr>
            <a:srgbClr val="F26B43"/>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ection, 4 speakers">
    <p:spTree>
      <p:nvGrpSpPr>
        <p:cNvPr id="1" name=""/>
        <p:cNvGrpSpPr/>
        <p:nvPr/>
      </p:nvGrpSpPr>
      <p:grpSpPr>
        <a:xfrm>
          <a:off x="0" y="0"/>
          <a:ext cx="0" cy="0"/>
          <a:chOff x="0" y="0"/>
          <a:chExt cx="0" cy="0"/>
        </a:xfrm>
      </p:grpSpPr>
      <p:cxnSp>
        <p:nvCxnSpPr>
          <p:cNvPr id="9" name="Decorative line">
            <a:extLst>
              <a:ext uri="{FF2B5EF4-FFF2-40B4-BE49-F238E27FC236}">
                <a16:creationId xmlns:a16="http://schemas.microsoft.com/office/drawing/2014/main" id="{32443604-57C2-6953-028D-5F75AF254E66}"/>
              </a:ext>
              <a:ext uri="{C183D7F6-B498-43B3-948B-1728B52AA6E4}">
                <adec:decorative xmlns:adec="http://schemas.microsoft.com/office/drawing/2017/decorative" val="1"/>
              </a:ext>
            </a:extLst>
          </p:cNvPr>
          <p:cNvCxnSpPr>
            <a:cxnSpLocks/>
          </p:cNvCxnSpPr>
          <p:nvPr userDrawn="1"/>
        </p:nvCxnSpPr>
        <p:spPr>
          <a:xfrm>
            <a:off x="4453466" y="1664284"/>
            <a:ext cx="3793066" cy="0"/>
          </a:xfrm>
          <a:prstGeom prst="line">
            <a:avLst/>
          </a:prstGeom>
          <a:ln>
            <a:solidFill>
              <a:schemeClr val="accent3"/>
            </a:solidFill>
          </a:ln>
        </p:spPr>
        <p:style>
          <a:lnRef idx="2">
            <a:schemeClr val="accent1"/>
          </a:lnRef>
          <a:fillRef idx="0">
            <a:schemeClr val="accent1"/>
          </a:fillRef>
          <a:effectRef idx="1">
            <a:schemeClr val="accent1"/>
          </a:effectRef>
          <a:fontRef idx="minor">
            <a:schemeClr val="tx1"/>
          </a:fontRef>
        </p:style>
      </p:cxnSp>
      <p:sp>
        <p:nvSpPr>
          <p:cNvPr id="10" name="Lecture title">
            <a:extLst>
              <a:ext uri="{FF2B5EF4-FFF2-40B4-BE49-F238E27FC236}">
                <a16:creationId xmlns:a16="http://schemas.microsoft.com/office/drawing/2014/main" id="{196578CF-BFCD-912B-2B7D-CAA8BC47DE86}"/>
              </a:ext>
            </a:extLst>
          </p:cNvPr>
          <p:cNvSpPr>
            <a:spLocks noGrp="1"/>
          </p:cNvSpPr>
          <p:nvPr>
            <p:ph type="title"/>
          </p:nvPr>
        </p:nvSpPr>
        <p:spPr>
          <a:xfrm>
            <a:off x="3708399" y="250934"/>
            <a:ext cx="5283201" cy="1294894"/>
          </a:xfrm>
        </p:spPr>
        <p:txBody>
          <a:bodyPr anchor="b"/>
          <a:lstStyle/>
          <a:p>
            <a:r>
              <a:rPr lang="en-US"/>
              <a:t>Click to edit Master title style</a:t>
            </a:r>
            <a:endParaRPr lang="en-US" dirty="0"/>
          </a:p>
        </p:txBody>
      </p:sp>
      <p:sp>
        <p:nvSpPr>
          <p:cNvPr id="11" name="Section title">
            <a:extLst>
              <a:ext uri="{FF2B5EF4-FFF2-40B4-BE49-F238E27FC236}">
                <a16:creationId xmlns:a16="http://schemas.microsoft.com/office/drawing/2014/main" id="{0FC54356-B89B-2962-846A-094DB4550225}"/>
              </a:ext>
            </a:extLst>
          </p:cNvPr>
          <p:cNvSpPr>
            <a:spLocks noGrp="1"/>
          </p:cNvSpPr>
          <p:nvPr>
            <p:ph type="body" sz="quarter" idx="11" hasCustomPrompt="1"/>
          </p:nvPr>
        </p:nvSpPr>
        <p:spPr>
          <a:xfrm>
            <a:off x="3708399" y="1782152"/>
            <a:ext cx="5283201" cy="966788"/>
          </a:xfrm>
          <a:prstGeom prst="rect">
            <a:avLst/>
          </a:prstGeom>
          <a:effectLst/>
        </p:spPr>
        <p:txBody>
          <a:bodyPr/>
          <a:lstStyle>
            <a:lvl1pPr marL="0" indent="0" algn="ctr">
              <a:buNone/>
              <a:defRPr sz="20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Master section title</a:t>
            </a:r>
          </a:p>
        </p:txBody>
      </p:sp>
      <p:sp>
        <p:nvSpPr>
          <p:cNvPr id="14" name="Faculty photo">
            <a:extLst>
              <a:ext uri="{FF2B5EF4-FFF2-40B4-BE49-F238E27FC236}">
                <a16:creationId xmlns:a16="http://schemas.microsoft.com/office/drawing/2014/main" id="{AC56F74A-C903-54A3-7319-8098E654F184}"/>
              </a:ext>
            </a:extLst>
          </p:cNvPr>
          <p:cNvSpPr>
            <a:spLocks noGrp="1"/>
          </p:cNvSpPr>
          <p:nvPr>
            <p:ph type="pic" sz="quarter" idx="23"/>
          </p:nvPr>
        </p:nvSpPr>
        <p:spPr>
          <a:xfrm>
            <a:off x="3710660" y="3106198"/>
            <a:ext cx="1141418" cy="1066232"/>
          </a:xfrm>
          <a:prstGeom prst="rect">
            <a:avLst/>
          </a:prstGeom>
          <a:ln w="28575" cap="flat" cmpd="sng" algn="ctr">
            <a:solidFill>
              <a:schemeClr val="accent3"/>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5" name="Faculty name">
            <a:extLst>
              <a:ext uri="{FF2B5EF4-FFF2-40B4-BE49-F238E27FC236}">
                <a16:creationId xmlns:a16="http://schemas.microsoft.com/office/drawing/2014/main" id="{C8BCDC78-7434-7837-2A9C-8C6D371618AF}"/>
              </a:ext>
            </a:extLst>
          </p:cNvPr>
          <p:cNvSpPr>
            <a:spLocks noGrp="1"/>
          </p:cNvSpPr>
          <p:nvPr>
            <p:ph type="body" sz="quarter" idx="26" hasCustomPrompt="1"/>
          </p:nvPr>
        </p:nvSpPr>
        <p:spPr>
          <a:xfrm>
            <a:off x="3664149" y="4258980"/>
            <a:ext cx="1234440"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16" name="Faculty photo">
            <a:extLst>
              <a:ext uri="{FF2B5EF4-FFF2-40B4-BE49-F238E27FC236}">
                <a16:creationId xmlns:a16="http://schemas.microsoft.com/office/drawing/2014/main" id="{0741A41A-E8C7-6658-E06E-13F034D39470}"/>
              </a:ext>
            </a:extLst>
          </p:cNvPr>
          <p:cNvSpPr>
            <a:spLocks noGrp="1"/>
          </p:cNvSpPr>
          <p:nvPr>
            <p:ph type="pic" sz="quarter" idx="22"/>
          </p:nvPr>
        </p:nvSpPr>
        <p:spPr>
          <a:xfrm>
            <a:off x="5090501" y="3106198"/>
            <a:ext cx="1141418" cy="1066232"/>
          </a:xfrm>
          <a:prstGeom prst="rect">
            <a:avLst/>
          </a:prstGeom>
          <a:ln w="28575" cap="flat" cmpd="sng" algn="ctr">
            <a:solidFill>
              <a:schemeClr val="accent3"/>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7" name="Faculty name">
            <a:extLst>
              <a:ext uri="{FF2B5EF4-FFF2-40B4-BE49-F238E27FC236}">
                <a16:creationId xmlns:a16="http://schemas.microsoft.com/office/drawing/2014/main" id="{E9C374D6-FC83-4983-E221-51DF68A933DF}"/>
              </a:ext>
            </a:extLst>
          </p:cNvPr>
          <p:cNvSpPr>
            <a:spLocks noGrp="1"/>
          </p:cNvSpPr>
          <p:nvPr>
            <p:ph type="body" sz="quarter" idx="25" hasCustomPrompt="1"/>
          </p:nvPr>
        </p:nvSpPr>
        <p:spPr>
          <a:xfrm>
            <a:off x="5043990" y="4258980"/>
            <a:ext cx="1234440"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20" name="Faculty photo">
            <a:extLst>
              <a:ext uri="{FF2B5EF4-FFF2-40B4-BE49-F238E27FC236}">
                <a16:creationId xmlns:a16="http://schemas.microsoft.com/office/drawing/2014/main" id="{073A91B8-C06C-7362-9A97-0CF1C03B533A}"/>
              </a:ext>
            </a:extLst>
          </p:cNvPr>
          <p:cNvSpPr>
            <a:spLocks noGrp="1"/>
          </p:cNvSpPr>
          <p:nvPr>
            <p:ph type="pic" sz="quarter" idx="27"/>
          </p:nvPr>
        </p:nvSpPr>
        <p:spPr>
          <a:xfrm>
            <a:off x="6470342" y="3106198"/>
            <a:ext cx="1141418" cy="1066232"/>
          </a:xfrm>
          <a:prstGeom prst="rect">
            <a:avLst/>
          </a:prstGeom>
          <a:ln w="28575" cap="flat" cmpd="sng" algn="ctr">
            <a:solidFill>
              <a:schemeClr val="accent3"/>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21" name="Faculty name">
            <a:extLst>
              <a:ext uri="{FF2B5EF4-FFF2-40B4-BE49-F238E27FC236}">
                <a16:creationId xmlns:a16="http://schemas.microsoft.com/office/drawing/2014/main" id="{C74DC075-E49B-8569-AF64-6B9B67B5633E}"/>
              </a:ext>
            </a:extLst>
          </p:cNvPr>
          <p:cNvSpPr>
            <a:spLocks noGrp="1"/>
          </p:cNvSpPr>
          <p:nvPr>
            <p:ph type="body" sz="quarter" idx="20" hasCustomPrompt="1"/>
          </p:nvPr>
        </p:nvSpPr>
        <p:spPr>
          <a:xfrm>
            <a:off x="6423829" y="4258982"/>
            <a:ext cx="1234440"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4" name="Faculty photo">
            <a:extLst>
              <a:ext uri="{FF2B5EF4-FFF2-40B4-BE49-F238E27FC236}">
                <a16:creationId xmlns:a16="http://schemas.microsoft.com/office/drawing/2014/main" id="{7050577C-37A4-B17E-B929-A6766CE56814}"/>
              </a:ext>
            </a:extLst>
          </p:cNvPr>
          <p:cNvSpPr>
            <a:spLocks noGrp="1"/>
          </p:cNvSpPr>
          <p:nvPr>
            <p:ph type="pic" sz="quarter" idx="28"/>
          </p:nvPr>
        </p:nvSpPr>
        <p:spPr>
          <a:xfrm>
            <a:off x="7850182" y="3106198"/>
            <a:ext cx="1141418" cy="1066232"/>
          </a:xfrm>
          <a:prstGeom prst="rect">
            <a:avLst/>
          </a:prstGeom>
          <a:ln w="28575" cap="flat" cmpd="sng" algn="ctr">
            <a:solidFill>
              <a:schemeClr val="accent3"/>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5" name="Faculty name">
            <a:extLst>
              <a:ext uri="{FF2B5EF4-FFF2-40B4-BE49-F238E27FC236}">
                <a16:creationId xmlns:a16="http://schemas.microsoft.com/office/drawing/2014/main" id="{1B67DACC-BF52-7F71-EF56-704ECB6B15E1}"/>
              </a:ext>
            </a:extLst>
          </p:cNvPr>
          <p:cNvSpPr>
            <a:spLocks noGrp="1"/>
          </p:cNvSpPr>
          <p:nvPr>
            <p:ph type="body" sz="quarter" idx="29" hasCustomPrompt="1"/>
          </p:nvPr>
        </p:nvSpPr>
        <p:spPr>
          <a:xfrm>
            <a:off x="7803670" y="4255116"/>
            <a:ext cx="1234440"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2" name="Credit">
            <a:extLst>
              <a:ext uri="{FF2B5EF4-FFF2-40B4-BE49-F238E27FC236}">
                <a16:creationId xmlns:a16="http://schemas.microsoft.com/office/drawing/2014/main" id="{D85CDD93-7399-3DD1-B7AC-A35F6D5E16D1}"/>
              </a:ext>
            </a:extLst>
          </p:cNvPr>
          <p:cNvSpPr>
            <a:spLocks noGrp="1"/>
          </p:cNvSpPr>
          <p:nvPr>
            <p:ph type="body" sz="quarter" idx="14" hasCustomPrompt="1"/>
          </p:nvPr>
        </p:nvSpPr>
        <p:spPr>
          <a:xfrm>
            <a:off x="3668179" y="4819406"/>
            <a:ext cx="4572000" cy="265830"/>
          </a:xfrm>
          <a:prstGeom prst="rect">
            <a:avLst/>
          </a:prstGeom>
          <a:effectLst/>
        </p:spPr>
        <p:txBody>
          <a:bodyPr anchor="b"/>
          <a:lstStyle>
            <a:lvl1pPr marL="0" indent="0" algn="ctr">
              <a:buNone/>
              <a:defRPr sz="12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credit box</a:t>
            </a:r>
          </a:p>
        </p:txBody>
      </p:sp>
      <p:sp>
        <p:nvSpPr>
          <p:cNvPr id="3" name="Slide number">
            <a:extLst>
              <a:ext uri="{FF2B5EF4-FFF2-40B4-BE49-F238E27FC236}">
                <a16:creationId xmlns:a16="http://schemas.microsoft.com/office/drawing/2014/main" id="{A98AE1E5-3CFF-435C-9298-2FE10E15291D}"/>
              </a:ext>
            </a:extLst>
          </p:cNvPr>
          <p:cNvSpPr>
            <a:spLocks noGrp="1"/>
          </p:cNvSpPr>
          <p:nvPr>
            <p:ph type="sldNum" sz="quarter" idx="10"/>
          </p:nvPr>
        </p:nvSpPr>
        <p:spPr>
          <a:xfrm>
            <a:off x="8342334" y="4810518"/>
            <a:ext cx="649266" cy="274637"/>
          </a:xfrm>
          <a:prstGeom prst="rect">
            <a:avLst/>
          </a:prstGeom>
        </p:spPr>
        <p:txBody>
          <a:bodyPr/>
          <a:lstStyle>
            <a:lvl1pPr>
              <a:defRPr>
                <a:latin typeface="Calibri" panose="020F050202020403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60916470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Vertical venn">
    <p:spTree>
      <p:nvGrpSpPr>
        <p:cNvPr id="1" name=""/>
        <p:cNvGrpSpPr/>
        <p:nvPr/>
      </p:nvGrpSpPr>
      <p:grpSpPr>
        <a:xfrm>
          <a:off x="0" y="0"/>
          <a:ext cx="0" cy="0"/>
          <a:chOff x="0" y="0"/>
          <a:chExt cx="0" cy="0"/>
        </a:xfrm>
      </p:grpSpPr>
      <p:sp>
        <p:nvSpPr>
          <p:cNvPr id="8" name="Title">
            <a:extLst>
              <a:ext uri="{FF2B5EF4-FFF2-40B4-BE49-F238E27FC236}">
                <a16:creationId xmlns:a16="http://schemas.microsoft.com/office/drawing/2014/main" id="{BEB118F3-18F1-3D4F-8875-6DEF12C4AF7E}"/>
              </a:ext>
            </a:extLst>
          </p:cNvPr>
          <p:cNvSpPr>
            <a:spLocks noGrp="1"/>
          </p:cNvSpPr>
          <p:nvPr>
            <p:ph type="title" hasCustomPrompt="1"/>
          </p:nvPr>
        </p:nvSpPr>
        <p:spPr>
          <a:xfrm>
            <a:off x="149315" y="66526"/>
            <a:ext cx="2191563" cy="1243172"/>
          </a:xfrm>
        </p:spPr>
        <p:txBody>
          <a:bodyPr/>
          <a:lstStyle>
            <a:lvl1pPr>
              <a:defRPr>
                <a:latin typeface="Georgia" panose="02040502050405020303" pitchFamily="18" charset="0"/>
              </a:defRPr>
            </a:lvl1pPr>
          </a:lstStyle>
          <a:p>
            <a:r>
              <a:rPr lang="en-US" dirty="0"/>
              <a:t>Click to add title</a:t>
            </a:r>
          </a:p>
        </p:txBody>
      </p:sp>
      <p:sp>
        <p:nvSpPr>
          <p:cNvPr id="9" name="Subtitle">
            <a:extLst>
              <a:ext uri="{FF2B5EF4-FFF2-40B4-BE49-F238E27FC236}">
                <a16:creationId xmlns:a16="http://schemas.microsoft.com/office/drawing/2014/main" id="{AA6D0782-790C-514E-965F-639EC2EFC43D}"/>
              </a:ext>
            </a:extLst>
          </p:cNvPr>
          <p:cNvSpPr>
            <a:spLocks noGrp="1"/>
          </p:cNvSpPr>
          <p:nvPr>
            <p:ph type="body" sz="quarter" idx="14" hasCustomPrompt="1"/>
          </p:nvPr>
        </p:nvSpPr>
        <p:spPr>
          <a:xfrm>
            <a:off x="149315" y="2900920"/>
            <a:ext cx="2191563"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4" name="Caption">
            <a:extLst>
              <a:ext uri="{FF2B5EF4-FFF2-40B4-BE49-F238E27FC236}">
                <a16:creationId xmlns:a16="http://schemas.microsoft.com/office/drawing/2014/main" id="{221D38F6-60AE-6E36-03E5-C04BE1168869}"/>
              </a:ext>
            </a:extLst>
          </p:cNvPr>
          <p:cNvSpPr>
            <a:spLocks noGrp="1"/>
          </p:cNvSpPr>
          <p:nvPr>
            <p:ph type="body" sz="quarter" idx="17" hasCustomPrompt="1"/>
          </p:nvPr>
        </p:nvSpPr>
        <p:spPr>
          <a:xfrm>
            <a:off x="3158067" y="133350"/>
            <a:ext cx="5855598" cy="448056"/>
          </a:xfrm>
          <a:prstGeom prst="rect">
            <a:avLst/>
          </a:prstGeom>
          <a:solidFill>
            <a:schemeClr val="accent2">
              <a:alpha val="5000"/>
            </a:schemeClr>
          </a:solidFill>
          <a:ln>
            <a:noFill/>
          </a:ln>
        </p:spPr>
        <p:txBody>
          <a:bodyPr vert="horz" anchor="ctr"/>
          <a:lstStyle>
            <a:lvl1pPr marL="0" indent="0" algn="ctr">
              <a:buNone/>
              <a:defRPr sz="1400" baseline="0">
                <a:latin typeface="Georgia" panose="02040502050405020303" pitchFamily="18" charset="0"/>
              </a:defRPr>
            </a:lvl1pPr>
            <a:lvl2pPr marL="457200" indent="0">
              <a:buNone/>
              <a:defRPr/>
            </a:lvl2pPr>
          </a:lstStyle>
          <a:p>
            <a:pPr lvl="0"/>
            <a:r>
              <a:rPr lang="en-US" dirty="0"/>
              <a:t>Click to add caption</a:t>
            </a:r>
          </a:p>
        </p:txBody>
      </p:sp>
      <p:sp>
        <p:nvSpPr>
          <p:cNvPr id="12" name="Circle 1">
            <a:extLst>
              <a:ext uri="{FF2B5EF4-FFF2-40B4-BE49-F238E27FC236}">
                <a16:creationId xmlns:a16="http://schemas.microsoft.com/office/drawing/2014/main" id="{64242F61-8EA4-184F-A007-5A8550FDE1B1}"/>
              </a:ext>
            </a:extLst>
          </p:cNvPr>
          <p:cNvSpPr>
            <a:spLocks noGrp="1"/>
          </p:cNvSpPr>
          <p:nvPr>
            <p:ph idx="19" hasCustomPrompt="1"/>
          </p:nvPr>
        </p:nvSpPr>
        <p:spPr>
          <a:xfrm>
            <a:off x="3733293" y="940039"/>
            <a:ext cx="2790772" cy="2552177"/>
          </a:xfrm>
          <a:prstGeom prst="ellipse">
            <a:avLst/>
          </a:prstGeom>
          <a:solidFill>
            <a:schemeClr val="accent2">
              <a:lumMod val="20000"/>
              <a:lumOff val="80000"/>
              <a:alpha val="40000"/>
            </a:schemeClr>
          </a:solidFill>
          <a:ln w="38100" cmpd="sng">
            <a:noFill/>
          </a:ln>
        </p:spPr>
        <p:txBody>
          <a:bodyPr/>
          <a:lstStyle>
            <a:lvl1pPr marL="0" indent="0" algn="l">
              <a:spcBef>
                <a:spcPts val="0"/>
              </a:spcBef>
              <a:buClr>
                <a:srgbClr val="F98419"/>
              </a:buClr>
              <a:buSzPct val="80000"/>
              <a:buFont typeface="Arial" panose="020B0604020202020204" pitchFamily="34" charset="0"/>
              <a:buNone/>
              <a:defRPr lang="en-US" sz="1600" b="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0" indent="0" algn="ctr">
              <a:spcBef>
                <a:spcPts val="0"/>
              </a:spcBef>
              <a:buClr>
                <a:srgbClr val="F98419"/>
              </a:buClr>
              <a:buSzPct val="80000"/>
              <a:buFont typeface="Arial" panose="020B0604020202020204" pitchFamily="34" charset="0"/>
              <a:buNone/>
              <a:defRPr sz="1600"/>
            </a:lvl2pPr>
            <a:lvl3pPr marL="573087" indent="0">
              <a:spcBef>
                <a:spcPts val="0"/>
              </a:spcBef>
              <a:buClr>
                <a:srgbClr val="F98419"/>
              </a:buClr>
              <a:buFont typeface="Arial" panose="020B0604020202020204" pitchFamily="34" charset="0"/>
              <a:buNone/>
              <a:tabLst/>
              <a:defRPr sz="1600"/>
            </a:lvl3pPr>
            <a:lvl4pPr marL="1371600" indent="0">
              <a:buNone/>
              <a:defRPr/>
            </a:lvl4pPr>
            <a:lvl5pPr marL="1828800" indent="0">
              <a:buNone/>
              <a:defRPr/>
            </a:lvl5pPr>
          </a:lstStyle>
          <a:p>
            <a:pPr lvl="0"/>
            <a:r>
              <a:rPr lang="en-US" dirty="0"/>
              <a:t>Click to add first-level bullet</a:t>
            </a:r>
          </a:p>
        </p:txBody>
      </p:sp>
      <p:sp>
        <p:nvSpPr>
          <p:cNvPr id="11" name="Circle 2">
            <a:extLst>
              <a:ext uri="{FF2B5EF4-FFF2-40B4-BE49-F238E27FC236}">
                <a16:creationId xmlns:a16="http://schemas.microsoft.com/office/drawing/2014/main" id="{5E4AB30B-0FD2-6B48-B41C-7A5D8D919019}"/>
              </a:ext>
            </a:extLst>
          </p:cNvPr>
          <p:cNvSpPr>
            <a:spLocks noGrp="1"/>
          </p:cNvSpPr>
          <p:nvPr>
            <p:ph idx="21" hasCustomPrompt="1"/>
          </p:nvPr>
        </p:nvSpPr>
        <p:spPr>
          <a:xfrm>
            <a:off x="5660317" y="940039"/>
            <a:ext cx="2790772" cy="2552177"/>
          </a:xfrm>
          <a:prstGeom prst="ellipse">
            <a:avLst/>
          </a:prstGeom>
          <a:solidFill>
            <a:schemeClr val="accent3">
              <a:lumMod val="20000"/>
              <a:lumOff val="80000"/>
              <a:alpha val="50000"/>
            </a:schemeClr>
          </a:solidFill>
          <a:ln w="38100" cmpd="sng">
            <a:noFill/>
          </a:ln>
        </p:spPr>
        <p:txBody>
          <a:bodyPr/>
          <a:lstStyle>
            <a:lvl1pPr marL="0" indent="0" algn="r">
              <a:spcBef>
                <a:spcPts val="0"/>
              </a:spcBef>
              <a:buClr>
                <a:srgbClr val="F98419"/>
              </a:buClr>
              <a:buSzPct val="80000"/>
              <a:buFont typeface="Arial" panose="020B0604020202020204" pitchFamily="34" charset="0"/>
              <a:buNone/>
              <a:defRPr lang="en-US" sz="1600" b="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0" indent="0" algn="ctr">
              <a:spcBef>
                <a:spcPts val="0"/>
              </a:spcBef>
              <a:buClr>
                <a:srgbClr val="F98419"/>
              </a:buClr>
              <a:buSzPct val="80000"/>
              <a:buFont typeface="Arial" panose="020B0604020202020204" pitchFamily="34" charset="0"/>
              <a:buNone/>
              <a:defRPr sz="1600"/>
            </a:lvl2pPr>
            <a:lvl3pPr marL="573087" indent="0">
              <a:spcBef>
                <a:spcPts val="0"/>
              </a:spcBef>
              <a:buClr>
                <a:srgbClr val="F98419"/>
              </a:buClr>
              <a:buFont typeface="Arial" panose="020B0604020202020204" pitchFamily="34" charset="0"/>
              <a:buNone/>
              <a:tabLst/>
              <a:defRPr sz="1600"/>
            </a:lvl3pPr>
            <a:lvl4pPr marL="1371600" indent="0">
              <a:buNone/>
              <a:defRPr/>
            </a:lvl4pPr>
            <a:lvl5pPr marL="1828800" indent="0">
              <a:buNone/>
              <a:defRPr/>
            </a:lvl5pPr>
          </a:lstStyle>
          <a:p>
            <a:pPr lvl="0"/>
            <a:r>
              <a:rPr lang="en-US" dirty="0"/>
              <a:t>Click to add first-level bullet</a:t>
            </a:r>
          </a:p>
        </p:txBody>
      </p:sp>
      <p:sp>
        <p:nvSpPr>
          <p:cNvPr id="14" name="Circle 3">
            <a:extLst>
              <a:ext uri="{FF2B5EF4-FFF2-40B4-BE49-F238E27FC236}">
                <a16:creationId xmlns:a16="http://schemas.microsoft.com/office/drawing/2014/main" id="{10DBC93F-DCA9-E145-9D20-F57AF65E7EE5}"/>
              </a:ext>
            </a:extLst>
          </p:cNvPr>
          <p:cNvSpPr>
            <a:spLocks noGrp="1"/>
          </p:cNvSpPr>
          <p:nvPr>
            <p:ph idx="20" hasCustomPrompt="1"/>
          </p:nvPr>
        </p:nvSpPr>
        <p:spPr>
          <a:xfrm>
            <a:off x="4700961" y="1844070"/>
            <a:ext cx="2790772" cy="2552177"/>
          </a:xfrm>
          <a:prstGeom prst="ellipse">
            <a:avLst/>
          </a:prstGeom>
          <a:solidFill>
            <a:schemeClr val="accent4">
              <a:lumMod val="20000"/>
              <a:lumOff val="80000"/>
              <a:alpha val="39931"/>
            </a:schemeClr>
          </a:solidFill>
          <a:ln w="38100" cmpd="sng">
            <a:noFill/>
          </a:ln>
        </p:spPr>
        <p:txBody>
          <a:bodyPr anchor="b"/>
          <a:lstStyle>
            <a:lvl1pPr marL="0" indent="0" algn="ctr">
              <a:spcBef>
                <a:spcPts val="0"/>
              </a:spcBef>
              <a:buClr>
                <a:srgbClr val="F98419"/>
              </a:buClr>
              <a:buSzPct val="80000"/>
              <a:buFont typeface="Arial" panose="020B0604020202020204" pitchFamily="34" charset="0"/>
              <a:buNone/>
              <a:defRPr lang="en-US" sz="1600" b="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0" indent="0" algn="ctr">
              <a:spcBef>
                <a:spcPts val="0"/>
              </a:spcBef>
              <a:buClr>
                <a:srgbClr val="F98419"/>
              </a:buClr>
              <a:buSzPct val="80000"/>
              <a:buFont typeface="Arial" panose="020B0604020202020204" pitchFamily="34" charset="0"/>
              <a:buNone/>
              <a:defRPr sz="1600"/>
            </a:lvl2pPr>
            <a:lvl3pPr marL="573087" indent="0">
              <a:spcBef>
                <a:spcPts val="0"/>
              </a:spcBef>
              <a:buClr>
                <a:srgbClr val="F98419"/>
              </a:buClr>
              <a:buFont typeface="Arial" panose="020B0604020202020204" pitchFamily="34" charset="0"/>
              <a:buNone/>
              <a:tabLst/>
              <a:defRPr sz="1600"/>
            </a:lvl3pPr>
            <a:lvl4pPr marL="1371600" indent="0">
              <a:buNone/>
              <a:defRPr/>
            </a:lvl4pPr>
            <a:lvl5pPr marL="1828800" indent="0">
              <a:buNone/>
              <a:defRPr/>
            </a:lvl5pPr>
          </a:lstStyle>
          <a:p>
            <a:pPr lvl="0"/>
            <a:r>
              <a:rPr lang="en-US" dirty="0"/>
              <a:t>Click to add first-level bullet</a:t>
            </a:r>
          </a:p>
        </p:txBody>
      </p:sp>
      <p:sp>
        <p:nvSpPr>
          <p:cNvPr id="13" name="Circle 4">
            <a:extLst>
              <a:ext uri="{FF2B5EF4-FFF2-40B4-BE49-F238E27FC236}">
                <a16:creationId xmlns:a16="http://schemas.microsoft.com/office/drawing/2014/main" id="{42458099-3A90-C247-84C6-E7D22E142591}"/>
              </a:ext>
            </a:extLst>
          </p:cNvPr>
          <p:cNvSpPr>
            <a:spLocks noGrp="1"/>
          </p:cNvSpPr>
          <p:nvPr>
            <p:ph idx="22" hasCustomPrompt="1"/>
          </p:nvPr>
        </p:nvSpPr>
        <p:spPr>
          <a:xfrm>
            <a:off x="5417465" y="1698847"/>
            <a:ext cx="1336802" cy="1034559"/>
          </a:xfrm>
          <a:prstGeom prst="rect">
            <a:avLst/>
          </a:prstGeom>
          <a:ln w="9525" cmpd="sng">
            <a:noFill/>
          </a:ln>
        </p:spPr>
        <p:txBody>
          <a:bodyPr anchor="ctr"/>
          <a:lstStyle>
            <a:lvl1pPr marL="0" indent="0" algn="ctr">
              <a:spcBef>
                <a:spcPts val="2400"/>
              </a:spcBef>
              <a:buClr>
                <a:srgbClr val="F98419"/>
              </a:buClr>
              <a:buSzPct val="80000"/>
              <a:buFont typeface="Arial" panose="020B0604020202020204" pitchFamily="34" charset="0"/>
              <a:buNone/>
              <a:defRPr lang="en-US" sz="1600" b="1" kern="1200" baseline="0" dirty="0" smtClean="0">
                <a:solidFill>
                  <a:schemeClr val="tx1"/>
                </a:solidFill>
                <a:latin typeface="+mn-lt"/>
                <a:ea typeface="+mn-ea"/>
                <a:cs typeface="+mn-cs"/>
              </a:defRPr>
            </a:lvl1pPr>
            <a:lvl2pPr marL="284162" indent="0" algn="ctr">
              <a:spcBef>
                <a:spcPts val="0"/>
              </a:spcBef>
              <a:buClr>
                <a:srgbClr val="F98419"/>
              </a:buClr>
              <a:buSzPct val="80000"/>
              <a:buFont typeface="Arial" panose="020B0604020202020204" pitchFamily="34" charset="0"/>
              <a:buNone/>
              <a:defRPr sz="1600"/>
            </a:lvl2pPr>
            <a:lvl3pPr marL="573087" indent="0" algn="ctr">
              <a:spcBef>
                <a:spcPts val="0"/>
              </a:spcBef>
              <a:buClr>
                <a:srgbClr val="F98419"/>
              </a:buClr>
              <a:buFont typeface="Arial" panose="020B0604020202020204" pitchFamily="34" charset="0"/>
              <a:buNone/>
              <a:tabLst/>
              <a:defRPr sz="1600"/>
            </a:lvl3pPr>
            <a:lvl4pPr marL="1371600" indent="0">
              <a:buNone/>
              <a:defRPr/>
            </a:lvl4pPr>
            <a:lvl5pPr marL="1828800" indent="0">
              <a:buNone/>
              <a:defRPr/>
            </a:lvl5pPr>
          </a:lstStyle>
          <a:p>
            <a:pPr lvl="0"/>
            <a:r>
              <a:rPr lang="en-US" dirty="0"/>
              <a:t>Click to add first-level bullet</a:t>
            </a:r>
          </a:p>
        </p:txBody>
      </p:sp>
      <p:sp>
        <p:nvSpPr>
          <p:cNvPr id="15" name="Source">
            <a:extLst>
              <a:ext uri="{FF2B5EF4-FFF2-40B4-BE49-F238E27FC236}">
                <a16:creationId xmlns:a16="http://schemas.microsoft.com/office/drawing/2014/main" id="{09DAFD96-322A-954E-B591-9667275294F4}"/>
              </a:ext>
            </a:extLst>
          </p:cNvPr>
          <p:cNvSpPr>
            <a:spLocks noGrp="1"/>
          </p:cNvSpPr>
          <p:nvPr>
            <p:ph idx="12" hasCustomPrompt="1"/>
          </p:nvPr>
        </p:nvSpPr>
        <p:spPr>
          <a:xfrm>
            <a:off x="3154680" y="4792204"/>
            <a:ext cx="457200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rgbClr val="000000"/>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DD9C25E2-854F-494E-B9A7-115E3C7AA053}"/>
              </a:ext>
            </a:extLst>
          </p:cNvPr>
          <p:cNvSpPr>
            <a:spLocks noGrp="1"/>
          </p:cNvSpPr>
          <p:nvPr>
            <p:ph type="sldNum" sz="quarter" idx="23"/>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691699396"/>
      </p:ext>
    </p:extLst>
  </p:cSld>
  <p:clrMapOvr>
    <a:masterClrMapping/>
  </p:clrMapOvr>
  <p:extLst>
    <p:ext uri="{DCECCB84-F9BA-43D5-87BE-67443E8EF086}">
      <p15:sldGuideLst xmlns:p15="http://schemas.microsoft.com/office/powerpoint/2012/main">
        <p15:guide id="1" orient="horz" pos="2940">
          <p15:clr>
            <a:srgbClr val="FBAE40"/>
          </p15:clr>
        </p15:guide>
        <p15:guide id="2" pos="3840">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ircle with bullets">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54C1EC-461D-277D-61F7-8A9B5D4DE3B5}"/>
              </a:ext>
            </a:extLst>
          </p:cNvPr>
          <p:cNvSpPr>
            <a:spLocks noGrp="1"/>
          </p:cNvSpPr>
          <p:nvPr>
            <p:ph type="title"/>
          </p:nvPr>
        </p:nvSpPr>
        <p:spPr/>
        <p:txBody>
          <a:bodyPr/>
          <a:lstStyle/>
          <a:p>
            <a:r>
              <a:rPr lang="en-US"/>
              <a:t>Click to edit Master title style</a:t>
            </a:r>
          </a:p>
        </p:txBody>
      </p:sp>
      <p:sp>
        <p:nvSpPr>
          <p:cNvPr id="7" name="Subtitle">
            <a:extLst>
              <a:ext uri="{FF2B5EF4-FFF2-40B4-BE49-F238E27FC236}">
                <a16:creationId xmlns:a16="http://schemas.microsoft.com/office/drawing/2014/main" id="{93A253B3-5980-57FA-DD03-213CF6BCED5C}"/>
              </a:ext>
            </a:extLst>
          </p:cNvPr>
          <p:cNvSpPr>
            <a:spLocks noGrp="1"/>
          </p:cNvSpPr>
          <p:nvPr>
            <p:ph type="body" sz="quarter" idx="14" hasCustomPrompt="1"/>
          </p:nvPr>
        </p:nvSpPr>
        <p:spPr>
          <a:xfrm>
            <a:off x="149315" y="2900920"/>
            <a:ext cx="2736760" cy="858838"/>
          </a:xfrm>
          <a:prstGeom prst="rect">
            <a:avLst/>
          </a:prstGeom>
        </p:spPr>
        <p:txBody>
          <a:bodyPr/>
          <a:lstStyle>
            <a:lvl1pPr marL="0" indent="0">
              <a:buNone/>
              <a:defRPr sz="1600" i="1">
                <a:solidFill>
                  <a:schemeClr val="bg1"/>
                </a:solidFill>
                <a:latin typeface="Georgia" panose="02040502050405020303" pitchFamily="18" charset="0"/>
              </a:defRPr>
            </a:lvl1pPr>
            <a:lvl2pPr marL="457200" indent="0">
              <a:buNone/>
              <a:defRPr sz="1600" i="1">
                <a:solidFill>
                  <a:schemeClr val="bg1"/>
                </a:solidFill>
                <a:latin typeface="Georgia" panose="02040502050405020303" pitchFamily="18" charset="0"/>
              </a:defRPr>
            </a:lvl2pPr>
            <a:lvl3pPr marL="914400" indent="0">
              <a:buNone/>
              <a:defRPr sz="1600" i="1">
                <a:solidFill>
                  <a:schemeClr val="bg1"/>
                </a:solidFill>
                <a:latin typeface="Georgia" panose="02040502050405020303" pitchFamily="18" charset="0"/>
              </a:defRPr>
            </a:lvl3pPr>
            <a:lvl4pPr marL="1371600" indent="0">
              <a:buNone/>
              <a:defRPr sz="1600" i="1">
                <a:solidFill>
                  <a:schemeClr val="bg1"/>
                </a:solidFill>
                <a:latin typeface="Georgia" panose="02040502050405020303" pitchFamily="18" charset="0"/>
              </a:defRPr>
            </a:lvl4pPr>
            <a:lvl5pPr marL="1828800" indent="0">
              <a:buNone/>
              <a:defRPr sz="1600" i="1">
                <a:solidFill>
                  <a:schemeClr val="bg1"/>
                </a:solidFill>
                <a:latin typeface="Georgia" panose="02040502050405020303" pitchFamily="18" charset="0"/>
              </a:defRPr>
            </a:lvl5pPr>
          </a:lstStyle>
          <a:p>
            <a:pPr lvl="0"/>
            <a:r>
              <a:rPr lang="en-US" dirty="0"/>
              <a:t>Click to add subtitle</a:t>
            </a:r>
          </a:p>
        </p:txBody>
      </p:sp>
      <p:sp>
        <p:nvSpPr>
          <p:cNvPr id="10" name="Shape 1">
            <a:extLst>
              <a:ext uri="{FF2B5EF4-FFF2-40B4-BE49-F238E27FC236}">
                <a16:creationId xmlns:a16="http://schemas.microsoft.com/office/drawing/2014/main" id="{AF86E3CF-A0AD-2062-F097-EBF18D204838}"/>
              </a:ext>
              <a:ext uri="{C183D7F6-B498-43B3-948B-1728B52AA6E4}">
                <adec:decorative xmlns:adec="http://schemas.microsoft.com/office/drawing/2017/decorative" val="1"/>
              </a:ext>
            </a:extLst>
          </p:cNvPr>
          <p:cNvSpPr/>
          <p:nvPr userDrawn="1"/>
        </p:nvSpPr>
        <p:spPr>
          <a:xfrm>
            <a:off x="4622800" y="993247"/>
            <a:ext cx="1473840" cy="13533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0" y="1759712"/>
                </a:moveTo>
                <a:cubicBezTo>
                  <a:pt x="0" y="787850"/>
                  <a:pt x="787850" y="0"/>
                  <a:pt x="1759712" y="0"/>
                </a:cubicBezTo>
                <a:lnTo>
                  <a:pt x="1759712" y="1759712"/>
                </a:lnTo>
                <a:lnTo>
                  <a:pt x="0" y="1759712"/>
                </a:lnTo>
                <a:close/>
              </a:path>
            </a:pathLst>
          </a:custGeom>
          <a:solidFill>
            <a:schemeClr val="accent3"/>
          </a:solidFill>
          <a:ln w="25400" cap="flat" cmpd="sng" algn="ctr">
            <a:solidFill>
              <a:srgbClr val="FFFFFF">
                <a:lumMod val="95000"/>
              </a:srgbClr>
            </a:solidFill>
            <a:prstDash val="solid"/>
          </a:ln>
          <a:effectLst/>
        </p:spPr>
        <p:txBody>
          <a:bodyPr spcFirstLastPara="0" vert="horz" wrap="square" lIns="828336" tIns="828336" rIns="312928" bIns="312928"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11" name="Shape 2">
            <a:extLst>
              <a:ext uri="{FF2B5EF4-FFF2-40B4-BE49-F238E27FC236}">
                <a16:creationId xmlns:a16="http://schemas.microsoft.com/office/drawing/2014/main" id="{8335EEA4-94BD-DB24-0248-A4F858C6F683}"/>
              </a:ext>
              <a:ext uri="{C183D7F6-B498-43B3-948B-1728B52AA6E4}">
                <adec:decorative xmlns:adec="http://schemas.microsoft.com/office/drawing/2017/decorative" val="1"/>
              </a:ext>
            </a:extLst>
          </p:cNvPr>
          <p:cNvSpPr/>
          <p:nvPr userDrawn="1"/>
        </p:nvSpPr>
        <p:spPr>
          <a:xfrm>
            <a:off x="6096640" y="993247"/>
            <a:ext cx="1473840" cy="13533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0" y="0"/>
                </a:moveTo>
                <a:cubicBezTo>
                  <a:pt x="971862" y="0"/>
                  <a:pt x="1759712" y="787850"/>
                  <a:pt x="1759712" y="1759712"/>
                </a:cubicBezTo>
                <a:lnTo>
                  <a:pt x="0" y="1759712"/>
                </a:lnTo>
                <a:lnTo>
                  <a:pt x="0" y="0"/>
                </a:lnTo>
                <a:close/>
              </a:path>
            </a:pathLst>
          </a:custGeom>
          <a:solidFill>
            <a:schemeClr val="accent3"/>
          </a:solidFill>
          <a:ln w="25400" cap="flat" cmpd="sng" algn="ctr">
            <a:solidFill>
              <a:srgbClr val="FFFFFF">
                <a:lumMod val="95000"/>
              </a:srgbClr>
            </a:solidFill>
            <a:prstDash val="solid"/>
          </a:ln>
          <a:effectLst/>
        </p:spPr>
        <p:txBody>
          <a:bodyPr spcFirstLastPara="0" vert="horz" wrap="square" lIns="312928" tIns="828336" rIns="828336" bIns="312928"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12" name="Shape 3">
            <a:extLst>
              <a:ext uri="{FF2B5EF4-FFF2-40B4-BE49-F238E27FC236}">
                <a16:creationId xmlns:a16="http://schemas.microsoft.com/office/drawing/2014/main" id="{FF08EE0A-653A-EB1B-B514-D30DCEDCB6CD}"/>
              </a:ext>
              <a:ext uri="{C183D7F6-B498-43B3-948B-1728B52AA6E4}">
                <adec:decorative xmlns:adec="http://schemas.microsoft.com/office/drawing/2017/decorative" val="1"/>
              </a:ext>
            </a:extLst>
          </p:cNvPr>
          <p:cNvSpPr/>
          <p:nvPr userDrawn="1"/>
        </p:nvSpPr>
        <p:spPr>
          <a:xfrm>
            <a:off x="4622800" y="2345485"/>
            <a:ext cx="1473840" cy="13533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1759712" y="1759712"/>
                </a:moveTo>
                <a:cubicBezTo>
                  <a:pt x="787850" y="1759712"/>
                  <a:pt x="0" y="971862"/>
                  <a:pt x="0" y="0"/>
                </a:cubicBezTo>
                <a:lnTo>
                  <a:pt x="1759712" y="0"/>
                </a:lnTo>
                <a:lnTo>
                  <a:pt x="1759712" y="1759712"/>
                </a:lnTo>
                <a:close/>
              </a:path>
            </a:pathLst>
          </a:custGeom>
          <a:solidFill>
            <a:schemeClr val="accent3"/>
          </a:solidFill>
          <a:ln w="25400" cap="flat" cmpd="sng" algn="ctr">
            <a:solidFill>
              <a:srgbClr val="FFFFFF">
                <a:lumMod val="95000"/>
              </a:srgbClr>
            </a:solidFill>
            <a:prstDash val="solid"/>
          </a:ln>
          <a:effectLst/>
        </p:spPr>
        <p:txBody>
          <a:bodyPr spcFirstLastPara="0" vert="horz" wrap="square" lIns="828336" tIns="312928" rIns="312927" bIns="828336"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13" name="Shape 4">
            <a:extLst>
              <a:ext uri="{FF2B5EF4-FFF2-40B4-BE49-F238E27FC236}">
                <a16:creationId xmlns:a16="http://schemas.microsoft.com/office/drawing/2014/main" id="{F1F62F92-2540-D39C-838D-CFF69F87ECBE}"/>
              </a:ext>
              <a:ext uri="{C183D7F6-B498-43B3-948B-1728B52AA6E4}">
                <adec:decorative xmlns:adec="http://schemas.microsoft.com/office/drawing/2017/decorative" val="1"/>
              </a:ext>
            </a:extLst>
          </p:cNvPr>
          <p:cNvSpPr/>
          <p:nvPr userDrawn="1"/>
        </p:nvSpPr>
        <p:spPr>
          <a:xfrm>
            <a:off x="6096640" y="2345485"/>
            <a:ext cx="1473840" cy="1353313"/>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1759712" y="0"/>
                </a:moveTo>
                <a:cubicBezTo>
                  <a:pt x="1759712" y="971862"/>
                  <a:pt x="971862" y="1759712"/>
                  <a:pt x="0" y="1759712"/>
                </a:cubicBezTo>
                <a:lnTo>
                  <a:pt x="0" y="0"/>
                </a:lnTo>
                <a:lnTo>
                  <a:pt x="1759712" y="0"/>
                </a:lnTo>
                <a:close/>
              </a:path>
            </a:pathLst>
          </a:custGeom>
          <a:solidFill>
            <a:schemeClr val="accent3"/>
          </a:solidFill>
          <a:ln w="25400" cap="flat" cmpd="sng" algn="ctr">
            <a:solidFill>
              <a:srgbClr val="FFFFFF">
                <a:lumMod val="95000"/>
              </a:srgbClr>
            </a:solidFill>
            <a:prstDash val="solid"/>
          </a:ln>
          <a:effectLst/>
        </p:spPr>
        <p:txBody>
          <a:bodyPr spcFirstLastPara="0" vert="horz" wrap="square" lIns="312928" tIns="312929" rIns="828336" bIns="828336"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14" name="Center image">
            <a:extLst>
              <a:ext uri="{FF2B5EF4-FFF2-40B4-BE49-F238E27FC236}">
                <a16:creationId xmlns:a16="http://schemas.microsoft.com/office/drawing/2014/main" id="{C0A5FB38-FD8A-7EBA-3E03-C0C2A368D32C}"/>
              </a:ext>
            </a:extLst>
          </p:cNvPr>
          <p:cNvSpPr>
            <a:spLocks noGrp="1"/>
          </p:cNvSpPr>
          <p:nvPr>
            <p:ph type="pic" sz="quarter" idx="24"/>
          </p:nvPr>
        </p:nvSpPr>
        <p:spPr>
          <a:xfrm>
            <a:off x="5728373" y="2070793"/>
            <a:ext cx="698500" cy="557213"/>
          </a:xfrm>
          <a:prstGeom prst="rect">
            <a:avLst/>
          </a:prstGeom>
          <a:ln>
            <a:noFill/>
          </a:ln>
        </p:spPr>
        <p:txBody>
          <a:bodyPr anchor="ctr"/>
          <a:lstStyle>
            <a:lvl1pPr marL="0" indent="0" algn="ctr">
              <a:buNone/>
              <a:defRPr sz="1600">
                <a:latin typeface="Calibri" panose="020F0502020204030204" pitchFamily="34" charset="0"/>
                <a:ea typeface="Tahoma" panose="020B0604030504040204" pitchFamily="34" charset="0"/>
                <a:cs typeface="Calibri" panose="020F0502020204030204" pitchFamily="34" charset="0"/>
              </a:defRPr>
            </a:lvl1pPr>
          </a:lstStyle>
          <a:p>
            <a:endParaRPr lang="en-US" dirty="0"/>
          </a:p>
        </p:txBody>
      </p:sp>
      <p:sp>
        <p:nvSpPr>
          <p:cNvPr id="15" name="Pie 1">
            <a:extLst>
              <a:ext uri="{FF2B5EF4-FFF2-40B4-BE49-F238E27FC236}">
                <a16:creationId xmlns:a16="http://schemas.microsoft.com/office/drawing/2014/main" id="{97F089BB-EE12-E416-0675-B8A491589B04}"/>
              </a:ext>
            </a:extLst>
          </p:cNvPr>
          <p:cNvSpPr>
            <a:spLocks noGrp="1"/>
          </p:cNvSpPr>
          <p:nvPr>
            <p:ph type="body" sz="quarter" idx="15" hasCustomPrompt="1"/>
          </p:nvPr>
        </p:nvSpPr>
        <p:spPr>
          <a:xfrm>
            <a:off x="5115153" y="1663441"/>
            <a:ext cx="871538" cy="538162"/>
          </a:xfrm>
          <a:prstGeom prst="rect">
            <a:avLst/>
          </a:prstGeom>
          <a:ln>
            <a:noFill/>
          </a:ln>
        </p:spPr>
        <p:txBody>
          <a:bodyPr anchor="ctr"/>
          <a:lstStyle>
            <a:lvl1pPr marL="0" indent="0" algn="ctr">
              <a:buNone/>
              <a:defRPr sz="1600">
                <a:solidFill>
                  <a:schemeClr val="bg1"/>
                </a:solidFill>
                <a:latin typeface="Calibri" panose="020F0502020204030204" pitchFamily="34" charset="0"/>
                <a:ea typeface="Tahoma" panose="020B0604030504040204" pitchFamily="34" charset="0"/>
                <a:cs typeface="Calibri" panose="020F0502020204030204" pitchFamily="34" charset="0"/>
              </a:defRPr>
            </a:lvl1pPr>
            <a:lvl2pPr marL="282765" indent="0">
              <a:buNone/>
              <a:defRPr/>
            </a:lvl2pPr>
            <a:lvl3pPr marL="571500" indent="0">
              <a:buNone/>
              <a:defRPr/>
            </a:lvl3pPr>
            <a:lvl4pPr marL="1371600" indent="0">
              <a:buNone/>
              <a:defRPr/>
            </a:lvl4pPr>
            <a:lvl5pPr marL="1828800" indent="0">
              <a:buNone/>
              <a:defRPr/>
            </a:lvl5pPr>
          </a:lstStyle>
          <a:p>
            <a:pPr lvl="0"/>
            <a:r>
              <a:rPr lang="en-US" dirty="0"/>
              <a:t>Click to add text</a:t>
            </a:r>
          </a:p>
        </p:txBody>
      </p:sp>
      <p:sp>
        <p:nvSpPr>
          <p:cNvPr id="5" name="Bullets 1">
            <a:extLst>
              <a:ext uri="{FF2B5EF4-FFF2-40B4-BE49-F238E27FC236}">
                <a16:creationId xmlns:a16="http://schemas.microsoft.com/office/drawing/2014/main" id="{CF1A5C81-D2FD-5C93-725A-010DC8AE0526}"/>
              </a:ext>
            </a:extLst>
          </p:cNvPr>
          <p:cNvSpPr>
            <a:spLocks noGrp="1"/>
          </p:cNvSpPr>
          <p:nvPr>
            <p:ph idx="19" hasCustomPrompt="1"/>
          </p:nvPr>
        </p:nvSpPr>
        <p:spPr>
          <a:xfrm>
            <a:off x="3158067" y="133350"/>
            <a:ext cx="2470573" cy="1372738"/>
          </a:xfrm>
          <a:prstGeom prst="roundRect">
            <a:avLst/>
          </a:prstGeom>
          <a:ln w="12700" cmpd="sng">
            <a:solidFill>
              <a:schemeClr val="accent3"/>
            </a:solidFill>
          </a:ln>
        </p:spPr>
        <p:txBody>
          <a:bodyPr/>
          <a:lstStyle>
            <a:lvl1pPr marL="292608" indent="-292608">
              <a:spcBef>
                <a:spcPts val="2400"/>
              </a:spcBef>
              <a:buClr>
                <a:srgbClr val="708549"/>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708549"/>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708549"/>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7" name="Pie 2">
            <a:extLst>
              <a:ext uri="{FF2B5EF4-FFF2-40B4-BE49-F238E27FC236}">
                <a16:creationId xmlns:a16="http://schemas.microsoft.com/office/drawing/2014/main" id="{64755AA7-5177-A05B-4CF3-7D4D0D7BA033}"/>
              </a:ext>
            </a:extLst>
          </p:cNvPr>
          <p:cNvSpPr>
            <a:spLocks noGrp="1"/>
          </p:cNvSpPr>
          <p:nvPr>
            <p:ph type="body" sz="quarter" idx="18" hasCustomPrompt="1"/>
          </p:nvPr>
        </p:nvSpPr>
        <p:spPr>
          <a:xfrm>
            <a:off x="6195804" y="1663441"/>
            <a:ext cx="871538" cy="538162"/>
          </a:xfrm>
          <a:prstGeom prst="rect">
            <a:avLst/>
          </a:prstGeom>
          <a:ln>
            <a:noFill/>
          </a:ln>
        </p:spPr>
        <p:txBody>
          <a:bodyPr anchor="ctr"/>
          <a:lstStyle>
            <a:lvl1pPr marL="0" indent="0" algn="ctr">
              <a:buNone/>
              <a:defRPr sz="1600">
                <a:solidFill>
                  <a:schemeClr val="bg1"/>
                </a:solidFill>
                <a:latin typeface="Calibri" panose="020F0502020204030204" pitchFamily="34" charset="0"/>
                <a:ea typeface="Tahoma" panose="020B0604030504040204" pitchFamily="34" charset="0"/>
                <a:cs typeface="Calibri" panose="020F0502020204030204" pitchFamily="34" charset="0"/>
              </a:defRPr>
            </a:lvl1pPr>
            <a:lvl2pPr marL="282765" indent="0">
              <a:buNone/>
              <a:defRPr/>
            </a:lvl2pPr>
            <a:lvl3pPr marL="571500" indent="0">
              <a:buNone/>
              <a:defRPr/>
            </a:lvl3pPr>
            <a:lvl4pPr marL="1371600" indent="0">
              <a:buNone/>
              <a:defRPr/>
            </a:lvl4pPr>
            <a:lvl5pPr marL="1828800" indent="0">
              <a:buNone/>
              <a:defRPr/>
            </a:lvl5pPr>
          </a:lstStyle>
          <a:p>
            <a:pPr lvl="0"/>
            <a:r>
              <a:rPr lang="en-US" dirty="0"/>
              <a:t>Click to add text</a:t>
            </a:r>
          </a:p>
        </p:txBody>
      </p:sp>
      <p:sp>
        <p:nvSpPr>
          <p:cNvPr id="9" name="Bullets 2">
            <a:extLst>
              <a:ext uri="{FF2B5EF4-FFF2-40B4-BE49-F238E27FC236}">
                <a16:creationId xmlns:a16="http://schemas.microsoft.com/office/drawing/2014/main" id="{F1705080-92B1-1DB1-ADAD-7511472E8D5F}"/>
              </a:ext>
            </a:extLst>
          </p:cNvPr>
          <p:cNvSpPr>
            <a:spLocks noGrp="1"/>
          </p:cNvSpPr>
          <p:nvPr>
            <p:ph idx="20" hasCustomPrompt="1"/>
          </p:nvPr>
        </p:nvSpPr>
        <p:spPr>
          <a:xfrm>
            <a:off x="6522719" y="133349"/>
            <a:ext cx="2490945" cy="1372737"/>
          </a:xfrm>
          <a:prstGeom prst="roundRect">
            <a:avLst/>
          </a:prstGeom>
          <a:ln w="12700" cmpd="sng">
            <a:solidFill>
              <a:schemeClr val="accent3"/>
            </a:solidFill>
          </a:ln>
        </p:spPr>
        <p:txBody>
          <a:bodyPr/>
          <a:lstStyle>
            <a:lvl1pPr marL="292608" indent="-292608">
              <a:spcBef>
                <a:spcPts val="2400"/>
              </a:spcBef>
              <a:buClr>
                <a:srgbClr val="708549"/>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708549"/>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708549"/>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6" name="Pie 3">
            <a:extLst>
              <a:ext uri="{FF2B5EF4-FFF2-40B4-BE49-F238E27FC236}">
                <a16:creationId xmlns:a16="http://schemas.microsoft.com/office/drawing/2014/main" id="{0EB4FDDA-8943-97B9-20E8-1D041B35A990}"/>
              </a:ext>
            </a:extLst>
          </p:cNvPr>
          <p:cNvSpPr>
            <a:spLocks noGrp="1"/>
          </p:cNvSpPr>
          <p:nvPr>
            <p:ph type="body" sz="quarter" idx="16" hasCustomPrompt="1"/>
          </p:nvPr>
        </p:nvSpPr>
        <p:spPr>
          <a:xfrm>
            <a:off x="5115153" y="2503912"/>
            <a:ext cx="871538" cy="538162"/>
          </a:xfrm>
          <a:prstGeom prst="rect">
            <a:avLst/>
          </a:prstGeom>
          <a:ln>
            <a:noFill/>
          </a:ln>
        </p:spPr>
        <p:txBody>
          <a:bodyPr anchor="ctr"/>
          <a:lstStyle>
            <a:lvl1pPr marL="0" indent="0" algn="ctr">
              <a:buNone/>
              <a:defRPr sz="1600">
                <a:solidFill>
                  <a:schemeClr val="bg1"/>
                </a:solidFill>
                <a:latin typeface="Calibri" panose="020F0502020204030204" pitchFamily="34" charset="0"/>
                <a:ea typeface="Tahoma" panose="020B0604030504040204" pitchFamily="34" charset="0"/>
                <a:cs typeface="Calibri" panose="020F0502020204030204" pitchFamily="34" charset="0"/>
              </a:defRPr>
            </a:lvl1pPr>
            <a:lvl2pPr marL="282765" indent="0">
              <a:buNone/>
              <a:defRPr/>
            </a:lvl2pPr>
            <a:lvl3pPr marL="571500" indent="0">
              <a:buNone/>
              <a:defRPr/>
            </a:lvl3pPr>
            <a:lvl4pPr marL="1371600" indent="0">
              <a:buNone/>
              <a:defRPr/>
            </a:lvl4pPr>
            <a:lvl5pPr marL="1828800" indent="0">
              <a:buNone/>
              <a:defRPr/>
            </a:lvl5pPr>
          </a:lstStyle>
          <a:p>
            <a:pPr lvl="0"/>
            <a:r>
              <a:rPr lang="en-US" dirty="0"/>
              <a:t>Click to add text</a:t>
            </a:r>
          </a:p>
        </p:txBody>
      </p:sp>
      <p:sp>
        <p:nvSpPr>
          <p:cNvPr id="8" name="Bullets 3">
            <a:extLst>
              <a:ext uri="{FF2B5EF4-FFF2-40B4-BE49-F238E27FC236}">
                <a16:creationId xmlns:a16="http://schemas.microsoft.com/office/drawing/2014/main" id="{A68F05D6-0709-73C4-11F1-5443F80BC37B}"/>
              </a:ext>
            </a:extLst>
          </p:cNvPr>
          <p:cNvSpPr>
            <a:spLocks noGrp="1"/>
          </p:cNvSpPr>
          <p:nvPr>
            <p:ph idx="22" hasCustomPrompt="1"/>
          </p:nvPr>
        </p:nvSpPr>
        <p:spPr>
          <a:xfrm>
            <a:off x="3158067" y="3206456"/>
            <a:ext cx="2470573" cy="1375370"/>
          </a:xfrm>
          <a:prstGeom prst="roundRect">
            <a:avLst/>
          </a:prstGeom>
          <a:ln w="12700" cmpd="sng">
            <a:solidFill>
              <a:schemeClr val="accent3"/>
            </a:solidFill>
          </a:ln>
        </p:spPr>
        <p:txBody>
          <a:bodyPr/>
          <a:lstStyle>
            <a:lvl1pPr marL="292608" indent="-292608">
              <a:spcBef>
                <a:spcPts val="2400"/>
              </a:spcBef>
              <a:buClr>
                <a:srgbClr val="708549"/>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708549"/>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708549"/>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18" name="Pie 4">
            <a:extLst>
              <a:ext uri="{FF2B5EF4-FFF2-40B4-BE49-F238E27FC236}">
                <a16:creationId xmlns:a16="http://schemas.microsoft.com/office/drawing/2014/main" id="{59E829CB-F8B0-11B6-DCAC-C788D015DC9D}"/>
              </a:ext>
            </a:extLst>
          </p:cNvPr>
          <p:cNvSpPr>
            <a:spLocks noGrp="1"/>
          </p:cNvSpPr>
          <p:nvPr>
            <p:ph type="body" sz="quarter" idx="17" hasCustomPrompt="1"/>
          </p:nvPr>
        </p:nvSpPr>
        <p:spPr>
          <a:xfrm>
            <a:off x="6195804" y="2503912"/>
            <a:ext cx="871538" cy="538162"/>
          </a:xfrm>
          <a:prstGeom prst="rect">
            <a:avLst/>
          </a:prstGeom>
          <a:ln>
            <a:noFill/>
          </a:ln>
        </p:spPr>
        <p:txBody>
          <a:bodyPr anchor="ctr"/>
          <a:lstStyle>
            <a:lvl1pPr marL="0" indent="0" algn="ctr">
              <a:buNone/>
              <a:defRPr sz="1600">
                <a:solidFill>
                  <a:schemeClr val="bg1"/>
                </a:solidFill>
                <a:latin typeface="Calibri" panose="020F0502020204030204" pitchFamily="34" charset="0"/>
                <a:ea typeface="Tahoma" panose="020B0604030504040204" pitchFamily="34" charset="0"/>
                <a:cs typeface="Calibri" panose="020F0502020204030204" pitchFamily="34" charset="0"/>
              </a:defRPr>
            </a:lvl1pPr>
            <a:lvl2pPr marL="282765" indent="0">
              <a:buNone/>
              <a:defRPr/>
            </a:lvl2pPr>
            <a:lvl3pPr marL="571500" indent="0">
              <a:buNone/>
              <a:defRPr/>
            </a:lvl3pPr>
            <a:lvl4pPr marL="1371600" indent="0">
              <a:buNone/>
              <a:defRPr/>
            </a:lvl4pPr>
            <a:lvl5pPr marL="1828800" indent="0">
              <a:buNone/>
              <a:defRPr/>
            </a:lvl5pPr>
          </a:lstStyle>
          <a:p>
            <a:pPr lvl="0"/>
            <a:r>
              <a:rPr lang="en-US" dirty="0"/>
              <a:t>Click to add text</a:t>
            </a:r>
          </a:p>
        </p:txBody>
      </p:sp>
      <p:sp>
        <p:nvSpPr>
          <p:cNvPr id="4" name="Bullets 4">
            <a:extLst>
              <a:ext uri="{FF2B5EF4-FFF2-40B4-BE49-F238E27FC236}">
                <a16:creationId xmlns:a16="http://schemas.microsoft.com/office/drawing/2014/main" id="{F824173E-9967-E24C-D7B6-FDF82FBF535F}"/>
              </a:ext>
            </a:extLst>
          </p:cNvPr>
          <p:cNvSpPr>
            <a:spLocks noGrp="1"/>
          </p:cNvSpPr>
          <p:nvPr>
            <p:ph idx="21" hasCustomPrompt="1"/>
          </p:nvPr>
        </p:nvSpPr>
        <p:spPr>
          <a:xfrm>
            <a:off x="6522720" y="3206456"/>
            <a:ext cx="2468880" cy="1375370"/>
          </a:xfrm>
          <a:prstGeom prst="roundRect">
            <a:avLst/>
          </a:prstGeom>
          <a:ln w="12700" cmpd="sng">
            <a:solidFill>
              <a:schemeClr val="accent3"/>
            </a:solidFill>
          </a:ln>
        </p:spPr>
        <p:txBody>
          <a:bodyPr/>
          <a:lstStyle>
            <a:lvl1pPr marL="292608" indent="-292608">
              <a:spcBef>
                <a:spcPts val="2400"/>
              </a:spcBef>
              <a:buClr>
                <a:srgbClr val="708549"/>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spcBef>
                <a:spcPts val="0"/>
              </a:spcBef>
              <a:buClr>
                <a:srgbClr val="708549"/>
              </a:buClr>
              <a:buSzPct val="80000"/>
              <a:buFont typeface="Arial" panose="020B0604020202020204" pitchFamily="34" charset="0"/>
              <a:buChar char="►"/>
              <a:defRPr sz="1600">
                <a:latin typeface="Calibri" panose="020F0502020204030204" pitchFamily="34" charset="0"/>
                <a:ea typeface="Tahoma" panose="020B0604030504040204" pitchFamily="34" charset="0"/>
                <a:cs typeface="Calibri" panose="020F0502020204030204" pitchFamily="34" charset="0"/>
              </a:defRPr>
            </a:lvl2pPr>
            <a:lvl3pPr marL="803275" indent="-230188">
              <a:spcBef>
                <a:spcPts val="0"/>
              </a:spcBef>
              <a:buClr>
                <a:srgbClr val="708549"/>
              </a:buClr>
              <a:buFont typeface="Arial" panose="020B0604020202020204" pitchFamily="34" charset="0"/>
              <a:buChar char="●"/>
              <a:tabLst/>
              <a:defRPr sz="1600">
                <a:latin typeface="Calibri" panose="020F0502020204030204" pitchFamily="34" charset="0"/>
                <a:ea typeface="Tahoma" panose="020B0604030504040204" pitchFamily="34" charset="0"/>
                <a:cs typeface="Calibri" panose="020F0502020204030204" pitchFamily="34" charset="0"/>
              </a:defRPr>
            </a:lvl3pPr>
            <a:lvl4pPr marL="1371600" indent="0">
              <a:buNone/>
              <a:defRPr/>
            </a:lvl4pPr>
            <a:lvl5pPr marL="1828800" indent="0">
              <a:buNone/>
              <a:defRPr/>
            </a:lvl5pPr>
          </a:lstStyle>
          <a:p>
            <a:pPr lvl="0"/>
            <a:r>
              <a:rPr lang="en-US" dirty="0"/>
              <a:t>Click to add first-level bullet</a:t>
            </a:r>
          </a:p>
          <a:p>
            <a:pPr lvl="1"/>
            <a:r>
              <a:rPr lang="en-US" dirty="0"/>
              <a:t>Second level</a:t>
            </a:r>
          </a:p>
          <a:p>
            <a:pPr lvl="2"/>
            <a:r>
              <a:rPr lang="en-US" dirty="0"/>
              <a:t>Third level</a:t>
            </a:r>
          </a:p>
        </p:txBody>
      </p:sp>
      <p:sp>
        <p:nvSpPr>
          <p:cNvPr id="6" name="Source">
            <a:extLst>
              <a:ext uri="{FF2B5EF4-FFF2-40B4-BE49-F238E27FC236}">
                <a16:creationId xmlns:a16="http://schemas.microsoft.com/office/drawing/2014/main" id="{97CC260C-9163-8F68-B4AF-B8E49D23A463}"/>
              </a:ext>
            </a:extLst>
          </p:cNvPr>
          <p:cNvSpPr>
            <a:spLocks noGrp="1"/>
          </p:cNvSpPr>
          <p:nvPr>
            <p:ph idx="12" hasCustomPrompt="1"/>
          </p:nvPr>
        </p:nvSpPr>
        <p:spPr>
          <a:xfrm>
            <a:off x="3158067" y="4792204"/>
            <a:ext cx="457200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57A96F85-5CC0-49EE-0E65-B3A8B25D75F1}"/>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019492632"/>
      </p:ext>
    </p:extLst>
  </p:cSld>
  <p:clrMapOvr>
    <a:masterClrMapping/>
  </p:clrMapOvr>
  <p:extLst>
    <p:ext uri="{DCECCB84-F9BA-43D5-87BE-67443E8EF086}">
      <p15:sldGuideLst xmlns:p15="http://schemas.microsoft.com/office/powerpoint/2012/main">
        <p15:guide id="1" orient="horz" pos="1620">
          <p15:clr>
            <a:srgbClr val="FBAE40"/>
          </p15:clr>
        </p15:guide>
        <p15:guide id="2" pos="1992">
          <p15:clr>
            <a:srgbClr val="FBAE40"/>
          </p15:clr>
        </p15:guide>
        <p15:guide id="4" pos="3816">
          <p15:clr>
            <a:srgbClr val="F26B43"/>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Horizontal Venn">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58161"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2" name="Caption">
            <a:extLst>
              <a:ext uri="{FF2B5EF4-FFF2-40B4-BE49-F238E27FC236}">
                <a16:creationId xmlns:a16="http://schemas.microsoft.com/office/drawing/2014/main" id="{B9807B7A-8E40-A4A3-699C-A77E90AD0A9C}"/>
              </a:ext>
            </a:extLst>
          </p:cNvPr>
          <p:cNvSpPr>
            <a:spLocks noGrp="1"/>
          </p:cNvSpPr>
          <p:nvPr>
            <p:ph type="body" sz="quarter" idx="24" hasCustomPrompt="1"/>
          </p:nvPr>
        </p:nvSpPr>
        <p:spPr>
          <a:xfrm>
            <a:off x="141693" y="1200150"/>
            <a:ext cx="8849908"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8" name="Circle 1">
            <a:extLst>
              <a:ext uri="{FF2B5EF4-FFF2-40B4-BE49-F238E27FC236}">
                <a16:creationId xmlns:a16="http://schemas.microsoft.com/office/drawing/2014/main" id="{9B9C59C4-1789-BDF8-5E65-92CB24D488A3}"/>
              </a:ext>
            </a:extLst>
          </p:cNvPr>
          <p:cNvSpPr>
            <a:spLocks noGrp="1"/>
          </p:cNvSpPr>
          <p:nvPr>
            <p:ph idx="20" hasCustomPrompt="1"/>
          </p:nvPr>
        </p:nvSpPr>
        <p:spPr>
          <a:xfrm>
            <a:off x="2260170" y="1870646"/>
            <a:ext cx="2564834" cy="2539638"/>
          </a:xfrm>
          <a:prstGeom prst="ellipse">
            <a:avLst/>
          </a:prstGeom>
          <a:solidFill>
            <a:schemeClr val="accent2">
              <a:lumMod val="20000"/>
              <a:lumOff val="80000"/>
              <a:alpha val="40000"/>
            </a:schemeClr>
          </a:solidFill>
          <a:ln w="38100" cmpd="sng">
            <a:noFill/>
          </a:ln>
        </p:spPr>
        <p:txBody>
          <a:bodyPr lIns="0" tIns="0" rIns="0" bIns="0" anchor="ctr"/>
          <a:lstStyle>
            <a:lvl1pPr marL="0" indent="0" algn="l">
              <a:spcBef>
                <a:spcPts val="0"/>
              </a:spcBef>
              <a:buClr>
                <a:srgbClr val="F98419"/>
              </a:buClr>
              <a:buSzPct val="80000"/>
              <a:buFont typeface="Arial" panose="020B0604020202020204" pitchFamily="34" charset="0"/>
              <a:buNone/>
              <a:tabLst/>
              <a:defRPr lang="en-US" sz="1600" b="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0" indent="0" algn="ctr">
              <a:spcBef>
                <a:spcPts val="0"/>
              </a:spcBef>
              <a:buClr>
                <a:srgbClr val="F98419"/>
              </a:buClr>
              <a:buSzPct val="80000"/>
              <a:buFont typeface="Arial" panose="020B0604020202020204" pitchFamily="34" charset="0"/>
              <a:buNone/>
              <a:defRPr sz="1600"/>
            </a:lvl2pPr>
            <a:lvl3pPr marL="573087" indent="0">
              <a:spcBef>
                <a:spcPts val="0"/>
              </a:spcBef>
              <a:buClr>
                <a:srgbClr val="F98419"/>
              </a:buClr>
              <a:buFont typeface="Arial" panose="020B0604020202020204" pitchFamily="34" charset="0"/>
              <a:buNone/>
              <a:tabLst/>
              <a:defRPr sz="1600"/>
            </a:lvl3pPr>
            <a:lvl4pPr marL="1371600" indent="0">
              <a:buNone/>
              <a:defRPr/>
            </a:lvl4pPr>
            <a:lvl5pPr marL="1828800" indent="0">
              <a:buNone/>
              <a:defRPr/>
            </a:lvl5pPr>
          </a:lstStyle>
          <a:p>
            <a:pPr lvl="0"/>
            <a:r>
              <a:rPr lang="en-US" dirty="0"/>
              <a:t>Click to add text</a:t>
            </a:r>
          </a:p>
        </p:txBody>
      </p:sp>
      <p:sp>
        <p:nvSpPr>
          <p:cNvPr id="9" name="Circle 2">
            <a:extLst>
              <a:ext uri="{FF2B5EF4-FFF2-40B4-BE49-F238E27FC236}">
                <a16:creationId xmlns:a16="http://schemas.microsoft.com/office/drawing/2014/main" id="{7E1391E0-3615-DF9E-00B4-4B8E10A891D9}"/>
              </a:ext>
            </a:extLst>
          </p:cNvPr>
          <p:cNvSpPr>
            <a:spLocks noGrp="1"/>
          </p:cNvSpPr>
          <p:nvPr>
            <p:ph idx="21" hasCustomPrompt="1"/>
          </p:nvPr>
        </p:nvSpPr>
        <p:spPr>
          <a:xfrm>
            <a:off x="4173244" y="1873770"/>
            <a:ext cx="2564834" cy="2539638"/>
          </a:xfrm>
          <a:prstGeom prst="ellipse">
            <a:avLst/>
          </a:prstGeom>
          <a:solidFill>
            <a:schemeClr val="accent3">
              <a:lumMod val="20000"/>
              <a:lumOff val="80000"/>
              <a:alpha val="50000"/>
            </a:schemeClr>
          </a:solidFill>
          <a:ln w="38100" cmpd="sng">
            <a:noFill/>
          </a:ln>
        </p:spPr>
        <p:txBody>
          <a:bodyPr lIns="0" tIns="0" rIns="0" bIns="0" anchor="ctr"/>
          <a:lstStyle>
            <a:lvl1pPr marL="0" indent="0" algn="r">
              <a:spcBef>
                <a:spcPts val="0"/>
              </a:spcBef>
              <a:buClr>
                <a:srgbClr val="F98419"/>
              </a:buClr>
              <a:buSzPct val="80000"/>
              <a:buFont typeface="Arial" panose="020B0604020202020204" pitchFamily="34" charset="0"/>
              <a:buNone/>
              <a:defRPr lang="en-US" sz="1600" b="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0" indent="0" algn="ctr">
              <a:spcBef>
                <a:spcPts val="0"/>
              </a:spcBef>
              <a:buClr>
                <a:srgbClr val="F98419"/>
              </a:buClr>
              <a:buSzPct val="80000"/>
              <a:buFont typeface="Arial" panose="020B0604020202020204" pitchFamily="34" charset="0"/>
              <a:buNone/>
              <a:defRPr sz="1600"/>
            </a:lvl2pPr>
            <a:lvl3pPr marL="573087" indent="0">
              <a:spcBef>
                <a:spcPts val="0"/>
              </a:spcBef>
              <a:buClr>
                <a:srgbClr val="F98419"/>
              </a:buClr>
              <a:buFont typeface="Arial" panose="020B0604020202020204" pitchFamily="34" charset="0"/>
              <a:buNone/>
              <a:tabLst/>
              <a:defRPr sz="1600"/>
            </a:lvl3pPr>
            <a:lvl4pPr marL="1371600" indent="0">
              <a:buNone/>
              <a:defRPr/>
            </a:lvl4pPr>
            <a:lvl5pPr marL="1828800" indent="0">
              <a:buNone/>
              <a:defRPr/>
            </a:lvl5pPr>
          </a:lstStyle>
          <a:p>
            <a:pPr lvl="0"/>
            <a:r>
              <a:rPr lang="en-US" dirty="0"/>
              <a:t>Click to add text</a:t>
            </a:r>
          </a:p>
        </p:txBody>
      </p:sp>
      <p:sp>
        <p:nvSpPr>
          <p:cNvPr id="20" name="Circle 3">
            <a:extLst>
              <a:ext uri="{FF2B5EF4-FFF2-40B4-BE49-F238E27FC236}">
                <a16:creationId xmlns:a16="http://schemas.microsoft.com/office/drawing/2014/main" id="{26BB2FB7-DF90-9711-6F67-4D0AD245C328}"/>
              </a:ext>
            </a:extLst>
          </p:cNvPr>
          <p:cNvSpPr>
            <a:spLocks noGrp="1"/>
          </p:cNvSpPr>
          <p:nvPr>
            <p:ph idx="23" hasCustomPrompt="1"/>
          </p:nvPr>
        </p:nvSpPr>
        <p:spPr>
          <a:xfrm>
            <a:off x="3910905" y="2571750"/>
            <a:ext cx="1336802" cy="1034559"/>
          </a:xfrm>
          <a:prstGeom prst="rect">
            <a:avLst/>
          </a:prstGeom>
          <a:ln w="9525" cmpd="sng">
            <a:noFill/>
          </a:ln>
        </p:spPr>
        <p:txBody>
          <a:bodyPr anchor="ctr"/>
          <a:lstStyle>
            <a:lvl1pPr marL="0" indent="0" algn="ctr">
              <a:spcBef>
                <a:spcPts val="2400"/>
              </a:spcBef>
              <a:buClr>
                <a:srgbClr val="F98419"/>
              </a:buClr>
              <a:buSzPct val="80000"/>
              <a:buFont typeface="Arial" panose="020B0604020202020204" pitchFamily="34" charset="0"/>
              <a:buNone/>
              <a:defRPr lang="en-US" sz="1600" b="1" kern="1200" baseline="0" dirty="0" smtClean="0">
                <a:solidFill>
                  <a:schemeClr val="tx1"/>
                </a:solidFill>
                <a:latin typeface="Calibri" panose="020F0502020204030204" pitchFamily="34" charset="0"/>
                <a:ea typeface="+mn-ea"/>
                <a:cs typeface="Calibri" panose="020F0502020204030204" pitchFamily="34" charset="0"/>
              </a:defRPr>
            </a:lvl1pPr>
            <a:lvl2pPr marL="284162" indent="0" algn="ctr">
              <a:spcBef>
                <a:spcPts val="0"/>
              </a:spcBef>
              <a:buClr>
                <a:srgbClr val="F98419"/>
              </a:buClr>
              <a:buSzPct val="80000"/>
              <a:buFont typeface="Arial" panose="020B0604020202020204" pitchFamily="34" charset="0"/>
              <a:buNone/>
              <a:defRPr sz="1600"/>
            </a:lvl2pPr>
            <a:lvl3pPr marL="573087" indent="0" algn="ctr">
              <a:spcBef>
                <a:spcPts val="0"/>
              </a:spcBef>
              <a:buClr>
                <a:srgbClr val="F98419"/>
              </a:buClr>
              <a:buFont typeface="Arial" panose="020B0604020202020204" pitchFamily="34" charset="0"/>
              <a:buNone/>
              <a:tabLst/>
              <a:defRPr sz="1600"/>
            </a:lvl3pPr>
            <a:lvl4pPr marL="1371600" indent="0">
              <a:buNone/>
              <a:defRPr/>
            </a:lvl4pPr>
            <a:lvl5pPr marL="1828800" indent="0">
              <a:buNone/>
              <a:defRPr/>
            </a:lvl5pPr>
          </a:lstStyle>
          <a:p>
            <a:pPr lvl="0"/>
            <a:r>
              <a:rPr lang="en-US" dirty="0"/>
              <a:t>Click to add text</a:t>
            </a:r>
          </a:p>
        </p:txBody>
      </p:sp>
      <p:sp>
        <p:nvSpPr>
          <p:cNvPr id="4" name="Source">
            <a:extLst>
              <a:ext uri="{FF2B5EF4-FFF2-40B4-BE49-F238E27FC236}">
                <a16:creationId xmlns:a16="http://schemas.microsoft.com/office/drawing/2014/main" id="{D9DE5FD8-469B-FD34-543F-F7FCA96EFBDC}"/>
              </a:ext>
            </a:extLst>
          </p:cNvPr>
          <p:cNvSpPr>
            <a:spLocks noGrp="1"/>
          </p:cNvSpPr>
          <p:nvPr>
            <p:ph idx="19"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9A5C684-826F-0442-8631-7E4E2B374D8D}"/>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7868146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meline">
    <p:bg>
      <p:bgPr>
        <a:solidFill>
          <a:srgbClr val="FFFFFF"/>
        </a:solidFill>
        <a:effectLst/>
      </p:bgPr>
    </p:bg>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149313" y="53975"/>
            <a:ext cx="8858161" cy="857250"/>
          </a:xfrm>
        </p:spPr>
        <p:txBody>
          <a:bodyPr/>
          <a:lstStyle/>
          <a:p>
            <a:r>
              <a:rPr lang="en-US" dirty="0"/>
              <a:t>Click to add slide title</a:t>
            </a:r>
          </a:p>
        </p:txBody>
      </p:sp>
      <p:sp>
        <p:nvSpPr>
          <p:cNvPr id="4" name="Caption">
            <a:extLst>
              <a:ext uri="{FF2B5EF4-FFF2-40B4-BE49-F238E27FC236}">
                <a16:creationId xmlns:a16="http://schemas.microsoft.com/office/drawing/2014/main" id="{E4AEE2E2-8E0C-2CC0-0BDC-CD742F9500F8}"/>
              </a:ext>
            </a:extLst>
          </p:cNvPr>
          <p:cNvSpPr>
            <a:spLocks noGrp="1"/>
          </p:cNvSpPr>
          <p:nvPr>
            <p:ph type="body" sz="quarter" idx="18" hasCustomPrompt="1"/>
          </p:nvPr>
        </p:nvSpPr>
        <p:spPr>
          <a:xfrm>
            <a:off x="141693" y="1200150"/>
            <a:ext cx="8849908"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1" name="Placeholder 1">
            <a:extLst>
              <a:ext uri="{FF2B5EF4-FFF2-40B4-BE49-F238E27FC236}">
                <a16:creationId xmlns:a16="http://schemas.microsoft.com/office/drawing/2014/main" id="{C77E2AE8-3FE1-4A3C-7544-70873EE1E3FF}"/>
              </a:ext>
            </a:extLst>
          </p:cNvPr>
          <p:cNvSpPr>
            <a:spLocks noGrp="1"/>
          </p:cNvSpPr>
          <p:nvPr>
            <p:ph sz="quarter" idx="49"/>
          </p:nvPr>
        </p:nvSpPr>
        <p:spPr>
          <a:xfrm>
            <a:off x="136525" y="2990850"/>
            <a:ext cx="8855075" cy="403225"/>
          </a:xfrm>
        </p:spPr>
        <p:txBody>
          <a:bodyPr/>
          <a:lstStyle>
            <a:lvl1pPr marL="0" indent="0">
              <a:buFontTx/>
              <a:buNone/>
              <a:defRPr/>
            </a:lvl1pPr>
            <a:lvl2pPr marL="282765" indent="0">
              <a:buFontTx/>
              <a:buNone/>
              <a:defRPr/>
            </a:lvl2pPr>
            <a:lvl3pPr marL="571500" indent="0">
              <a:buFontTx/>
              <a:buNone/>
              <a:defRPr/>
            </a:lvl3pPr>
            <a:lvl4pPr marL="803275" indent="0">
              <a:buFontTx/>
              <a:buNone/>
              <a:defRPr/>
            </a:lvl4pPr>
            <a:lvl5pPr marL="1828800" indent="0">
              <a:buFontTx/>
              <a:buNone/>
              <a:defRPr/>
            </a:lvl5pPr>
          </a:lstStyle>
          <a:p>
            <a:pPr lvl="0"/>
            <a:endParaRPr lang="en-US" dirty="0"/>
          </a:p>
        </p:txBody>
      </p:sp>
      <p:sp>
        <p:nvSpPr>
          <p:cNvPr id="17" name="Box 1">
            <a:extLst>
              <a:ext uri="{FF2B5EF4-FFF2-40B4-BE49-F238E27FC236}">
                <a16:creationId xmlns:a16="http://schemas.microsoft.com/office/drawing/2014/main" id="{6205D643-7A60-A84A-B374-4CB13DD533A0}"/>
              </a:ext>
            </a:extLst>
          </p:cNvPr>
          <p:cNvSpPr>
            <a:spLocks noGrp="1"/>
          </p:cNvSpPr>
          <p:nvPr>
            <p:ph idx="19" hasCustomPrompt="1"/>
          </p:nvPr>
        </p:nvSpPr>
        <p:spPr>
          <a:xfrm>
            <a:off x="137160" y="1746504"/>
            <a:ext cx="1371600" cy="1143000"/>
          </a:xfrm>
          <a:ln w="12700">
            <a:solidFill>
              <a:schemeClr val="accent3"/>
            </a:solidFill>
          </a:ln>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24" name="Picture 1">
            <a:extLst>
              <a:ext uri="{FF2B5EF4-FFF2-40B4-BE49-F238E27FC236}">
                <a16:creationId xmlns:a16="http://schemas.microsoft.com/office/drawing/2014/main" id="{71FF559E-5A02-E02D-5827-2CD0C10A4D16}"/>
              </a:ext>
            </a:extLst>
          </p:cNvPr>
          <p:cNvSpPr>
            <a:spLocks noGrp="1"/>
          </p:cNvSpPr>
          <p:nvPr>
            <p:ph type="pic" sz="quarter" idx="43"/>
          </p:nvPr>
        </p:nvSpPr>
        <p:spPr>
          <a:xfrm>
            <a:off x="1641638" y="1743360"/>
            <a:ext cx="1371600" cy="1143000"/>
          </a:xfrm>
        </p:spPr>
        <p:txBody>
          <a:bodyPr/>
          <a:lstStyle>
            <a:lvl1pPr marL="0" indent="0">
              <a:buNone/>
              <a:defRPr/>
            </a:lvl1pPr>
          </a:lstStyle>
          <a:p>
            <a:endParaRPr lang="en-US" dirty="0"/>
          </a:p>
        </p:txBody>
      </p:sp>
      <p:sp>
        <p:nvSpPr>
          <p:cNvPr id="37" name="Box 2">
            <a:extLst>
              <a:ext uri="{FF2B5EF4-FFF2-40B4-BE49-F238E27FC236}">
                <a16:creationId xmlns:a16="http://schemas.microsoft.com/office/drawing/2014/main" id="{7DBD8604-C25B-2B0B-0966-A8E6239DF83B}"/>
              </a:ext>
            </a:extLst>
          </p:cNvPr>
          <p:cNvSpPr>
            <a:spLocks noGrp="1"/>
          </p:cNvSpPr>
          <p:nvPr>
            <p:ph idx="40" hasCustomPrompt="1"/>
          </p:nvPr>
        </p:nvSpPr>
        <p:spPr>
          <a:xfrm>
            <a:off x="1641638" y="3472696"/>
            <a:ext cx="1371600" cy="1143000"/>
          </a:xfrm>
          <a:ln w="12700">
            <a:solidFill>
              <a:schemeClr val="accent3"/>
            </a:solidFill>
          </a:ln>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30" name="Picture 2">
            <a:extLst>
              <a:ext uri="{FF2B5EF4-FFF2-40B4-BE49-F238E27FC236}">
                <a16:creationId xmlns:a16="http://schemas.microsoft.com/office/drawing/2014/main" id="{99C885F7-C58A-0988-DC04-2DDD9FDEEBC3}"/>
              </a:ext>
            </a:extLst>
          </p:cNvPr>
          <p:cNvSpPr>
            <a:spLocks noGrp="1"/>
          </p:cNvSpPr>
          <p:nvPr>
            <p:ph type="pic" sz="quarter" idx="48"/>
          </p:nvPr>
        </p:nvSpPr>
        <p:spPr>
          <a:xfrm>
            <a:off x="137160" y="3472696"/>
            <a:ext cx="1371600" cy="1143000"/>
          </a:xfrm>
        </p:spPr>
        <p:txBody>
          <a:bodyPr/>
          <a:lstStyle>
            <a:lvl1pPr marL="0" indent="0">
              <a:buNone/>
              <a:defRPr/>
            </a:lvl1pPr>
          </a:lstStyle>
          <a:p>
            <a:endParaRPr lang="en-US" dirty="0"/>
          </a:p>
        </p:txBody>
      </p:sp>
      <p:sp>
        <p:nvSpPr>
          <p:cNvPr id="21" name="Box 3">
            <a:extLst>
              <a:ext uri="{FF2B5EF4-FFF2-40B4-BE49-F238E27FC236}">
                <a16:creationId xmlns:a16="http://schemas.microsoft.com/office/drawing/2014/main" id="{51F9A926-A6B1-B848-96D6-AE921E59A94D}"/>
              </a:ext>
            </a:extLst>
          </p:cNvPr>
          <p:cNvSpPr>
            <a:spLocks noGrp="1"/>
          </p:cNvSpPr>
          <p:nvPr>
            <p:ph idx="22" hasCustomPrompt="1"/>
          </p:nvPr>
        </p:nvSpPr>
        <p:spPr>
          <a:xfrm>
            <a:off x="3136229" y="1743360"/>
            <a:ext cx="1371600" cy="1143000"/>
          </a:xfrm>
          <a:ln w="12700">
            <a:solidFill>
              <a:schemeClr val="accent3"/>
            </a:solidFill>
          </a:ln>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26" name="Picture 3">
            <a:extLst>
              <a:ext uri="{FF2B5EF4-FFF2-40B4-BE49-F238E27FC236}">
                <a16:creationId xmlns:a16="http://schemas.microsoft.com/office/drawing/2014/main" id="{5CC45B20-39BA-6626-B0B6-2D524665CE2C}"/>
              </a:ext>
            </a:extLst>
          </p:cNvPr>
          <p:cNvSpPr>
            <a:spLocks noGrp="1"/>
          </p:cNvSpPr>
          <p:nvPr>
            <p:ph type="pic" sz="quarter" idx="44"/>
          </p:nvPr>
        </p:nvSpPr>
        <p:spPr>
          <a:xfrm>
            <a:off x="4630820" y="1743360"/>
            <a:ext cx="1371600" cy="1143000"/>
          </a:xfrm>
        </p:spPr>
        <p:txBody>
          <a:bodyPr/>
          <a:lstStyle>
            <a:lvl1pPr marL="0" indent="0">
              <a:buNone/>
              <a:defRPr/>
            </a:lvl1pPr>
          </a:lstStyle>
          <a:p>
            <a:endParaRPr lang="en-US" dirty="0"/>
          </a:p>
        </p:txBody>
      </p:sp>
      <p:sp>
        <p:nvSpPr>
          <p:cNvPr id="38" name="Box 4">
            <a:extLst>
              <a:ext uri="{FF2B5EF4-FFF2-40B4-BE49-F238E27FC236}">
                <a16:creationId xmlns:a16="http://schemas.microsoft.com/office/drawing/2014/main" id="{3AC76269-5CB1-4C71-3B98-BBF293843278}"/>
              </a:ext>
            </a:extLst>
          </p:cNvPr>
          <p:cNvSpPr>
            <a:spLocks noGrp="1"/>
          </p:cNvSpPr>
          <p:nvPr>
            <p:ph idx="41" hasCustomPrompt="1"/>
          </p:nvPr>
        </p:nvSpPr>
        <p:spPr>
          <a:xfrm>
            <a:off x="4630820" y="3472696"/>
            <a:ext cx="1371600" cy="1143000"/>
          </a:xfrm>
          <a:ln w="12700">
            <a:solidFill>
              <a:schemeClr val="accent3"/>
            </a:solidFill>
          </a:ln>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29" name="Picture 4">
            <a:extLst>
              <a:ext uri="{FF2B5EF4-FFF2-40B4-BE49-F238E27FC236}">
                <a16:creationId xmlns:a16="http://schemas.microsoft.com/office/drawing/2014/main" id="{6050AF3F-1987-9DD4-EA3F-29DA39E574DB}"/>
              </a:ext>
            </a:extLst>
          </p:cNvPr>
          <p:cNvSpPr>
            <a:spLocks noGrp="1"/>
          </p:cNvSpPr>
          <p:nvPr>
            <p:ph type="pic" sz="quarter" idx="47"/>
          </p:nvPr>
        </p:nvSpPr>
        <p:spPr>
          <a:xfrm>
            <a:off x="3136229" y="3472696"/>
            <a:ext cx="1371600" cy="1143000"/>
          </a:xfrm>
        </p:spPr>
        <p:txBody>
          <a:bodyPr/>
          <a:lstStyle>
            <a:lvl1pPr marL="0" indent="0">
              <a:buNone/>
              <a:defRPr/>
            </a:lvl1pPr>
          </a:lstStyle>
          <a:p>
            <a:endParaRPr lang="en-US" dirty="0"/>
          </a:p>
        </p:txBody>
      </p:sp>
      <p:sp>
        <p:nvSpPr>
          <p:cNvPr id="25" name="Box 5">
            <a:extLst>
              <a:ext uri="{FF2B5EF4-FFF2-40B4-BE49-F238E27FC236}">
                <a16:creationId xmlns:a16="http://schemas.microsoft.com/office/drawing/2014/main" id="{7C1FE663-AD46-1C4F-9F27-6999C8456FF5}"/>
              </a:ext>
            </a:extLst>
          </p:cNvPr>
          <p:cNvSpPr>
            <a:spLocks noGrp="1"/>
          </p:cNvSpPr>
          <p:nvPr>
            <p:ph idx="24" hasCustomPrompt="1"/>
          </p:nvPr>
        </p:nvSpPr>
        <p:spPr>
          <a:xfrm>
            <a:off x="6125411" y="1743360"/>
            <a:ext cx="1371600" cy="1143000"/>
          </a:xfrm>
          <a:ln w="12700">
            <a:solidFill>
              <a:schemeClr val="accent3"/>
            </a:solidFill>
          </a:ln>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27" name="Picture 5">
            <a:extLst>
              <a:ext uri="{FF2B5EF4-FFF2-40B4-BE49-F238E27FC236}">
                <a16:creationId xmlns:a16="http://schemas.microsoft.com/office/drawing/2014/main" id="{91DB28CA-A03C-E244-BB98-B6ECE5292019}"/>
              </a:ext>
            </a:extLst>
          </p:cNvPr>
          <p:cNvSpPr>
            <a:spLocks noGrp="1"/>
          </p:cNvSpPr>
          <p:nvPr>
            <p:ph type="pic" sz="quarter" idx="45"/>
          </p:nvPr>
        </p:nvSpPr>
        <p:spPr>
          <a:xfrm>
            <a:off x="7620001" y="1743360"/>
            <a:ext cx="1371600" cy="1143000"/>
          </a:xfrm>
        </p:spPr>
        <p:txBody>
          <a:bodyPr/>
          <a:lstStyle>
            <a:lvl1pPr marL="0" indent="0">
              <a:buNone/>
              <a:defRPr/>
            </a:lvl1pPr>
          </a:lstStyle>
          <a:p>
            <a:endParaRPr lang="en-US" dirty="0"/>
          </a:p>
        </p:txBody>
      </p:sp>
      <p:sp>
        <p:nvSpPr>
          <p:cNvPr id="39" name="Box 6">
            <a:extLst>
              <a:ext uri="{FF2B5EF4-FFF2-40B4-BE49-F238E27FC236}">
                <a16:creationId xmlns:a16="http://schemas.microsoft.com/office/drawing/2014/main" id="{588455BA-FD31-A886-9BB0-E23DF3C1DFC6}"/>
              </a:ext>
            </a:extLst>
          </p:cNvPr>
          <p:cNvSpPr>
            <a:spLocks noGrp="1"/>
          </p:cNvSpPr>
          <p:nvPr>
            <p:ph idx="42" hasCustomPrompt="1"/>
          </p:nvPr>
        </p:nvSpPr>
        <p:spPr>
          <a:xfrm>
            <a:off x="7620001" y="3472696"/>
            <a:ext cx="1371600" cy="1143000"/>
          </a:xfrm>
          <a:ln w="12700">
            <a:solidFill>
              <a:schemeClr val="accent3"/>
            </a:solidFill>
          </a:ln>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28" name="Picture 6">
            <a:extLst>
              <a:ext uri="{FF2B5EF4-FFF2-40B4-BE49-F238E27FC236}">
                <a16:creationId xmlns:a16="http://schemas.microsoft.com/office/drawing/2014/main" id="{B58A88E0-A91F-BD03-87F5-5067A2AF4907}"/>
              </a:ext>
            </a:extLst>
          </p:cNvPr>
          <p:cNvSpPr>
            <a:spLocks noGrp="1"/>
          </p:cNvSpPr>
          <p:nvPr>
            <p:ph type="pic" sz="quarter" idx="46"/>
          </p:nvPr>
        </p:nvSpPr>
        <p:spPr>
          <a:xfrm>
            <a:off x="6125411" y="3472696"/>
            <a:ext cx="1371600" cy="1143000"/>
          </a:xfrm>
        </p:spPr>
        <p:txBody>
          <a:bodyPr/>
          <a:lstStyle>
            <a:lvl1pPr marL="0" indent="0">
              <a:buNone/>
              <a:defRPr/>
            </a:lvl1pPr>
          </a:lstStyle>
          <a:p>
            <a:endParaRPr lang="en-US" dirty="0"/>
          </a:p>
        </p:txBody>
      </p:sp>
      <p:sp>
        <p:nvSpPr>
          <p:cNvPr id="8" name="Source">
            <a:extLst>
              <a:ext uri="{FF2B5EF4-FFF2-40B4-BE49-F238E27FC236}">
                <a16:creationId xmlns:a16="http://schemas.microsoft.com/office/drawing/2014/main" id="{0249B332-CABF-854E-B6E9-46A2BE5A2C6D}"/>
              </a:ext>
            </a:extLst>
          </p:cNvPr>
          <p:cNvSpPr>
            <a:spLocks noGrp="1"/>
          </p:cNvSpPr>
          <p:nvPr>
            <p:ph idx="12" hasCustomPrompt="1"/>
          </p:nvPr>
        </p:nvSpPr>
        <p:spPr>
          <a:xfrm>
            <a:off x="149313" y="4792204"/>
            <a:ext cx="781812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rgbClr val="000000"/>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0C4EC1CA-48D8-777F-A6A1-E5D28A65C90A}"/>
              </a:ext>
            </a:extLst>
          </p:cNvPr>
          <p:cNvSpPr>
            <a:spLocks noGrp="1"/>
          </p:cNvSpPr>
          <p:nvPr>
            <p:ph type="sldNum" sz="quarter" idx="33"/>
          </p:nvPr>
        </p:nvSpPr>
        <p:spPr/>
        <p:txBody>
          <a:bodyPr/>
          <a:lstStyle/>
          <a:p>
            <a:fld id="{41E43040-C176-F740-A7BC-9B82D194292B}" type="slidenum">
              <a:rPr lang="en-US" smtClean="0"/>
              <a:pPr/>
              <a:t>‹#›</a:t>
            </a:fld>
            <a:endParaRPr lang="en-US" dirty="0"/>
          </a:p>
        </p:txBody>
      </p:sp>
      <p:sp>
        <p:nvSpPr>
          <p:cNvPr id="10" name="Decorative oval">
            <a:extLst>
              <a:ext uri="{FF2B5EF4-FFF2-40B4-BE49-F238E27FC236}">
                <a16:creationId xmlns:a16="http://schemas.microsoft.com/office/drawing/2014/main" id="{97330086-D69D-3744-9456-0AF595E2BA54}"/>
              </a:ext>
              <a:ext uri="{C183D7F6-B498-43B3-948B-1728B52AA6E4}">
                <adec:decorative xmlns:adec="http://schemas.microsoft.com/office/drawing/2017/decorative" val="1"/>
              </a:ext>
            </a:extLst>
          </p:cNvPr>
          <p:cNvSpPr/>
          <p:nvPr/>
        </p:nvSpPr>
        <p:spPr>
          <a:xfrm>
            <a:off x="741259" y="3075396"/>
            <a:ext cx="183176" cy="192231"/>
          </a:xfrm>
          <a:prstGeom prst="ellipse">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35" name="Decorative connector">
            <a:extLst>
              <a:ext uri="{FF2B5EF4-FFF2-40B4-BE49-F238E27FC236}">
                <a16:creationId xmlns:a16="http://schemas.microsoft.com/office/drawing/2014/main" id="{6E2B9F11-6576-E35A-BA6F-ED4CBAACA192}"/>
              </a:ext>
              <a:ext uri="{C183D7F6-B498-43B3-948B-1728B52AA6E4}">
                <adec:decorative xmlns:adec="http://schemas.microsoft.com/office/drawing/2017/decorative" val="1"/>
              </a:ext>
            </a:extLst>
          </p:cNvPr>
          <p:cNvCxnSpPr>
            <a:cxnSpLocks/>
          </p:cNvCxnSpPr>
          <p:nvPr/>
        </p:nvCxnSpPr>
        <p:spPr>
          <a:xfrm>
            <a:off x="832847" y="2899976"/>
            <a:ext cx="0" cy="198159"/>
          </a:xfrm>
          <a:prstGeom prst="line">
            <a:avLst/>
          </a:prstGeom>
          <a:ln>
            <a:solidFill>
              <a:schemeClr val="accent3"/>
            </a:solidFill>
            <a:prstDash val="sysDot"/>
          </a:ln>
        </p:spPr>
        <p:style>
          <a:lnRef idx="2">
            <a:schemeClr val="accent1"/>
          </a:lnRef>
          <a:fillRef idx="0">
            <a:schemeClr val="accent1"/>
          </a:fillRef>
          <a:effectRef idx="1">
            <a:schemeClr val="accent1"/>
          </a:effectRef>
          <a:fontRef idx="minor">
            <a:schemeClr val="tx1"/>
          </a:fontRef>
        </p:style>
      </p:cxnSp>
      <p:sp>
        <p:nvSpPr>
          <p:cNvPr id="15" name="Decorative oval">
            <a:extLst>
              <a:ext uri="{FF2B5EF4-FFF2-40B4-BE49-F238E27FC236}">
                <a16:creationId xmlns:a16="http://schemas.microsoft.com/office/drawing/2014/main" id="{6F6DB1E6-B41F-8EF0-CBE9-1385FB946E41}"/>
              </a:ext>
              <a:ext uri="{C183D7F6-B498-43B3-948B-1728B52AA6E4}">
                <adec:decorative xmlns:adec="http://schemas.microsoft.com/office/drawing/2017/decorative" val="1"/>
              </a:ext>
            </a:extLst>
          </p:cNvPr>
          <p:cNvSpPr/>
          <p:nvPr/>
        </p:nvSpPr>
        <p:spPr>
          <a:xfrm>
            <a:off x="2235850" y="3075396"/>
            <a:ext cx="183176" cy="192231"/>
          </a:xfrm>
          <a:prstGeom prst="ellipse">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6" name="Decorative connector">
            <a:extLst>
              <a:ext uri="{FF2B5EF4-FFF2-40B4-BE49-F238E27FC236}">
                <a16:creationId xmlns:a16="http://schemas.microsoft.com/office/drawing/2014/main" id="{BFDC7B8B-5C06-E236-2DF6-1397741B2011}"/>
              </a:ext>
              <a:ext uri="{C183D7F6-B498-43B3-948B-1728B52AA6E4}">
                <adec:decorative xmlns:adec="http://schemas.microsoft.com/office/drawing/2017/decorative" val="1"/>
              </a:ext>
            </a:extLst>
          </p:cNvPr>
          <p:cNvCxnSpPr>
            <a:cxnSpLocks/>
          </p:cNvCxnSpPr>
          <p:nvPr/>
        </p:nvCxnSpPr>
        <p:spPr>
          <a:xfrm>
            <a:off x="2323155" y="3263792"/>
            <a:ext cx="0" cy="198159"/>
          </a:xfrm>
          <a:prstGeom prst="line">
            <a:avLst/>
          </a:prstGeom>
          <a:ln>
            <a:solidFill>
              <a:schemeClr val="accent3"/>
            </a:solidFill>
            <a:prstDash val="sysDot"/>
          </a:ln>
        </p:spPr>
        <p:style>
          <a:lnRef idx="2">
            <a:schemeClr val="accent1"/>
          </a:lnRef>
          <a:fillRef idx="0">
            <a:schemeClr val="accent1"/>
          </a:fillRef>
          <a:effectRef idx="1">
            <a:schemeClr val="accent1"/>
          </a:effectRef>
          <a:fontRef idx="minor">
            <a:schemeClr val="tx1"/>
          </a:fontRef>
        </p:style>
      </p:cxnSp>
      <p:sp>
        <p:nvSpPr>
          <p:cNvPr id="12" name="Decorative oval">
            <a:extLst>
              <a:ext uri="{FF2B5EF4-FFF2-40B4-BE49-F238E27FC236}">
                <a16:creationId xmlns:a16="http://schemas.microsoft.com/office/drawing/2014/main" id="{8DF26D44-F190-2744-A872-35672FDDD653}"/>
              </a:ext>
              <a:ext uri="{C183D7F6-B498-43B3-948B-1728B52AA6E4}">
                <adec:decorative xmlns:adec="http://schemas.microsoft.com/office/drawing/2017/decorative" val="1"/>
              </a:ext>
            </a:extLst>
          </p:cNvPr>
          <p:cNvSpPr/>
          <p:nvPr/>
        </p:nvSpPr>
        <p:spPr>
          <a:xfrm>
            <a:off x="3730441" y="3075396"/>
            <a:ext cx="183176" cy="192231"/>
          </a:xfrm>
          <a:prstGeom prst="ellipse">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32" name="Decorative connector">
            <a:extLst>
              <a:ext uri="{FF2B5EF4-FFF2-40B4-BE49-F238E27FC236}">
                <a16:creationId xmlns:a16="http://schemas.microsoft.com/office/drawing/2014/main" id="{12B5BEB5-B151-89F3-85A1-C0F02D0C3773}"/>
              </a:ext>
              <a:ext uri="{C183D7F6-B498-43B3-948B-1728B52AA6E4}">
                <adec:decorative xmlns:adec="http://schemas.microsoft.com/office/drawing/2017/decorative" val="1"/>
              </a:ext>
            </a:extLst>
          </p:cNvPr>
          <p:cNvCxnSpPr>
            <a:cxnSpLocks/>
          </p:cNvCxnSpPr>
          <p:nvPr/>
        </p:nvCxnSpPr>
        <p:spPr>
          <a:xfrm>
            <a:off x="3822029" y="2899976"/>
            <a:ext cx="0" cy="198159"/>
          </a:xfrm>
          <a:prstGeom prst="line">
            <a:avLst/>
          </a:prstGeom>
          <a:ln>
            <a:solidFill>
              <a:schemeClr val="accent3"/>
            </a:solidFill>
            <a:prstDash val="sysDot"/>
          </a:ln>
        </p:spPr>
        <p:style>
          <a:lnRef idx="2">
            <a:schemeClr val="accent1"/>
          </a:lnRef>
          <a:fillRef idx="0">
            <a:schemeClr val="accent1"/>
          </a:fillRef>
          <a:effectRef idx="1">
            <a:schemeClr val="accent1"/>
          </a:effectRef>
          <a:fontRef idx="minor">
            <a:schemeClr val="tx1"/>
          </a:fontRef>
        </p:style>
      </p:cxnSp>
      <p:sp>
        <p:nvSpPr>
          <p:cNvPr id="13" name="Decorative oval">
            <a:extLst>
              <a:ext uri="{FF2B5EF4-FFF2-40B4-BE49-F238E27FC236}">
                <a16:creationId xmlns:a16="http://schemas.microsoft.com/office/drawing/2014/main" id="{0E8A58AA-AEB2-DD4A-99B3-D88465C43F76}"/>
              </a:ext>
              <a:ext uri="{C183D7F6-B498-43B3-948B-1728B52AA6E4}">
                <adec:decorative xmlns:adec="http://schemas.microsoft.com/office/drawing/2017/decorative" val="1"/>
              </a:ext>
            </a:extLst>
          </p:cNvPr>
          <p:cNvSpPr/>
          <p:nvPr/>
        </p:nvSpPr>
        <p:spPr>
          <a:xfrm>
            <a:off x="5225032" y="3075396"/>
            <a:ext cx="183176" cy="192231"/>
          </a:xfrm>
          <a:prstGeom prst="ellipse">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7" name="Decorative connector">
            <a:extLst>
              <a:ext uri="{FF2B5EF4-FFF2-40B4-BE49-F238E27FC236}">
                <a16:creationId xmlns:a16="http://schemas.microsoft.com/office/drawing/2014/main" id="{131483C7-85FB-4C2F-6B8B-F31F5DE7521A}"/>
              </a:ext>
              <a:ext uri="{C183D7F6-B498-43B3-948B-1728B52AA6E4}">
                <adec:decorative xmlns:adec="http://schemas.microsoft.com/office/drawing/2017/decorative" val="1"/>
              </a:ext>
            </a:extLst>
          </p:cNvPr>
          <p:cNvCxnSpPr>
            <a:cxnSpLocks/>
          </p:cNvCxnSpPr>
          <p:nvPr/>
        </p:nvCxnSpPr>
        <p:spPr>
          <a:xfrm>
            <a:off x="5316620" y="3280980"/>
            <a:ext cx="0" cy="198159"/>
          </a:xfrm>
          <a:prstGeom prst="line">
            <a:avLst/>
          </a:prstGeom>
          <a:ln>
            <a:solidFill>
              <a:schemeClr val="accent3"/>
            </a:solidFill>
            <a:prstDash val="sysDot"/>
          </a:ln>
        </p:spPr>
        <p:style>
          <a:lnRef idx="2">
            <a:schemeClr val="accent1"/>
          </a:lnRef>
          <a:fillRef idx="0">
            <a:schemeClr val="accent1"/>
          </a:fillRef>
          <a:effectRef idx="1">
            <a:schemeClr val="accent1"/>
          </a:effectRef>
          <a:fontRef idx="minor">
            <a:schemeClr val="tx1"/>
          </a:fontRef>
        </p:style>
      </p:cxnSp>
      <p:sp>
        <p:nvSpPr>
          <p:cNvPr id="14" name="Decorative oval">
            <a:extLst>
              <a:ext uri="{FF2B5EF4-FFF2-40B4-BE49-F238E27FC236}">
                <a16:creationId xmlns:a16="http://schemas.microsoft.com/office/drawing/2014/main" id="{2801091A-DA2A-6C49-9491-78838ECA80C3}"/>
              </a:ext>
              <a:ext uri="{C183D7F6-B498-43B3-948B-1728B52AA6E4}">
                <adec:decorative xmlns:adec="http://schemas.microsoft.com/office/drawing/2017/decorative" val="1"/>
              </a:ext>
            </a:extLst>
          </p:cNvPr>
          <p:cNvSpPr/>
          <p:nvPr/>
        </p:nvSpPr>
        <p:spPr>
          <a:xfrm>
            <a:off x="6719623" y="3075396"/>
            <a:ext cx="183176" cy="192231"/>
          </a:xfrm>
          <a:prstGeom prst="ellipse">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6" name="Decorative connector">
            <a:extLst>
              <a:ext uri="{FF2B5EF4-FFF2-40B4-BE49-F238E27FC236}">
                <a16:creationId xmlns:a16="http://schemas.microsoft.com/office/drawing/2014/main" id="{D9D4C4DB-D13A-8E97-827E-17653F3BD01E}"/>
              </a:ext>
              <a:ext uri="{C183D7F6-B498-43B3-948B-1728B52AA6E4}">
                <adec:decorative xmlns:adec="http://schemas.microsoft.com/office/drawing/2017/decorative" val="1"/>
              </a:ext>
            </a:extLst>
          </p:cNvPr>
          <p:cNvCxnSpPr>
            <a:cxnSpLocks/>
          </p:cNvCxnSpPr>
          <p:nvPr/>
        </p:nvCxnSpPr>
        <p:spPr>
          <a:xfrm>
            <a:off x="6811211" y="2899976"/>
            <a:ext cx="0" cy="198159"/>
          </a:xfrm>
          <a:prstGeom prst="line">
            <a:avLst/>
          </a:prstGeom>
          <a:ln>
            <a:solidFill>
              <a:schemeClr val="accent3"/>
            </a:solidFill>
            <a:prstDash val="sysDot"/>
          </a:ln>
        </p:spPr>
        <p:style>
          <a:lnRef idx="2">
            <a:schemeClr val="accent1"/>
          </a:lnRef>
          <a:fillRef idx="0">
            <a:schemeClr val="accent1"/>
          </a:fillRef>
          <a:effectRef idx="1">
            <a:schemeClr val="accent1"/>
          </a:effectRef>
          <a:fontRef idx="minor">
            <a:schemeClr val="tx1"/>
          </a:fontRef>
        </p:style>
      </p:cxnSp>
      <p:sp>
        <p:nvSpPr>
          <p:cNvPr id="18" name="Decorative oval">
            <a:extLst>
              <a:ext uri="{FF2B5EF4-FFF2-40B4-BE49-F238E27FC236}">
                <a16:creationId xmlns:a16="http://schemas.microsoft.com/office/drawing/2014/main" id="{12CC1504-931A-D63D-AC02-63005D0E4AB2}"/>
              </a:ext>
              <a:ext uri="{C183D7F6-B498-43B3-948B-1728B52AA6E4}">
                <adec:decorative xmlns:adec="http://schemas.microsoft.com/office/drawing/2017/decorative" val="1"/>
              </a:ext>
            </a:extLst>
          </p:cNvPr>
          <p:cNvSpPr/>
          <p:nvPr/>
        </p:nvSpPr>
        <p:spPr>
          <a:xfrm>
            <a:off x="8214213" y="3075396"/>
            <a:ext cx="183176" cy="192231"/>
          </a:xfrm>
          <a:prstGeom prst="ellipse">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9" name="Decorative connector">
            <a:extLst>
              <a:ext uri="{FF2B5EF4-FFF2-40B4-BE49-F238E27FC236}">
                <a16:creationId xmlns:a16="http://schemas.microsoft.com/office/drawing/2014/main" id="{EA5DA3C0-05C9-A994-AF1A-D907B1124421}"/>
              </a:ext>
              <a:ext uri="{C183D7F6-B498-43B3-948B-1728B52AA6E4}">
                <adec:decorative xmlns:adec="http://schemas.microsoft.com/office/drawing/2017/decorative" val="1"/>
              </a:ext>
            </a:extLst>
          </p:cNvPr>
          <p:cNvCxnSpPr>
            <a:cxnSpLocks/>
          </p:cNvCxnSpPr>
          <p:nvPr/>
        </p:nvCxnSpPr>
        <p:spPr>
          <a:xfrm>
            <a:off x="8305801" y="3278622"/>
            <a:ext cx="0" cy="201168"/>
          </a:xfrm>
          <a:prstGeom prst="line">
            <a:avLst/>
          </a:prstGeom>
          <a:ln>
            <a:solidFill>
              <a:schemeClr val="accent3"/>
            </a:solidFill>
            <a:prstDash val="sysDot"/>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4940980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aption, 5 columns, 2 rows">
    <p:bg>
      <p:bgPr>
        <a:solidFill>
          <a:srgbClr val="FFFFFF"/>
        </a:solidFill>
        <a:effectLst/>
      </p:bgPr>
    </p:bg>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149313" y="53975"/>
            <a:ext cx="8858161" cy="857250"/>
          </a:xfrm>
        </p:spPr>
        <p:txBody>
          <a:bodyPr/>
          <a:lstStyle/>
          <a:p>
            <a:r>
              <a:rPr lang="en-US" dirty="0"/>
              <a:t>Click to add slide title</a:t>
            </a:r>
          </a:p>
        </p:txBody>
      </p:sp>
      <p:sp>
        <p:nvSpPr>
          <p:cNvPr id="4" name="Caption">
            <a:extLst>
              <a:ext uri="{FF2B5EF4-FFF2-40B4-BE49-F238E27FC236}">
                <a16:creationId xmlns:a16="http://schemas.microsoft.com/office/drawing/2014/main" id="{E4AEE2E2-8E0C-2CC0-0BDC-CD742F9500F8}"/>
              </a:ext>
            </a:extLst>
          </p:cNvPr>
          <p:cNvSpPr>
            <a:spLocks noGrp="1"/>
          </p:cNvSpPr>
          <p:nvPr>
            <p:ph type="body" sz="quarter" idx="18" hasCustomPrompt="1"/>
          </p:nvPr>
        </p:nvSpPr>
        <p:spPr>
          <a:xfrm>
            <a:off x="141693" y="1200150"/>
            <a:ext cx="8849908" cy="450850"/>
          </a:xfrm>
          <a:solidFill>
            <a:schemeClr val="accent2">
              <a:alpha val="5000"/>
            </a:schemeClr>
          </a:solidFill>
          <a:ln>
            <a:noFill/>
          </a:ln>
        </p:spPr>
        <p:txBody>
          <a:bodyPr anchor="ctr">
            <a:noAutofit/>
          </a:bodyPr>
          <a:lstStyle>
            <a:lvl1pPr marL="0" indent="0" algn="ctr">
              <a:buNone/>
              <a:defRPr sz="1400" b="0">
                <a:solidFill>
                  <a:schemeClr val="tx1"/>
                </a:solidFill>
                <a:latin typeface="Georgia" panose="02040502050405020303" pitchFamily="18" charset="0"/>
              </a:defRPr>
            </a:lvl1pPr>
            <a:lvl2pPr marL="457200" indent="0">
              <a:buNone/>
              <a:defRPr sz="1400"/>
            </a:lvl2pPr>
            <a:lvl3pPr marL="798513" indent="0">
              <a:buNone/>
              <a:defRPr sz="1400"/>
            </a:lvl3pPr>
            <a:lvl4pPr marL="1371600" indent="0">
              <a:buNone/>
              <a:defRPr sz="1400"/>
            </a:lvl4pPr>
            <a:lvl5pPr marL="1828800" indent="0">
              <a:buNone/>
              <a:defRPr sz="1400"/>
            </a:lvl5pPr>
          </a:lstStyle>
          <a:p>
            <a:pPr lvl="0"/>
            <a:r>
              <a:rPr lang="en-US" dirty="0"/>
              <a:t>Click to add caption</a:t>
            </a:r>
          </a:p>
        </p:txBody>
      </p:sp>
      <p:sp>
        <p:nvSpPr>
          <p:cNvPr id="17" name="Box 1">
            <a:extLst>
              <a:ext uri="{FF2B5EF4-FFF2-40B4-BE49-F238E27FC236}">
                <a16:creationId xmlns:a16="http://schemas.microsoft.com/office/drawing/2014/main" id="{6205D643-7A60-A84A-B374-4CB13DD533A0}"/>
              </a:ext>
            </a:extLst>
          </p:cNvPr>
          <p:cNvSpPr>
            <a:spLocks noGrp="1"/>
          </p:cNvSpPr>
          <p:nvPr>
            <p:ph idx="19" hasCustomPrompt="1"/>
          </p:nvPr>
        </p:nvSpPr>
        <p:spPr>
          <a:xfrm>
            <a:off x="149313" y="1753988"/>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10" name="Box 2">
            <a:extLst>
              <a:ext uri="{FF2B5EF4-FFF2-40B4-BE49-F238E27FC236}">
                <a16:creationId xmlns:a16="http://schemas.microsoft.com/office/drawing/2014/main" id="{B74DF3D4-55DB-74AE-34AE-82DF05AC5CFB}"/>
              </a:ext>
            </a:extLst>
          </p:cNvPr>
          <p:cNvSpPr>
            <a:spLocks noGrp="1"/>
          </p:cNvSpPr>
          <p:nvPr>
            <p:ph idx="44" hasCustomPrompt="1"/>
          </p:nvPr>
        </p:nvSpPr>
        <p:spPr>
          <a:xfrm>
            <a:off x="149313" y="3221105"/>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9" name="Box 3">
            <a:extLst>
              <a:ext uri="{FF2B5EF4-FFF2-40B4-BE49-F238E27FC236}">
                <a16:creationId xmlns:a16="http://schemas.microsoft.com/office/drawing/2014/main" id="{AA17C55C-850E-AF6D-B4E7-10AF387DA04D}"/>
              </a:ext>
            </a:extLst>
          </p:cNvPr>
          <p:cNvSpPr>
            <a:spLocks noGrp="1"/>
          </p:cNvSpPr>
          <p:nvPr>
            <p:ph idx="43" hasCustomPrompt="1"/>
          </p:nvPr>
        </p:nvSpPr>
        <p:spPr>
          <a:xfrm>
            <a:off x="1978123" y="1753989"/>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11" name="Box 4">
            <a:extLst>
              <a:ext uri="{FF2B5EF4-FFF2-40B4-BE49-F238E27FC236}">
                <a16:creationId xmlns:a16="http://schemas.microsoft.com/office/drawing/2014/main" id="{A54FB7A2-0096-78A2-816D-60D43F814148}"/>
              </a:ext>
            </a:extLst>
          </p:cNvPr>
          <p:cNvSpPr>
            <a:spLocks noGrp="1"/>
          </p:cNvSpPr>
          <p:nvPr>
            <p:ph idx="45" hasCustomPrompt="1"/>
          </p:nvPr>
        </p:nvSpPr>
        <p:spPr>
          <a:xfrm>
            <a:off x="1978123" y="3221106"/>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21" name="Box 5">
            <a:extLst>
              <a:ext uri="{FF2B5EF4-FFF2-40B4-BE49-F238E27FC236}">
                <a16:creationId xmlns:a16="http://schemas.microsoft.com/office/drawing/2014/main" id="{51F9A926-A6B1-B848-96D6-AE921E59A94D}"/>
              </a:ext>
            </a:extLst>
          </p:cNvPr>
          <p:cNvSpPr>
            <a:spLocks noGrp="1"/>
          </p:cNvSpPr>
          <p:nvPr>
            <p:ph idx="22" hasCustomPrompt="1"/>
          </p:nvPr>
        </p:nvSpPr>
        <p:spPr>
          <a:xfrm>
            <a:off x="3806933" y="1753989"/>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38" name="Box 6">
            <a:extLst>
              <a:ext uri="{FF2B5EF4-FFF2-40B4-BE49-F238E27FC236}">
                <a16:creationId xmlns:a16="http://schemas.microsoft.com/office/drawing/2014/main" id="{3AC76269-5CB1-4C71-3B98-BBF293843278}"/>
              </a:ext>
            </a:extLst>
          </p:cNvPr>
          <p:cNvSpPr>
            <a:spLocks noGrp="1"/>
          </p:cNvSpPr>
          <p:nvPr>
            <p:ph idx="41" hasCustomPrompt="1"/>
          </p:nvPr>
        </p:nvSpPr>
        <p:spPr>
          <a:xfrm>
            <a:off x="3806933" y="3221106"/>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12" name="Box 7">
            <a:extLst>
              <a:ext uri="{FF2B5EF4-FFF2-40B4-BE49-F238E27FC236}">
                <a16:creationId xmlns:a16="http://schemas.microsoft.com/office/drawing/2014/main" id="{9C839CE7-320D-477A-F570-3825BEEAAE34}"/>
              </a:ext>
            </a:extLst>
          </p:cNvPr>
          <p:cNvSpPr>
            <a:spLocks noGrp="1"/>
          </p:cNvSpPr>
          <p:nvPr>
            <p:ph idx="46" hasCustomPrompt="1"/>
          </p:nvPr>
        </p:nvSpPr>
        <p:spPr>
          <a:xfrm>
            <a:off x="5635743" y="1753989"/>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13" name="Box 8">
            <a:extLst>
              <a:ext uri="{FF2B5EF4-FFF2-40B4-BE49-F238E27FC236}">
                <a16:creationId xmlns:a16="http://schemas.microsoft.com/office/drawing/2014/main" id="{D42B821E-7A97-981B-7BE5-C0427A219139}"/>
              </a:ext>
            </a:extLst>
          </p:cNvPr>
          <p:cNvSpPr>
            <a:spLocks noGrp="1"/>
          </p:cNvSpPr>
          <p:nvPr>
            <p:ph idx="47" hasCustomPrompt="1"/>
          </p:nvPr>
        </p:nvSpPr>
        <p:spPr>
          <a:xfrm>
            <a:off x="5635743" y="3221106"/>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25" name="Box 9">
            <a:extLst>
              <a:ext uri="{FF2B5EF4-FFF2-40B4-BE49-F238E27FC236}">
                <a16:creationId xmlns:a16="http://schemas.microsoft.com/office/drawing/2014/main" id="{7C1FE663-AD46-1C4F-9F27-6999C8456FF5}"/>
              </a:ext>
            </a:extLst>
          </p:cNvPr>
          <p:cNvSpPr>
            <a:spLocks noGrp="1"/>
          </p:cNvSpPr>
          <p:nvPr>
            <p:ph idx="24" hasCustomPrompt="1"/>
          </p:nvPr>
        </p:nvSpPr>
        <p:spPr>
          <a:xfrm>
            <a:off x="7464552" y="1753989"/>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3" name="Box 10">
            <a:extLst>
              <a:ext uri="{FF2B5EF4-FFF2-40B4-BE49-F238E27FC236}">
                <a16:creationId xmlns:a16="http://schemas.microsoft.com/office/drawing/2014/main" id="{649D6864-2C6C-B331-6713-3A32D09E5229}"/>
              </a:ext>
            </a:extLst>
          </p:cNvPr>
          <p:cNvSpPr>
            <a:spLocks noGrp="1"/>
          </p:cNvSpPr>
          <p:nvPr>
            <p:ph idx="42" hasCustomPrompt="1"/>
          </p:nvPr>
        </p:nvSpPr>
        <p:spPr>
          <a:xfrm>
            <a:off x="7464552" y="3221105"/>
            <a:ext cx="1527048" cy="1371600"/>
          </a:xfrm>
        </p:spPr>
        <p:txBody>
          <a:bodyPr anchor="ctr">
            <a:normAutofit/>
          </a:bodyPr>
          <a:lstStyle>
            <a:lvl1pPr marL="0" indent="0" algn="ctr">
              <a:spcBef>
                <a:spcPts val="1200"/>
              </a:spcBef>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a:lvl2pPr>
            <a:lvl3pPr marL="808038" indent="-234950">
              <a:buFont typeface="Arial" panose="020B0604020202020204" pitchFamily="34" charset="0"/>
              <a:buChar char="●"/>
              <a:tabLst/>
              <a:defRPr/>
            </a:lvl3pPr>
            <a:lvl4pPr marL="1371600" indent="0">
              <a:buNone/>
              <a:defRPr/>
            </a:lvl4pPr>
            <a:lvl5pPr marL="1828800" indent="0">
              <a:buNone/>
              <a:defRPr/>
            </a:lvl5pPr>
          </a:lstStyle>
          <a:p>
            <a:pPr lvl="0"/>
            <a:r>
              <a:rPr lang="en-US" dirty="0"/>
              <a:t>Click to add first-level bullet</a:t>
            </a:r>
          </a:p>
        </p:txBody>
      </p:sp>
      <p:sp>
        <p:nvSpPr>
          <p:cNvPr id="8" name="Source">
            <a:extLst>
              <a:ext uri="{FF2B5EF4-FFF2-40B4-BE49-F238E27FC236}">
                <a16:creationId xmlns:a16="http://schemas.microsoft.com/office/drawing/2014/main" id="{0249B332-CABF-854E-B6E9-46A2BE5A2C6D}"/>
              </a:ext>
            </a:extLst>
          </p:cNvPr>
          <p:cNvSpPr>
            <a:spLocks noGrp="1"/>
          </p:cNvSpPr>
          <p:nvPr>
            <p:ph idx="12" hasCustomPrompt="1"/>
          </p:nvPr>
        </p:nvSpPr>
        <p:spPr>
          <a:xfrm>
            <a:off x="149313" y="4792204"/>
            <a:ext cx="781812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rgbClr val="000000"/>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5" name="Slide number">
            <a:extLst>
              <a:ext uri="{FF2B5EF4-FFF2-40B4-BE49-F238E27FC236}">
                <a16:creationId xmlns:a16="http://schemas.microsoft.com/office/drawing/2014/main" id="{0C4EC1CA-48D8-777F-A6A1-E5D28A65C90A}"/>
              </a:ext>
            </a:extLst>
          </p:cNvPr>
          <p:cNvSpPr>
            <a:spLocks noGrp="1"/>
          </p:cNvSpPr>
          <p:nvPr>
            <p:ph type="sldNum" sz="quarter" idx="33"/>
          </p:nvPr>
        </p:nvSpPr>
        <p:spPr/>
        <p:txBody>
          <a:bodyPr/>
          <a:lstStyle/>
          <a:p>
            <a:fld id="{41E43040-C176-F740-A7BC-9B82D194292B}" type="slidenum">
              <a:rPr lang="en-US" smtClean="0"/>
              <a:pPr/>
              <a:t>‹#›</a:t>
            </a:fld>
            <a:endParaRPr lang="en-US" dirty="0"/>
          </a:p>
        </p:txBody>
      </p:sp>
    </p:spTree>
    <p:extLst>
      <p:ext uri="{BB962C8B-B14F-4D97-AF65-F5344CB8AC3E}">
        <p14:creationId xmlns:p14="http://schemas.microsoft.com/office/powerpoint/2010/main" val="143649720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Pyramid">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58161"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26" name="Text 1">
            <a:extLst>
              <a:ext uri="{FF2B5EF4-FFF2-40B4-BE49-F238E27FC236}">
                <a16:creationId xmlns:a16="http://schemas.microsoft.com/office/drawing/2014/main" id="{7BAF17F4-7FA8-2B40-BF9E-55A8E4E91B05}"/>
              </a:ext>
            </a:extLst>
          </p:cNvPr>
          <p:cNvSpPr>
            <a:spLocks noGrp="1"/>
          </p:cNvSpPr>
          <p:nvPr>
            <p:ph idx="26" hasCustomPrompt="1"/>
          </p:nvPr>
        </p:nvSpPr>
        <p:spPr>
          <a:xfrm>
            <a:off x="2262096" y="1289218"/>
            <a:ext cx="1646887" cy="570984"/>
          </a:xfrm>
          <a:ln>
            <a:noFill/>
          </a:ln>
        </p:spPr>
        <p:txBody>
          <a:bodyPr anchor="ctr">
            <a:normAutofit/>
          </a:bodyPr>
          <a:lstStyle>
            <a:lvl1pPr marL="0" indent="0">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19" name="Top of pyramid box">
            <a:extLst>
              <a:ext uri="{FF2B5EF4-FFF2-40B4-BE49-F238E27FC236}">
                <a16:creationId xmlns:a16="http://schemas.microsoft.com/office/drawing/2014/main" id="{416E5DA1-136A-384D-85B8-D3676B29E3F3}"/>
              </a:ext>
            </a:extLst>
          </p:cNvPr>
          <p:cNvSpPr>
            <a:spLocks noGrp="1"/>
          </p:cNvSpPr>
          <p:nvPr>
            <p:ph idx="13" hasCustomPrompt="1"/>
          </p:nvPr>
        </p:nvSpPr>
        <p:spPr>
          <a:xfrm>
            <a:off x="4040039" y="1172217"/>
            <a:ext cx="1241853" cy="705529"/>
          </a:xfrm>
          <a:prstGeom prst="triangle">
            <a:avLst/>
          </a:prstGeom>
          <a:solidFill>
            <a:schemeClr val="accent2">
              <a:alpha val="80000"/>
            </a:schemeClr>
          </a:solidFill>
          <a:ln>
            <a:solidFill>
              <a:srgbClr val="000000">
                <a:alpha val="60000"/>
              </a:srgbClr>
            </a:solidFill>
          </a:ln>
        </p:spPr>
        <p:txBody>
          <a:bodyPr anchor="b">
            <a:noAutofit/>
          </a:bodyPr>
          <a:lstStyle>
            <a:lvl1pPr marL="0" indent="0" algn="ctr">
              <a:buFont typeface="Arial" panose="020B0604020202020204" pitchFamily="34" charset="0"/>
              <a:buNone/>
              <a:defRPr sz="1600" baseline="0">
                <a:solidFill>
                  <a:schemeClr val="bg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15" name="Text 2">
            <a:extLst>
              <a:ext uri="{FF2B5EF4-FFF2-40B4-BE49-F238E27FC236}">
                <a16:creationId xmlns:a16="http://schemas.microsoft.com/office/drawing/2014/main" id="{36FFE5C7-7947-4BC2-A6E0-FF8A7A6A89A0}"/>
              </a:ext>
            </a:extLst>
          </p:cNvPr>
          <p:cNvSpPr>
            <a:spLocks noGrp="1"/>
          </p:cNvSpPr>
          <p:nvPr>
            <p:ph idx="33" hasCustomPrompt="1"/>
          </p:nvPr>
        </p:nvSpPr>
        <p:spPr>
          <a:xfrm>
            <a:off x="1738245" y="1946080"/>
            <a:ext cx="1646887" cy="570984"/>
          </a:xfrm>
          <a:ln>
            <a:noFill/>
          </a:ln>
        </p:spPr>
        <p:txBody>
          <a:bodyPr anchor="ctr">
            <a:normAutofit/>
          </a:bodyPr>
          <a:lstStyle>
            <a:lvl1pPr marL="0" indent="0">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27" name="Second-from-top pyramid box">
            <a:extLst>
              <a:ext uri="{FF2B5EF4-FFF2-40B4-BE49-F238E27FC236}">
                <a16:creationId xmlns:a16="http://schemas.microsoft.com/office/drawing/2014/main" id="{A514C5D4-6321-9940-AA7B-6DD9C2896472}"/>
              </a:ext>
            </a:extLst>
          </p:cNvPr>
          <p:cNvSpPr>
            <a:spLocks noGrp="1"/>
          </p:cNvSpPr>
          <p:nvPr>
            <p:ph idx="27" hasCustomPrompt="1"/>
          </p:nvPr>
        </p:nvSpPr>
        <p:spPr>
          <a:xfrm>
            <a:off x="3457732" y="1944560"/>
            <a:ext cx="2377918" cy="590555"/>
          </a:xfrm>
          <a:prstGeom prst="trapezoid">
            <a:avLst>
              <a:gd name="adj" fmla="val 86062"/>
            </a:avLst>
          </a:prstGeom>
          <a:solidFill>
            <a:schemeClr val="accent3">
              <a:alpha val="80000"/>
            </a:schemeClr>
          </a:solidFill>
          <a:ln>
            <a:solidFill>
              <a:srgbClr val="000000">
                <a:alpha val="60000"/>
              </a:srgbClr>
            </a:solidFill>
          </a:ln>
        </p:spPr>
        <p:txBody>
          <a:bodyPr anchor="ctr">
            <a:normAutofit/>
          </a:bodyPr>
          <a:lstStyle>
            <a:lvl1pPr marL="0" indent="0" algn="ctr">
              <a:buFont typeface="Arial" panose="020B0604020202020204" pitchFamily="34" charset="0"/>
              <a:buNone/>
              <a:defRPr sz="1600" baseline="0">
                <a:solidFill>
                  <a:schemeClr val="bg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17" name="Text 3">
            <a:extLst>
              <a:ext uri="{FF2B5EF4-FFF2-40B4-BE49-F238E27FC236}">
                <a16:creationId xmlns:a16="http://schemas.microsoft.com/office/drawing/2014/main" id="{3F4E45E6-0CC3-47A1-A42F-81D9AC3545C8}"/>
              </a:ext>
            </a:extLst>
          </p:cNvPr>
          <p:cNvSpPr>
            <a:spLocks noGrp="1"/>
          </p:cNvSpPr>
          <p:nvPr>
            <p:ph idx="34" hasCustomPrompt="1"/>
          </p:nvPr>
        </p:nvSpPr>
        <p:spPr>
          <a:xfrm>
            <a:off x="1209382" y="2602942"/>
            <a:ext cx="1646887" cy="570984"/>
          </a:xfrm>
          <a:ln>
            <a:noFill/>
          </a:ln>
        </p:spPr>
        <p:txBody>
          <a:bodyPr anchor="ctr">
            <a:normAutofit/>
          </a:bodyPr>
          <a:lstStyle>
            <a:lvl1pPr marL="0" indent="0">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11" name="Middle-of-pyramid box">
            <a:extLst>
              <a:ext uri="{FF2B5EF4-FFF2-40B4-BE49-F238E27FC236}">
                <a16:creationId xmlns:a16="http://schemas.microsoft.com/office/drawing/2014/main" id="{CC1E30E1-5075-44F2-AB2A-E8B5825E5C96}"/>
              </a:ext>
            </a:extLst>
          </p:cNvPr>
          <p:cNvSpPr>
            <a:spLocks noGrp="1"/>
          </p:cNvSpPr>
          <p:nvPr>
            <p:ph idx="29" hasCustomPrompt="1"/>
          </p:nvPr>
        </p:nvSpPr>
        <p:spPr>
          <a:xfrm>
            <a:off x="2911263" y="2592651"/>
            <a:ext cx="3470856" cy="590555"/>
          </a:xfrm>
          <a:prstGeom prst="trapezoid">
            <a:avLst>
              <a:gd name="adj" fmla="val 86062"/>
            </a:avLst>
          </a:prstGeom>
          <a:solidFill>
            <a:schemeClr val="accent4">
              <a:alpha val="80000"/>
            </a:schemeClr>
          </a:solidFill>
          <a:ln>
            <a:solidFill>
              <a:srgbClr val="000000">
                <a:alpha val="60000"/>
              </a:srgbClr>
            </a:solidFill>
          </a:ln>
        </p:spPr>
        <p:txBody>
          <a:bodyPr anchor="ctr">
            <a:normAutofit/>
          </a:bodyPr>
          <a:lstStyle>
            <a:lvl1pPr marL="0" indent="0" algn="ctr">
              <a:buFont typeface="Arial" panose="020B0604020202020204" pitchFamily="34" charset="0"/>
              <a:buNone/>
              <a:defRPr sz="1600" baseline="0">
                <a:solidFill>
                  <a:schemeClr val="bg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18" name="Text 4">
            <a:extLst>
              <a:ext uri="{FF2B5EF4-FFF2-40B4-BE49-F238E27FC236}">
                <a16:creationId xmlns:a16="http://schemas.microsoft.com/office/drawing/2014/main" id="{10B9FA78-5636-4C98-8920-80963CE7684C}"/>
              </a:ext>
            </a:extLst>
          </p:cNvPr>
          <p:cNvSpPr>
            <a:spLocks noGrp="1"/>
          </p:cNvSpPr>
          <p:nvPr>
            <p:ph idx="35" hasCustomPrompt="1"/>
          </p:nvPr>
        </p:nvSpPr>
        <p:spPr>
          <a:xfrm>
            <a:off x="677885" y="3259804"/>
            <a:ext cx="1646887" cy="570984"/>
          </a:xfrm>
          <a:ln>
            <a:noFill/>
          </a:ln>
        </p:spPr>
        <p:txBody>
          <a:bodyPr anchor="ctr">
            <a:normAutofit/>
          </a:bodyPr>
          <a:lstStyle>
            <a:lvl1pPr marL="0" indent="0">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12" name="Second-from-bottom pyramid box">
            <a:extLst>
              <a:ext uri="{FF2B5EF4-FFF2-40B4-BE49-F238E27FC236}">
                <a16:creationId xmlns:a16="http://schemas.microsoft.com/office/drawing/2014/main" id="{997EDD94-D93F-4BF8-B012-A3E70F9508E5}"/>
              </a:ext>
            </a:extLst>
          </p:cNvPr>
          <p:cNvSpPr>
            <a:spLocks noGrp="1"/>
          </p:cNvSpPr>
          <p:nvPr>
            <p:ph idx="30" hasCustomPrompt="1"/>
          </p:nvPr>
        </p:nvSpPr>
        <p:spPr>
          <a:xfrm>
            <a:off x="2359783" y="3259298"/>
            <a:ext cx="4602363" cy="590555"/>
          </a:xfrm>
          <a:prstGeom prst="trapezoid">
            <a:avLst>
              <a:gd name="adj" fmla="val 86062"/>
            </a:avLst>
          </a:prstGeom>
          <a:solidFill>
            <a:schemeClr val="accent5">
              <a:alpha val="80000"/>
            </a:schemeClr>
          </a:solidFill>
          <a:ln>
            <a:solidFill>
              <a:srgbClr val="000000">
                <a:alpha val="60000"/>
              </a:srgbClr>
            </a:solidFill>
          </a:ln>
        </p:spPr>
        <p:txBody>
          <a:bodyPr anchor="ctr">
            <a:normAutofit/>
          </a:bodyPr>
          <a:lstStyle>
            <a:lvl1pPr marL="0" indent="0" algn="ctr">
              <a:buFont typeface="Arial" panose="020B0604020202020204" pitchFamily="34" charset="0"/>
              <a:buNone/>
              <a:defRPr sz="1600" baseline="0">
                <a:solidFill>
                  <a:schemeClr val="bg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marL="0" marR="0" lvl="0" indent="0" algn="ctr" defTabSz="457200" rtl="0" eaLnBrk="1" fontAlgn="auto" latinLnBrk="0" hangingPunct="1">
              <a:lnSpc>
                <a:spcPct val="100000"/>
              </a:lnSpc>
              <a:spcBef>
                <a:spcPts val="2400"/>
              </a:spcBef>
              <a:spcAft>
                <a:spcPts val="0"/>
              </a:spcAft>
              <a:buClr>
                <a:srgbClr val="D66D50"/>
              </a:buClr>
              <a:buSzPct val="80000"/>
              <a:buFont typeface="Arial" panose="020B0604020202020204" pitchFamily="34" charset="0"/>
              <a:buNone/>
              <a:tabLst/>
              <a:defRPr/>
            </a:pPr>
            <a:r>
              <a:rPr lang="en-US" dirty="0"/>
              <a:t>Add text</a:t>
            </a:r>
          </a:p>
        </p:txBody>
      </p:sp>
      <p:sp>
        <p:nvSpPr>
          <p:cNvPr id="20" name="Text 5">
            <a:extLst>
              <a:ext uri="{FF2B5EF4-FFF2-40B4-BE49-F238E27FC236}">
                <a16:creationId xmlns:a16="http://schemas.microsoft.com/office/drawing/2014/main" id="{ED94A084-08CF-4432-8D0B-0322BE6ABD53}"/>
              </a:ext>
            </a:extLst>
          </p:cNvPr>
          <p:cNvSpPr>
            <a:spLocks noGrp="1"/>
          </p:cNvSpPr>
          <p:nvPr>
            <p:ph idx="36" hasCustomPrompt="1"/>
          </p:nvPr>
        </p:nvSpPr>
        <p:spPr>
          <a:xfrm>
            <a:off x="149313" y="3916666"/>
            <a:ext cx="1646887" cy="570984"/>
          </a:xfrm>
          <a:ln>
            <a:noFill/>
          </a:ln>
        </p:spPr>
        <p:txBody>
          <a:bodyPr anchor="ctr">
            <a:normAutofit/>
          </a:bodyPr>
          <a:lstStyle>
            <a:lvl1pPr marL="0" indent="0">
              <a:buFont typeface="Arial" panose="020B0604020202020204" pitchFamily="34" charset="0"/>
              <a:buNone/>
              <a:defRPr sz="16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14" name="Bottom pyramid box">
            <a:extLst>
              <a:ext uri="{FF2B5EF4-FFF2-40B4-BE49-F238E27FC236}">
                <a16:creationId xmlns:a16="http://schemas.microsoft.com/office/drawing/2014/main" id="{3CF4CF9F-90A8-4B19-BB16-32CC750F6D15}"/>
              </a:ext>
            </a:extLst>
          </p:cNvPr>
          <p:cNvSpPr>
            <a:spLocks noGrp="1"/>
          </p:cNvSpPr>
          <p:nvPr>
            <p:ph idx="32" hasCustomPrompt="1"/>
          </p:nvPr>
        </p:nvSpPr>
        <p:spPr>
          <a:xfrm>
            <a:off x="1806704" y="3916666"/>
            <a:ext cx="5708519" cy="590555"/>
          </a:xfrm>
          <a:prstGeom prst="trapezoid">
            <a:avLst>
              <a:gd name="adj" fmla="val 86062"/>
            </a:avLst>
          </a:prstGeom>
          <a:solidFill>
            <a:schemeClr val="accent6">
              <a:alpha val="80000"/>
            </a:schemeClr>
          </a:solidFill>
          <a:ln>
            <a:solidFill>
              <a:srgbClr val="000000">
                <a:alpha val="60000"/>
              </a:srgbClr>
            </a:solidFill>
          </a:ln>
        </p:spPr>
        <p:txBody>
          <a:bodyPr anchor="ctr">
            <a:normAutofit/>
          </a:bodyPr>
          <a:lstStyle>
            <a:lvl1pPr marL="0" indent="0" algn="ctr">
              <a:buFont typeface="Arial" panose="020B0604020202020204" pitchFamily="34" charset="0"/>
              <a:buNone/>
              <a:defRPr sz="1600" baseline="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Add text</a:t>
            </a:r>
          </a:p>
        </p:txBody>
      </p:sp>
      <p:sp>
        <p:nvSpPr>
          <p:cNvPr id="10" name="Source">
            <a:extLst>
              <a:ext uri="{FF2B5EF4-FFF2-40B4-BE49-F238E27FC236}">
                <a16:creationId xmlns:a16="http://schemas.microsoft.com/office/drawing/2014/main" id="{36F230DE-5E92-6B46-9F5D-66DB4D20FF43}"/>
              </a:ext>
            </a:extLst>
          </p:cNvPr>
          <p:cNvSpPr>
            <a:spLocks noGrp="1"/>
          </p:cNvSpPr>
          <p:nvPr>
            <p:ph idx="18" hasCustomPrompt="1"/>
          </p:nvPr>
        </p:nvSpPr>
        <p:spPr>
          <a:xfrm>
            <a:off x="149313" y="4792204"/>
            <a:ext cx="7818120" cy="274320"/>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rgbClr val="000000"/>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C746464B-6D50-0444-88FB-F2C6D2DA4234}"/>
              </a:ext>
            </a:extLst>
          </p:cNvPr>
          <p:cNvSpPr>
            <a:spLocks noGrp="1"/>
          </p:cNvSpPr>
          <p:nvPr>
            <p:ph type="sldNum" sz="quarter" idx="2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01969938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ue boxe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58161"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8" name="Dark blue box 1"/>
          <p:cNvSpPr>
            <a:spLocks noGrp="1"/>
          </p:cNvSpPr>
          <p:nvPr>
            <p:ph idx="13" hasCustomPrompt="1"/>
          </p:nvPr>
        </p:nvSpPr>
        <p:spPr>
          <a:xfrm>
            <a:off x="149313" y="1200151"/>
            <a:ext cx="8842247" cy="389163"/>
          </a:xfrm>
          <a:solidFill>
            <a:schemeClr val="accent3"/>
          </a:solidFill>
          <a:ln>
            <a:solidFill>
              <a:srgbClr val="6CACE4">
                <a:alpha val="20000"/>
              </a:srgbClr>
            </a:solidFill>
          </a:ln>
        </p:spPr>
        <p:txBody>
          <a:bodyPr anchor="ctr">
            <a:normAutofit/>
          </a:bodyPr>
          <a:lstStyle>
            <a:lvl1pPr marL="0" indent="0" algn="ctr">
              <a:buFontTx/>
              <a:buNone/>
              <a:defRPr sz="1400" baseline="0">
                <a:solidFill>
                  <a:schemeClr val="bg1"/>
                </a:solidFill>
                <a:latin typeface="Georgia" panose="02040502050405020303" pitchFamily="18"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6" name="Small box 1">
            <a:extLst>
              <a:ext uri="{FF2B5EF4-FFF2-40B4-BE49-F238E27FC236}">
                <a16:creationId xmlns:a16="http://schemas.microsoft.com/office/drawing/2014/main" id="{1EEDF6EA-6108-C255-B3DC-8822455B9FCF}"/>
              </a:ext>
            </a:extLst>
          </p:cNvPr>
          <p:cNvSpPr>
            <a:spLocks noGrp="1"/>
          </p:cNvSpPr>
          <p:nvPr>
            <p:ph idx="20" hasCustomPrompt="1"/>
          </p:nvPr>
        </p:nvSpPr>
        <p:spPr>
          <a:xfrm>
            <a:off x="149311" y="1625877"/>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11" name="Small box 2">
            <a:extLst>
              <a:ext uri="{FF2B5EF4-FFF2-40B4-BE49-F238E27FC236}">
                <a16:creationId xmlns:a16="http://schemas.microsoft.com/office/drawing/2014/main" id="{3B002E9E-DA78-7F84-07BE-ABFC1042DE1E}"/>
              </a:ext>
            </a:extLst>
          </p:cNvPr>
          <p:cNvSpPr>
            <a:spLocks noGrp="1"/>
          </p:cNvSpPr>
          <p:nvPr>
            <p:ph idx="22" hasCustomPrompt="1"/>
          </p:nvPr>
        </p:nvSpPr>
        <p:spPr>
          <a:xfrm>
            <a:off x="2388595" y="1625877"/>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12" name="Small box 3">
            <a:extLst>
              <a:ext uri="{FF2B5EF4-FFF2-40B4-BE49-F238E27FC236}">
                <a16:creationId xmlns:a16="http://schemas.microsoft.com/office/drawing/2014/main" id="{809D8D1A-1BDF-DB5F-A3C9-F89FBAAD9A64}"/>
              </a:ext>
            </a:extLst>
          </p:cNvPr>
          <p:cNvSpPr>
            <a:spLocks noGrp="1"/>
          </p:cNvSpPr>
          <p:nvPr>
            <p:ph idx="23" hasCustomPrompt="1"/>
          </p:nvPr>
        </p:nvSpPr>
        <p:spPr>
          <a:xfrm>
            <a:off x="4627879" y="1625877"/>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10" name="Small box 4">
            <a:extLst>
              <a:ext uri="{FF2B5EF4-FFF2-40B4-BE49-F238E27FC236}">
                <a16:creationId xmlns:a16="http://schemas.microsoft.com/office/drawing/2014/main" id="{7981AF15-2689-29FF-4B3A-ECF9965EB243}"/>
              </a:ext>
            </a:extLst>
          </p:cNvPr>
          <p:cNvSpPr>
            <a:spLocks noGrp="1"/>
          </p:cNvSpPr>
          <p:nvPr>
            <p:ph idx="21" hasCustomPrompt="1"/>
          </p:nvPr>
        </p:nvSpPr>
        <p:spPr>
          <a:xfrm>
            <a:off x="6867163" y="1625877"/>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7" name="Object 1">
            <a:extLst>
              <a:ext uri="{FF2B5EF4-FFF2-40B4-BE49-F238E27FC236}">
                <a16:creationId xmlns:a16="http://schemas.microsoft.com/office/drawing/2014/main" id="{10AA8AA6-98B3-AD44-E3F9-392EBDEA7795}"/>
              </a:ext>
            </a:extLst>
          </p:cNvPr>
          <p:cNvSpPr>
            <a:spLocks noGrp="1"/>
          </p:cNvSpPr>
          <p:nvPr>
            <p:ph sz="quarter" idx="38"/>
          </p:nvPr>
        </p:nvSpPr>
        <p:spPr>
          <a:xfrm>
            <a:off x="4285796" y="2076450"/>
            <a:ext cx="577850" cy="352425"/>
          </a:xfrm>
          <a:ln>
            <a:noFill/>
          </a:ln>
        </p:spPr>
        <p:txBody>
          <a:bodyPr anchor="ctr"/>
          <a:lstStyle>
            <a:lvl1pPr marL="0" indent="0">
              <a:buNone/>
              <a:defRPr sz="1000">
                <a:latin typeface="Calibri" panose="020F0502020204030204" pitchFamily="34" charset="0"/>
                <a:ea typeface="Tahoma" panose="020B0604030504040204" pitchFamily="34" charset="0"/>
                <a:cs typeface="Calibri" panose="020F0502020204030204" pitchFamily="34" charset="0"/>
              </a:defRPr>
            </a:lvl1pPr>
            <a:lvl2pPr marL="282765" indent="0">
              <a:buNone/>
              <a:defRPr>
                <a:latin typeface="Tahoma" panose="020B0604030504040204" pitchFamily="34" charset="0"/>
                <a:ea typeface="Tahoma" panose="020B0604030504040204" pitchFamily="34" charset="0"/>
                <a:cs typeface="Tahoma" panose="020B0604030504040204" pitchFamily="34" charset="0"/>
              </a:defRPr>
            </a:lvl2pPr>
            <a:lvl3pPr marL="571500" indent="0">
              <a:buNone/>
              <a:defRPr>
                <a:latin typeface="Tahoma" panose="020B0604030504040204" pitchFamily="34" charset="0"/>
                <a:ea typeface="Tahoma" panose="020B0604030504040204" pitchFamily="34" charset="0"/>
                <a:cs typeface="Tahoma" panose="020B0604030504040204" pitchFamily="34" charset="0"/>
              </a:defRPr>
            </a:lvl3pPr>
            <a:lvl4pPr marL="803275" indent="0">
              <a:buNone/>
              <a:defRPr>
                <a:latin typeface="Tahoma" panose="020B0604030504040204" pitchFamily="34" charset="0"/>
                <a:ea typeface="Tahoma" panose="020B0604030504040204" pitchFamily="34" charset="0"/>
                <a:cs typeface="Tahoma" panose="020B0604030504040204" pitchFamily="34" charset="0"/>
              </a:defRPr>
            </a:lvl4pPr>
            <a:lvl5pPr marL="1828800" indent="0">
              <a:buNone/>
              <a:defRPr>
                <a:latin typeface="Tahoma" panose="020B0604030504040204" pitchFamily="34" charset="0"/>
                <a:ea typeface="Tahoma" panose="020B0604030504040204" pitchFamily="34" charset="0"/>
                <a:cs typeface="Tahoma" panose="020B0604030504040204" pitchFamily="34" charset="0"/>
              </a:defRPr>
            </a:lvl5pPr>
          </a:lstStyle>
          <a:p>
            <a:pPr lvl="0"/>
            <a:endParaRPr lang="en-US" dirty="0"/>
          </a:p>
        </p:txBody>
      </p:sp>
      <p:sp>
        <p:nvSpPr>
          <p:cNvPr id="18" name="Dark blue box 2">
            <a:extLst>
              <a:ext uri="{FF2B5EF4-FFF2-40B4-BE49-F238E27FC236}">
                <a16:creationId xmlns:a16="http://schemas.microsoft.com/office/drawing/2014/main" id="{55BE8907-6CF2-17CE-6D14-45C36ECBEBD6}"/>
              </a:ext>
            </a:extLst>
          </p:cNvPr>
          <p:cNvSpPr>
            <a:spLocks noGrp="1"/>
          </p:cNvSpPr>
          <p:nvPr>
            <p:ph idx="28" hasCustomPrompt="1"/>
          </p:nvPr>
        </p:nvSpPr>
        <p:spPr>
          <a:xfrm>
            <a:off x="146325" y="2497356"/>
            <a:ext cx="8842247" cy="389163"/>
          </a:xfrm>
          <a:solidFill>
            <a:schemeClr val="accent3"/>
          </a:solidFill>
          <a:ln>
            <a:solidFill>
              <a:srgbClr val="6CACE4">
                <a:alpha val="20000"/>
              </a:srgbClr>
            </a:solidFill>
          </a:ln>
        </p:spPr>
        <p:txBody>
          <a:bodyPr anchor="ctr">
            <a:normAutofit/>
          </a:bodyPr>
          <a:lstStyle>
            <a:lvl1pPr marL="0" indent="0" algn="ctr">
              <a:buFontTx/>
              <a:buNone/>
              <a:defRPr sz="1400" baseline="0">
                <a:solidFill>
                  <a:schemeClr val="bg1"/>
                </a:solidFill>
                <a:latin typeface="Georgia" panose="02040502050405020303" pitchFamily="18"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39" name="Small box 5">
            <a:extLst>
              <a:ext uri="{FF2B5EF4-FFF2-40B4-BE49-F238E27FC236}">
                <a16:creationId xmlns:a16="http://schemas.microsoft.com/office/drawing/2014/main" id="{8DD0DF14-24F3-716C-A2A5-EEE7A58197B7}"/>
              </a:ext>
            </a:extLst>
          </p:cNvPr>
          <p:cNvSpPr>
            <a:spLocks noGrp="1"/>
          </p:cNvSpPr>
          <p:nvPr>
            <p:ph idx="34" hasCustomPrompt="1"/>
          </p:nvPr>
        </p:nvSpPr>
        <p:spPr>
          <a:xfrm>
            <a:off x="149311" y="2923082"/>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41" name="Small box 6">
            <a:extLst>
              <a:ext uri="{FF2B5EF4-FFF2-40B4-BE49-F238E27FC236}">
                <a16:creationId xmlns:a16="http://schemas.microsoft.com/office/drawing/2014/main" id="{8FAE762F-BA0A-3363-00AC-88AAA8791C59}"/>
              </a:ext>
            </a:extLst>
          </p:cNvPr>
          <p:cNvSpPr>
            <a:spLocks noGrp="1"/>
          </p:cNvSpPr>
          <p:nvPr>
            <p:ph idx="36" hasCustomPrompt="1"/>
          </p:nvPr>
        </p:nvSpPr>
        <p:spPr>
          <a:xfrm>
            <a:off x="2388595" y="2923082"/>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42" name="Small box 7">
            <a:extLst>
              <a:ext uri="{FF2B5EF4-FFF2-40B4-BE49-F238E27FC236}">
                <a16:creationId xmlns:a16="http://schemas.microsoft.com/office/drawing/2014/main" id="{304F819B-59B6-0F77-D1BD-EA6DBD2E076C}"/>
              </a:ext>
            </a:extLst>
          </p:cNvPr>
          <p:cNvSpPr>
            <a:spLocks noGrp="1"/>
          </p:cNvSpPr>
          <p:nvPr>
            <p:ph idx="37" hasCustomPrompt="1"/>
          </p:nvPr>
        </p:nvSpPr>
        <p:spPr>
          <a:xfrm>
            <a:off x="4627879" y="2923082"/>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40" name="Small box 8">
            <a:extLst>
              <a:ext uri="{FF2B5EF4-FFF2-40B4-BE49-F238E27FC236}">
                <a16:creationId xmlns:a16="http://schemas.microsoft.com/office/drawing/2014/main" id="{1FA0986B-7548-9C71-FC17-8D01D321F2F9}"/>
              </a:ext>
            </a:extLst>
          </p:cNvPr>
          <p:cNvSpPr>
            <a:spLocks noGrp="1"/>
          </p:cNvSpPr>
          <p:nvPr>
            <p:ph idx="35" hasCustomPrompt="1"/>
          </p:nvPr>
        </p:nvSpPr>
        <p:spPr>
          <a:xfrm>
            <a:off x="6867163" y="2923082"/>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9" name="Object 2">
            <a:extLst>
              <a:ext uri="{FF2B5EF4-FFF2-40B4-BE49-F238E27FC236}">
                <a16:creationId xmlns:a16="http://schemas.microsoft.com/office/drawing/2014/main" id="{A27CBE59-4AB7-13AB-AECC-A3B69773A48F}"/>
              </a:ext>
            </a:extLst>
          </p:cNvPr>
          <p:cNvSpPr>
            <a:spLocks noGrp="1"/>
          </p:cNvSpPr>
          <p:nvPr>
            <p:ph sz="quarter" idx="39"/>
          </p:nvPr>
        </p:nvSpPr>
        <p:spPr>
          <a:xfrm>
            <a:off x="4285796" y="3367408"/>
            <a:ext cx="577850" cy="352425"/>
          </a:xfrm>
          <a:ln>
            <a:noFill/>
          </a:ln>
        </p:spPr>
        <p:txBody>
          <a:bodyPr anchor="ctr"/>
          <a:lstStyle>
            <a:lvl1pPr marL="0" indent="0">
              <a:buNone/>
              <a:defRPr sz="1000">
                <a:latin typeface="Calibri" panose="020F0502020204030204" pitchFamily="34" charset="0"/>
                <a:ea typeface="Tahoma" panose="020B0604030504040204" pitchFamily="34" charset="0"/>
                <a:cs typeface="Calibri" panose="020F0502020204030204" pitchFamily="34" charset="0"/>
              </a:defRPr>
            </a:lvl1pPr>
            <a:lvl2pPr marL="282765" indent="0">
              <a:buNone/>
              <a:defRPr>
                <a:latin typeface="Tahoma" panose="020B0604030504040204" pitchFamily="34" charset="0"/>
                <a:ea typeface="Tahoma" panose="020B0604030504040204" pitchFamily="34" charset="0"/>
                <a:cs typeface="Tahoma" panose="020B0604030504040204" pitchFamily="34" charset="0"/>
              </a:defRPr>
            </a:lvl2pPr>
            <a:lvl3pPr marL="571500" indent="0">
              <a:buNone/>
              <a:defRPr>
                <a:latin typeface="Tahoma" panose="020B0604030504040204" pitchFamily="34" charset="0"/>
                <a:ea typeface="Tahoma" panose="020B0604030504040204" pitchFamily="34" charset="0"/>
                <a:cs typeface="Tahoma" panose="020B0604030504040204" pitchFamily="34" charset="0"/>
              </a:defRPr>
            </a:lvl3pPr>
            <a:lvl4pPr marL="803275" indent="0">
              <a:buNone/>
              <a:defRPr>
                <a:latin typeface="Tahoma" panose="020B0604030504040204" pitchFamily="34" charset="0"/>
                <a:ea typeface="Tahoma" panose="020B0604030504040204" pitchFamily="34" charset="0"/>
                <a:cs typeface="Tahoma" panose="020B0604030504040204" pitchFamily="34" charset="0"/>
              </a:defRPr>
            </a:lvl4pPr>
            <a:lvl5pPr marL="1828800" indent="0">
              <a:buNone/>
              <a:defRPr>
                <a:latin typeface="Tahoma" panose="020B0604030504040204" pitchFamily="34" charset="0"/>
                <a:ea typeface="Tahoma" panose="020B0604030504040204" pitchFamily="34" charset="0"/>
                <a:cs typeface="Tahoma" panose="020B0604030504040204" pitchFamily="34" charset="0"/>
              </a:defRPr>
            </a:lvl5pPr>
          </a:lstStyle>
          <a:p>
            <a:pPr lvl="0"/>
            <a:endParaRPr lang="en-US" dirty="0"/>
          </a:p>
        </p:txBody>
      </p:sp>
      <p:sp>
        <p:nvSpPr>
          <p:cNvPr id="26" name="Dark blue box 3">
            <a:extLst>
              <a:ext uri="{FF2B5EF4-FFF2-40B4-BE49-F238E27FC236}">
                <a16:creationId xmlns:a16="http://schemas.microsoft.com/office/drawing/2014/main" id="{5D9A3B56-2EF4-A08F-00C3-A497BA42F976}"/>
              </a:ext>
            </a:extLst>
          </p:cNvPr>
          <p:cNvSpPr>
            <a:spLocks noGrp="1"/>
          </p:cNvSpPr>
          <p:nvPr>
            <p:ph idx="29" hasCustomPrompt="1"/>
          </p:nvPr>
        </p:nvSpPr>
        <p:spPr>
          <a:xfrm>
            <a:off x="146324" y="3748767"/>
            <a:ext cx="8842247" cy="389163"/>
          </a:xfrm>
          <a:solidFill>
            <a:schemeClr val="accent3"/>
          </a:solidFill>
          <a:ln>
            <a:solidFill>
              <a:srgbClr val="6CACE4">
                <a:alpha val="20000"/>
              </a:srgbClr>
            </a:solidFill>
          </a:ln>
        </p:spPr>
        <p:txBody>
          <a:bodyPr anchor="ctr">
            <a:normAutofit/>
          </a:bodyPr>
          <a:lstStyle>
            <a:lvl1pPr marL="0" indent="0" algn="ctr">
              <a:buFontTx/>
              <a:buNone/>
              <a:defRPr sz="1400" baseline="0">
                <a:solidFill>
                  <a:schemeClr val="bg1"/>
                </a:solidFill>
                <a:latin typeface="Georgia" panose="02040502050405020303" pitchFamily="18"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31" name="Small box 9">
            <a:extLst>
              <a:ext uri="{FF2B5EF4-FFF2-40B4-BE49-F238E27FC236}">
                <a16:creationId xmlns:a16="http://schemas.microsoft.com/office/drawing/2014/main" id="{F05EA9C8-3847-7546-0F89-90DD1FCBBDF4}"/>
              </a:ext>
            </a:extLst>
          </p:cNvPr>
          <p:cNvSpPr>
            <a:spLocks noGrp="1"/>
          </p:cNvSpPr>
          <p:nvPr>
            <p:ph idx="30" hasCustomPrompt="1"/>
          </p:nvPr>
        </p:nvSpPr>
        <p:spPr>
          <a:xfrm>
            <a:off x="168214" y="4192059"/>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33" name="Small box 10">
            <a:extLst>
              <a:ext uri="{FF2B5EF4-FFF2-40B4-BE49-F238E27FC236}">
                <a16:creationId xmlns:a16="http://schemas.microsoft.com/office/drawing/2014/main" id="{48CB4271-92B6-DAC6-EA86-C26101B84A7A}"/>
              </a:ext>
            </a:extLst>
          </p:cNvPr>
          <p:cNvSpPr>
            <a:spLocks noGrp="1"/>
          </p:cNvSpPr>
          <p:nvPr>
            <p:ph idx="32" hasCustomPrompt="1"/>
          </p:nvPr>
        </p:nvSpPr>
        <p:spPr>
          <a:xfrm>
            <a:off x="2407498" y="4192059"/>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34" name="Small box 11">
            <a:extLst>
              <a:ext uri="{FF2B5EF4-FFF2-40B4-BE49-F238E27FC236}">
                <a16:creationId xmlns:a16="http://schemas.microsoft.com/office/drawing/2014/main" id="{AAE55E24-26BC-E7B7-AC7E-981983292D6C}"/>
              </a:ext>
            </a:extLst>
          </p:cNvPr>
          <p:cNvSpPr>
            <a:spLocks noGrp="1"/>
          </p:cNvSpPr>
          <p:nvPr>
            <p:ph idx="33" hasCustomPrompt="1"/>
          </p:nvPr>
        </p:nvSpPr>
        <p:spPr>
          <a:xfrm>
            <a:off x="4646782" y="4192059"/>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32" name="Small box 12">
            <a:extLst>
              <a:ext uri="{FF2B5EF4-FFF2-40B4-BE49-F238E27FC236}">
                <a16:creationId xmlns:a16="http://schemas.microsoft.com/office/drawing/2014/main" id="{2CCAC3ED-785E-4C25-E923-DD9E3819CA86}"/>
              </a:ext>
            </a:extLst>
          </p:cNvPr>
          <p:cNvSpPr>
            <a:spLocks noGrp="1"/>
          </p:cNvSpPr>
          <p:nvPr>
            <p:ph idx="31" hasCustomPrompt="1"/>
          </p:nvPr>
        </p:nvSpPr>
        <p:spPr>
          <a:xfrm>
            <a:off x="6886066" y="4192059"/>
            <a:ext cx="2121408" cy="389163"/>
          </a:xfrm>
          <a:solidFill>
            <a:srgbClr val="418EDE">
              <a:alpha val="5000"/>
            </a:srgbClr>
          </a:solidFill>
          <a:ln>
            <a:solidFill>
              <a:srgbClr val="6CACE4">
                <a:alpha val="20000"/>
              </a:srgbClr>
            </a:solidFill>
          </a:ln>
        </p:spPr>
        <p:txBody>
          <a:bodyPr anchor="ctr">
            <a:normAutofit/>
          </a:bodyPr>
          <a:lstStyle>
            <a:lvl1pPr marL="0" indent="0" algn="ctr">
              <a:buFontTx/>
              <a:buNone/>
              <a:defRPr sz="1200" baseline="0">
                <a:latin typeface="Calibri" panose="020F0502020204030204" pitchFamily="34" charset="0"/>
                <a:ea typeface="Tahoma" panose="020B0604030504040204" pitchFamily="34" charset="0"/>
                <a:cs typeface="Calibri" panose="020F0502020204030204" pitchFamily="34" charset="0"/>
              </a:defRPr>
            </a:lvl1pPr>
            <a:lvl2pPr marL="568325" indent="-284163">
              <a:buFont typeface="Arial" panose="020B0604020202020204" pitchFamily="34" charset="0"/>
              <a:buChar char="►"/>
              <a:defRPr sz="1600"/>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p:txBody>
      </p:sp>
      <p:sp>
        <p:nvSpPr>
          <p:cNvPr id="4" name="Source">
            <a:extLst>
              <a:ext uri="{FF2B5EF4-FFF2-40B4-BE49-F238E27FC236}">
                <a16:creationId xmlns:a16="http://schemas.microsoft.com/office/drawing/2014/main" id="{D9DE5FD8-469B-FD34-543F-F7FCA96EFBDC}"/>
              </a:ext>
            </a:extLst>
          </p:cNvPr>
          <p:cNvSpPr>
            <a:spLocks noGrp="1"/>
          </p:cNvSpPr>
          <p:nvPr>
            <p:ph idx="19"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9A5C684-826F-0442-8631-7E4E2B374D8D}"/>
              </a:ext>
            </a:extLst>
          </p:cNvPr>
          <p:cNvSpPr>
            <a:spLocks noGrp="1"/>
          </p:cNvSpPr>
          <p:nvPr>
            <p:ph type="sldNum" sz="quarter" idx="1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41811072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5 boxes with arrows with border">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58161"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5" name="Bullets 1">
            <a:extLst>
              <a:ext uri="{FF2B5EF4-FFF2-40B4-BE49-F238E27FC236}">
                <a16:creationId xmlns:a16="http://schemas.microsoft.com/office/drawing/2014/main" id="{A055A631-9A11-948E-2BCB-3D7674E51D11}"/>
              </a:ext>
            </a:extLst>
          </p:cNvPr>
          <p:cNvSpPr>
            <a:spLocks noGrp="1"/>
          </p:cNvSpPr>
          <p:nvPr>
            <p:ph idx="13" hasCustomPrompt="1"/>
          </p:nvPr>
        </p:nvSpPr>
        <p:spPr>
          <a:xfrm>
            <a:off x="149313" y="1427375"/>
            <a:ext cx="1646887" cy="2852928"/>
          </a:xfrm>
          <a:prstGeom prst="roundRect">
            <a:avLst/>
          </a:prstGeom>
          <a:solidFill>
            <a:schemeClr val="accent2">
              <a:alpha val="5000"/>
            </a:schemeClr>
          </a:solidFill>
          <a:ln>
            <a:solidFill>
              <a:schemeClr val="accent3"/>
            </a:solidFill>
          </a:ln>
        </p:spPr>
        <p:txBody>
          <a:bodyPr anchor="ctr">
            <a:normAutofit/>
          </a:bodyPr>
          <a:lstStyle>
            <a:lvl1pPr marL="0" indent="0">
              <a:buFontTx/>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Tx/>
              <a:buNone/>
              <a:defRPr sz="1400">
                <a:latin typeface="Calibri" panose="020F0502020204030204" pitchFamily="34" charset="0"/>
                <a:ea typeface="Tahoma" panose="020B0604030504040204" pitchFamily="34" charset="0"/>
                <a:cs typeface="Calibri" panose="020F0502020204030204" pitchFamily="34" charset="0"/>
              </a:defRPr>
            </a:lvl2pPr>
            <a:lvl3pPr marL="573088" indent="0">
              <a:buFont typeface="Arial" panose="020B0604020202020204" pitchFamily="34" charset="0"/>
              <a:buNone/>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p:txBody>
      </p:sp>
      <p:sp>
        <p:nvSpPr>
          <p:cNvPr id="2" name="Object 1">
            <a:extLst>
              <a:ext uri="{FF2B5EF4-FFF2-40B4-BE49-F238E27FC236}">
                <a16:creationId xmlns:a16="http://schemas.microsoft.com/office/drawing/2014/main" id="{800D4053-A28E-EBA0-7B9F-10B811117FC0}"/>
              </a:ext>
            </a:extLst>
          </p:cNvPr>
          <p:cNvSpPr>
            <a:spLocks noGrp="1"/>
          </p:cNvSpPr>
          <p:nvPr>
            <p:ph sz="quarter" idx="39"/>
          </p:nvPr>
        </p:nvSpPr>
        <p:spPr>
          <a:xfrm>
            <a:off x="1583257" y="2656840"/>
            <a:ext cx="577850" cy="352425"/>
          </a:xfrm>
          <a:ln>
            <a:noFill/>
          </a:ln>
        </p:spPr>
        <p:txBody>
          <a:bodyPr anchor="ctr"/>
          <a:lstStyle>
            <a:lvl1pPr marL="0" indent="0">
              <a:buNone/>
              <a:defRPr sz="1000">
                <a:latin typeface="Calibri" panose="020F0502020204030204" pitchFamily="34" charset="0"/>
                <a:ea typeface="Tahoma" panose="020B0604030504040204" pitchFamily="34" charset="0"/>
                <a:cs typeface="Calibri" panose="020F0502020204030204" pitchFamily="34" charset="0"/>
              </a:defRPr>
            </a:lvl1pPr>
            <a:lvl2pPr marL="282765" indent="0">
              <a:buNone/>
              <a:defRPr>
                <a:latin typeface="Tahoma" panose="020B0604030504040204" pitchFamily="34" charset="0"/>
                <a:ea typeface="Tahoma" panose="020B0604030504040204" pitchFamily="34" charset="0"/>
                <a:cs typeface="Tahoma" panose="020B0604030504040204" pitchFamily="34" charset="0"/>
              </a:defRPr>
            </a:lvl2pPr>
            <a:lvl3pPr marL="571500" indent="0">
              <a:buNone/>
              <a:defRPr>
                <a:latin typeface="Tahoma" panose="020B0604030504040204" pitchFamily="34" charset="0"/>
                <a:ea typeface="Tahoma" panose="020B0604030504040204" pitchFamily="34" charset="0"/>
                <a:cs typeface="Tahoma" panose="020B0604030504040204" pitchFamily="34" charset="0"/>
              </a:defRPr>
            </a:lvl3pPr>
            <a:lvl4pPr marL="803275" indent="0">
              <a:buNone/>
              <a:defRPr>
                <a:latin typeface="Tahoma" panose="020B0604030504040204" pitchFamily="34" charset="0"/>
                <a:ea typeface="Tahoma" panose="020B0604030504040204" pitchFamily="34" charset="0"/>
                <a:cs typeface="Tahoma" panose="020B0604030504040204" pitchFamily="34" charset="0"/>
              </a:defRPr>
            </a:lvl4pPr>
            <a:lvl5pPr marL="1828800" indent="0">
              <a:buNone/>
              <a:defRPr>
                <a:latin typeface="Tahoma" panose="020B0604030504040204" pitchFamily="34" charset="0"/>
                <a:ea typeface="Tahoma" panose="020B0604030504040204" pitchFamily="34" charset="0"/>
                <a:cs typeface="Tahoma" panose="020B0604030504040204" pitchFamily="34" charset="0"/>
              </a:defRPr>
            </a:lvl5pPr>
          </a:lstStyle>
          <a:p>
            <a:pPr lvl="0"/>
            <a:endParaRPr lang="en-US" dirty="0"/>
          </a:p>
        </p:txBody>
      </p:sp>
      <p:sp>
        <p:nvSpPr>
          <p:cNvPr id="6" name="Bullets 2">
            <a:extLst>
              <a:ext uri="{FF2B5EF4-FFF2-40B4-BE49-F238E27FC236}">
                <a16:creationId xmlns:a16="http://schemas.microsoft.com/office/drawing/2014/main" id="{C8463E8B-ADFD-8C6A-E436-C0C78B04B465}"/>
              </a:ext>
            </a:extLst>
          </p:cNvPr>
          <p:cNvSpPr>
            <a:spLocks noGrp="1"/>
          </p:cNvSpPr>
          <p:nvPr>
            <p:ph idx="27" hasCustomPrompt="1"/>
          </p:nvPr>
        </p:nvSpPr>
        <p:spPr>
          <a:xfrm>
            <a:off x="1948163" y="1427375"/>
            <a:ext cx="1646887" cy="2852928"/>
          </a:xfrm>
          <a:prstGeom prst="roundRect">
            <a:avLst/>
          </a:prstGeom>
          <a:solidFill>
            <a:schemeClr val="accent2">
              <a:alpha val="5000"/>
            </a:schemeClr>
          </a:solidFill>
          <a:ln>
            <a:solidFill>
              <a:schemeClr val="accent3"/>
            </a:solidFill>
          </a:ln>
        </p:spPr>
        <p:txBody>
          <a:bodyPr anchor="ctr">
            <a:normAutofit/>
          </a:bodyPr>
          <a:lstStyle>
            <a:lvl1pPr marL="0" indent="0">
              <a:buFontTx/>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Tx/>
              <a:buNone/>
              <a:defRPr sz="14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p:txBody>
      </p:sp>
      <p:sp>
        <p:nvSpPr>
          <p:cNvPr id="14" name="Object 2">
            <a:extLst>
              <a:ext uri="{FF2B5EF4-FFF2-40B4-BE49-F238E27FC236}">
                <a16:creationId xmlns:a16="http://schemas.microsoft.com/office/drawing/2014/main" id="{66AB1DC4-85FC-9FDC-AD2C-8B272A459BC7}"/>
              </a:ext>
            </a:extLst>
          </p:cNvPr>
          <p:cNvSpPr>
            <a:spLocks noGrp="1"/>
          </p:cNvSpPr>
          <p:nvPr>
            <p:ph sz="quarter" idx="40"/>
          </p:nvPr>
        </p:nvSpPr>
        <p:spPr>
          <a:xfrm>
            <a:off x="3382107" y="2656840"/>
            <a:ext cx="577850" cy="352425"/>
          </a:xfrm>
          <a:ln>
            <a:noFill/>
          </a:ln>
        </p:spPr>
        <p:txBody>
          <a:bodyPr anchor="ctr"/>
          <a:lstStyle>
            <a:lvl1pPr marL="0" indent="0">
              <a:buNone/>
              <a:defRPr sz="1000">
                <a:latin typeface="Calibri" panose="020F0502020204030204" pitchFamily="34" charset="0"/>
                <a:ea typeface="Tahoma" panose="020B0604030504040204" pitchFamily="34" charset="0"/>
                <a:cs typeface="Calibri" panose="020F0502020204030204" pitchFamily="34" charset="0"/>
              </a:defRPr>
            </a:lvl1pPr>
            <a:lvl2pPr marL="282765" indent="0">
              <a:buNone/>
              <a:defRPr>
                <a:latin typeface="Tahoma" panose="020B0604030504040204" pitchFamily="34" charset="0"/>
                <a:ea typeface="Tahoma" panose="020B0604030504040204" pitchFamily="34" charset="0"/>
                <a:cs typeface="Tahoma" panose="020B0604030504040204" pitchFamily="34" charset="0"/>
              </a:defRPr>
            </a:lvl2pPr>
            <a:lvl3pPr marL="571500" indent="0">
              <a:buNone/>
              <a:defRPr>
                <a:latin typeface="Tahoma" panose="020B0604030504040204" pitchFamily="34" charset="0"/>
                <a:ea typeface="Tahoma" panose="020B0604030504040204" pitchFamily="34" charset="0"/>
                <a:cs typeface="Tahoma" panose="020B0604030504040204" pitchFamily="34" charset="0"/>
              </a:defRPr>
            </a:lvl3pPr>
            <a:lvl4pPr marL="803275" indent="0">
              <a:buNone/>
              <a:defRPr>
                <a:latin typeface="Tahoma" panose="020B0604030504040204" pitchFamily="34" charset="0"/>
                <a:ea typeface="Tahoma" panose="020B0604030504040204" pitchFamily="34" charset="0"/>
                <a:cs typeface="Tahoma" panose="020B0604030504040204" pitchFamily="34" charset="0"/>
              </a:defRPr>
            </a:lvl4pPr>
            <a:lvl5pPr marL="1828800" indent="0">
              <a:buNone/>
              <a:defRPr>
                <a:latin typeface="Tahoma" panose="020B0604030504040204" pitchFamily="34" charset="0"/>
                <a:ea typeface="Tahoma" panose="020B0604030504040204" pitchFamily="34" charset="0"/>
                <a:cs typeface="Tahoma" panose="020B0604030504040204" pitchFamily="34" charset="0"/>
              </a:defRPr>
            </a:lvl5pPr>
          </a:lstStyle>
          <a:p>
            <a:pPr lvl="0"/>
            <a:endParaRPr lang="en-US" dirty="0"/>
          </a:p>
        </p:txBody>
      </p:sp>
      <p:sp>
        <p:nvSpPr>
          <p:cNvPr id="8" name="Bullets 3">
            <a:extLst>
              <a:ext uri="{FF2B5EF4-FFF2-40B4-BE49-F238E27FC236}">
                <a16:creationId xmlns:a16="http://schemas.microsoft.com/office/drawing/2014/main" id="{3448FF26-0FBA-E001-D02C-DD797659B4E5}"/>
              </a:ext>
            </a:extLst>
          </p:cNvPr>
          <p:cNvSpPr>
            <a:spLocks noGrp="1"/>
          </p:cNvSpPr>
          <p:nvPr>
            <p:ph idx="26" hasCustomPrompt="1"/>
          </p:nvPr>
        </p:nvSpPr>
        <p:spPr>
          <a:xfrm>
            <a:off x="3747013" y="1427375"/>
            <a:ext cx="1646887" cy="2852928"/>
          </a:xfrm>
          <a:prstGeom prst="roundRect">
            <a:avLst/>
          </a:prstGeom>
          <a:solidFill>
            <a:schemeClr val="accent2">
              <a:alpha val="5000"/>
            </a:schemeClr>
          </a:solidFill>
          <a:ln>
            <a:solidFill>
              <a:schemeClr val="accent3"/>
            </a:solidFill>
          </a:ln>
        </p:spPr>
        <p:txBody>
          <a:bodyPr anchor="ctr">
            <a:normAutofit/>
          </a:bodyPr>
          <a:lstStyle>
            <a:lvl1pPr marL="0" indent="0">
              <a:buFontTx/>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Tx/>
              <a:buNone/>
              <a:defRPr sz="14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p:txBody>
      </p:sp>
      <p:sp>
        <p:nvSpPr>
          <p:cNvPr id="15" name="Object 3">
            <a:extLst>
              <a:ext uri="{FF2B5EF4-FFF2-40B4-BE49-F238E27FC236}">
                <a16:creationId xmlns:a16="http://schemas.microsoft.com/office/drawing/2014/main" id="{A3D5318D-2DAA-EBD2-B963-E3CD1D5A9A36}"/>
              </a:ext>
            </a:extLst>
          </p:cNvPr>
          <p:cNvSpPr>
            <a:spLocks noGrp="1"/>
          </p:cNvSpPr>
          <p:nvPr>
            <p:ph sz="quarter" idx="41"/>
          </p:nvPr>
        </p:nvSpPr>
        <p:spPr>
          <a:xfrm>
            <a:off x="5172430" y="2656840"/>
            <a:ext cx="577850" cy="352425"/>
          </a:xfrm>
          <a:ln>
            <a:noFill/>
          </a:ln>
        </p:spPr>
        <p:txBody>
          <a:bodyPr anchor="ctr"/>
          <a:lstStyle>
            <a:lvl1pPr marL="0" indent="0">
              <a:buNone/>
              <a:defRPr sz="1000">
                <a:latin typeface="Calibri" panose="020F0502020204030204" pitchFamily="34" charset="0"/>
                <a:ea typeface="Tahoma" panose="020B0604030504040204" pitchFamily="34" charset="0"/>
                <a:cs typeface="Calibri" panose="020F0502020204030204" pitchFamily="34" charset="0"/>
              </a:defRPr>
            </a:lvl1pPr>
            <a:lvl2pPr marL="282765" indent="0">
              <a:buNone/>
              <a:defRPr>
                <a:latin typeface="Tahoma" panose="020B0604030504040204" pitchFamily="34" charset="0"/>
                <a:ea typeface="Tahoma" panose="020B0604030504040204" pitchFamily="34" charset="0"/>
                <a:cs typeface="Tahoma" panose="020B0604030504040204" pitchFamily="34" charset="0"/>
              </a:defRPr>
            </a:lvl2pPr>
            <a:lvl3pPr marL="571500" indent="0">
              <a:buNone/>
              <a:defRPr>
                <a:latin typeface="Tahoma" panose="020B0604030504040204" pitchFamily="34" charset="0"/>
                <a:ea typeface="Tahoma" panose="020B0604030504040204" pitchFamily="34" charset="0"/>
                <a:cs typeface="Tahoma" panose="020B0604030504040204" pitchFamily="34" charset="0"/>
              </a:defRPr>
            </a:lvl3pPr>
            <a:lvl4pPr marL="803275" indent="0">
              <a:buNone/>
              <a:defRPr>
                <a:latin typeface="Tahoma" panose="020B0604030504040204" pitchFamily="34" charset="0"/>
                <a:ea typeface="Tahoma" panose="020B0604030504040204" pitchFamily="34" charset="0"/>
                <a:cs typeface="Tahoma" panose="020B0604030504040204" pitchFamily="34" charset="0"/>
              </a:defRPr>
            </a:lvl4pPr>
            <a:lvl5pPr marL="1828800" indent="0">
              <a:buNone/>
              <a:defRPr>
                <a:latin typeface="Tahoma" panose="020B0604030504040204" pitchFamily="34" charset="0"/>
                <a:ea typeface="Tahoma" panose="020B0604030504040204" pitchFamily="34" charset="0"/>
                <a:cs typeface="Tahoma" panose="020B0604030504040204" pitchFamily="34" charset="0"/>
              </a:defRPr>
            </a:lvl5pPr>
          </a:lstStyle>
          <a:p>
            <a:pPr lvl="0"/>
            <a:endParaRPr lang="en-US" dirty="0"/>
          </a:p>
        </p:txBody>
      </p:sp>
      <p:sp>
        <p:nvSpPr>
          <p:cNvPr id="10" name="Bullets 4">
            <a:extLst>
              <a:ext uri="{FF2B5EF4-FFF2-40B4-BE49-F238E27FC236}">
                <a16:creationId xmlns:a16="http://schemas.microsoft.com/office/drawing/2014/main" id="{A49909BC-D209-B240-8ACF-40AECA8B3BFB}"/>
              </a:ext>
            </a:extLst>
          </p:cNvPr>
          <p:cNvSpPr>
            <a:spLocks noGrp="1"/>
          </p:cNvSpPr>
          <p:nvPr>
            <p:ph idx="25" hasCustomPrompt="1"/>
          </p:nvPr>
        </p:nvSpPr>
        <p:spPr>
          <a:xfrm>
            <a:off x="5545863" y="1427375"/>
            <a:ext cx="1646887" cy="2852928"/>
          </a:xfrm>
          <a:prstGeom prst="roundRect">
            <a:avLst/>
          </a:prstGeom>
          <a:solidFill>
            <a:schemeClr val="accent2">
              <a:alpha val="5000"/>
            </a:schemeClr>
          </a:solidFill>
          <a:ln>
            <a:solidFill>
              <a:schemeClr val="accent3"/>
            </a:solidFill>
          </a:ln>
        </p:spPr>
        <p:txBody>
          <a:bodyPr anchor="ctr">
            <a:normAutofit/>
          </a:bodyPr>
          <a:lstStyle>
            <a:lvl1pPr marL="0" indent="0">
              <a:buFontTx/>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Tx/>
              <a:buNone/>
              <a:defRPr sz="14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p:txBody>
      </p:sp>
      <p:sp>
        <p:nvSpPr>
          <p:cNvPr id="17" name="Object 4">
            <a:extLst>
              <a:ext uri="{FF2B5EF4-FFF2-40B4-BE49-F238E27FC236}">
                <a16:creationId xmlns:a16="http://schemas.microsoft.com/office/drawing/2014/main" id="{7416CB5E-A798-A272-CF30-B6403A9CB91B}"/>
              </a:ext>
            </a:extLst>
          </p:cNvPr>
          <p:cNvSpPr>
            <a:spLocks noGrp="1"/>
          </p:cNvSpPr>
          <p:nvPr>
            <p:ph sz="quarter" idx="42"/>
          </p:nvPr>
        </p:nvSpPr>
        <p:spPr>
          <a:xfrm>
            <a:off x="6979807" y="2656840"/>
            <a:ext cx="577850" cy="352425"/>
          </a:xfrm>
          <a:ln>
            <a:noFill/>
          </a:ln>
        </p:spPr>
        <p:txBody>
          <a:bodyPr anchor="ctr"/>
          <a:lstStyle>
            <a:lvl1pPr marL="0" indent="0">
              <a:buNone/>
              <a:defRPr sz="1000">
                <a:latin typeface="Calibri" panose="020F0502020204030204" pitchFamily="34" charset="0"/>
                <a:ea typeface="Tahoma" panose="020B0604030504040204" pitchFamily="34" charset="0"/>
                <a:cs typeface="Calibri" panose="020F0502020204030204" pitchFamily="34" charset="0"/>
              </a:defRPr>
            </a:lvl1pPr>
            <a:lvl2pPr marL="282765" indent="0">
              <a:buNone/>
              <a:defRPr>
                <a:latin typeface="Tahoma" panose="020B0604030504040204" pitchFamily="34" charset="0"/>
                <a:ea typeface="Tahoma" panose="020B0604030504040204" pitchFamily="34" charset="0"/>
                <a:cs typeface="Tahoma" panose="020B0604030504040204" pitchFamily="34" charset="0"/>
              </a:defRPr>
            </a:lvl2pPr>
            <a:lvl3pPr marL="571500" indent="0">
              <a:buNone/>
              <a:defRPr>
                <a:latin typeface="Tahoma" panose="020B0604030504040204" pitchFamily="34" charset="0"/>
                <a:ea typeface="Tahoma" panose="020B0604030504040204" pitchFamily="34" charset="0"/>
                <a:cs typeface="Tahoma" panose="020B0604030504040204" pitchFamily="34" charset="0"/>
              </a:defRPr>
            </a:lvl3pPr>
            <a:lvl4pPr marL="803275" indent="0">
              <a:buNone/>
              <a:defRPr>
                <a:latin typeface="Tahoma" panose="020B0604030504040204" pitchFamily="34" charset="0"/>
                <a:ea typeface="Tahoma" panose="020B0604030504040204" pitchFamily="34" charset="0"/>
                <a:cs typeface="Tahoma" panose="020B0604030504040204" pitchFamily="34" charset="0"/>
              </a:defRPr>
            </a:lvl4pPr>
            <a:lvl5pPr marL="1828800" indent="0">
              <a:buNone/>
              <a:defRPr>
                <a:latin typeface="Tahoma" panose="020B0604030504040204" pitchFamily="34" charset="0"/>
                <a:ea typeface="Tahoma" panose="020B0604030504040204" pitchFamily="34" charset="0"/>
                <a:cs typeface="Tahoma" panose="020B0604030504040204" pitchFamily="34" charset="0"/>
              </a:defRPr>
            </a:lvl5pPr>
          </a:lstStyle>
          <a:p>
            <a:pPr lvl="0"/>
            <a:endParaRPr lang="en-US" dirty="0"/>
          </a:p>
        </p:txBody>
      </p:sp>
      <p:sp>
        <p:nvSpPr>
          <p:cNvPr id="12" name="Bullets 5">
            <a:extLst>
              <a:ext uri="{FF2B5EF4-FFF2-40B4-BE49-F238E27FC236}">
                <a16:creationId xmlns:a16="http://schemas.microsoft.com/office/drawing/2014/main" id="{E8E5784E-9116-52FC-A6A9-E0097FC186C5}"/>
              </a:ext>
            </a:extLst>
          </p:cNvPr>
          <p:cNvSpPr>
            <a:spLocks noGrp="1"/>
          </p:cNvSpPr>
          <p:nvPr>
            <p:ph idx="24" hasCustomPrompt="1"/>
          </p:nvPr>
        </p:nvSpPr>
        <p:spPr>
          <a:xfrm>
            <a:off x="7344713" y="1427375"/>
            <a:ext cx="1646887" cy="2852928"/>
          </a:xfrm>
          <a:prstGeom prst="roundRect">
            <a:avLst/>
          </a:prstGeom>
          <a:solidFill>
            <a:schemeClr val="accent2">
              <a:alpha val="5000"/>
            </a:schemeClr>
          </a:solidFill>
          <a:ln>
            <a:solidFill>
              <a:schemeClr val="accent3"/>
            </a:solidFill>
          </a:ln>
        </p:spPr>
        <p:txBody>
          <a:bodyPr anchor="ctr">
            <a:normAutofit/>
          </a:bodyPr>
          <a:lstStyle>
            <a:lvl1pPr marL="0" indent="0">
              <a:buFontTx/>
              <a:buNone/>
              <a:defRPr sz="1400" baseline="0">
                <a:latin typeface="Calibri" panose="020F0502020204030204" pitchFamily="34" charset="0"/>
                <a:ea typeface="Tahoma" panose="020B0604030504040204" pitchFamily="34" charset="0"/>
                <a:cs typeface="Calibri" panose="020F0502020204030204" pitchFamily="34" charset="0"/>
              </a:defRPr>
            </a:lvl1pPr>
            <a:lvl2pPr marL="284162" indent="0">
              <a:buFontTx/>
              <a:buNone/>
              <a:defRPr sz="1400">
                <a:latin typeface="Calibri" panose="020F0502020204030204" pitchFamily="34" charset="0"/>
                <a:ea typeface="Tahoma" panose="020B0604030504040204" pitchFamily="34" charset="0"/>
                <a:cs typeface="Calibri" panose="020F0502020204030204" pitchFamily="34" charset="0"/>
              </a:defRPr>
            </a:lvl2pPr>
            <a:lvl3pPr marL="808038" indent="-234950">
              <a:buFont typeface="Arial" panose="020B0604020202020204" pitchFamily="34" charset="0"/>
              <a:buChar char="●"/>
              <a:tabLst/>
              <a:defRPr sz="1600"/>
            </a:lvl3pPr>
            <a:lvl4pPr marL="1371600" indent="0">
              <a:buNone/>
              <a:defRPr/>
            </a:lvl4pPr>
            <a:lvl5pPr marL="1828800" indent="0">
              <a:buNone/>
              <a:defRPr/>
            </a:lvl5pPr>
          </a:lstStyle>
          <a:p>
            <a:pPr lvl="0"/>
            <a:r>
              <a:rPr lang="en-US" dirty="0"/>
              <a:t>Click to add first-level bullet</a:t>
            </a:r>
          </a:p>
          <a:p>
            <a:pPr lvl="1"/>
            <a:r>
              <a:rPr lang="en-US" dirty="0"/>
              <a:t>Second level</a:t>
            </a:r>
          </a:p>
        </p:txBody>
      </p:sp>
      <p:sp>
        <p:nvSpPr>
          <p:cNvPr id="4" name="Source">
            <a:extLst>
              <a:ext uri="{FF2B5EF4-FFF2-40B4-BE49-F238E27FC236}">
                <a16:creationId xmlns:a16="http://schemas.microsoft.com/office/drawing/2014/main" id="{4C069058-DAED-36BA-A3EA-85FDA6D71004}"/>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BC8A5FA-C424-BF4A-AF06-3E67A4481F3A}"/>
              </a:ext>
            </a:extLst>
          </p:cNvPr>
          <p:cNvSpPr>
            <a:spLocks noGrp="1"/>
          </p:cNvSpPr>
          <p:nvPr>
            <p:ph type="sldNum" sz="quarter" idx="3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76311671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ircle with bullets">
    <p:bg>
      <p:bgPr>
        <a:solidFill>
          <a:srgbClr val="FFFFFF"/>
        </a:solidFill>
        <a:effectLst/>
      </p:bgPr>
    </p:bg>
    <p:spTree>
      <p:nvGrpSpPr>
        <p:cNvPr id="1" name=""/>
        <p:cNvGrpSpPr/>
        <p:nvPr/>
      </p:nvGrpSpPr>
      <p:grpSpPr>
        <a:xfrm>
          <a:off x="0" y="0"/>
          <a:ext cx="0" cy="0"/>
          <a:chOff x="0" y="0"/>
          <a:chExt cx="0" cy="0"/>
        </a:xfrm>
      </p:grpSpPr>
      <p:sp>
        <p:nvSpPr>
          <p:cNvPr id="16" name="Title"/>
          <p:cNvSpPr>
            <a:spLocks noGrp="1"/>
          </p:cNvSpPr>
          <p:nvPr>
            <p:ph type="title" hasCustomPrompt="1"/>
          </p:nvPr>
        </p:nvSpPr>
        <p:spPr>
          <a:xfrm>
            <a:off x="149313" y="53975"/>
            <a:ext cx="8858161" cy="857250"/>
          </a:xfrm>
          <a:prstGeom prst="rect">
            <a:avLst/>
          </a:prstGeom>
        </p:spPr>
        <p:txBody>
          <a:bodyPr vert="horz" lIns="91440" tIns="45720" rIns="91440" bIns="45720" rtlCol="0" anchor="ctr">
            <a:normAutofit/>
          </a:bodyPr>
          <a:lstStyle>
            <a:lvl1pPr>
              <a:defRPr baseline="0"/>
            </a:lvl1pPr>
          </a:lstStyle>
          <a:p>
            <a:r>
              <a:rPr lang="en-US" dirty="0"/>
              <a:t>Click to add slide title</a:t>
            </a:r>
          </a:p>
        </p:txBody>
      </p:sp>
      <p:sp>
        <p:nvSpPr>
          <p:cNvPr id="19" name="Pie piece 1">
            <a:extLst>
              <a:ext uri="{FF2B5EF4-FFF2-40B4-BE49-F238E27FC236}">
                <a16:creationId xmlns:a16="http://schemas.microsoft.com/office/drawing/2014/main" id="{CD8FF5EF-6F39-3FFE-CB74-98D0827FCC9A}"/>
              </a:ext>
              <a:ext uri="{C183D7F6-B498-43B3-948B-1728B52AA6E4}">
                <adec:decorative xmlns:adec="http://schemas.microsoft.com/office/drawing/2017/decorative" val="1"/>
              </a:ext>
            </a:extLst>
          </p:cNvPr>
          <p:cNvSpPr/>
          <p:nvPr/>
        </p:nvSpPr>
        <p:spPr>
          <a:xfrm>
            <a:off x="3109283" y="1486527"/>
            <a:ext cx="1473840" cy="13533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0" y="1759712"/>
                </a:moveTo>
                <a:cubicBezTo>
                  <a:pt x="0" y="787850"/>
                  <a:pt x="787850" y="0"/>
                  <a:pt x="1759712" y="0"/>
                </a:cubicBezTo>
                <a:lnTo>
                  <a:pt x="1759712" y="1759712"/>
                </a:lnTo>
                <a:lnTo>
                  <a:pt x="0" y="1759712"/>
                </a:lnTo>
                <a:close/>
              </a:path>
            </a:pathLst>
          </a:custGeom>
          <a:solidFill>
            <a:schemeClr val="accent3"/>
          </a:solidFill>
          <a:ln w="25400" cap="flat" cmpd="sng" algn="ctr">
            <a:solidFill>
              <a:srgbClr val="FFFFFF">
                <a:lumMod val="95000"/>
              </a:srgbClr>
            </a:solidFill>
            <a:prstDash val="solid"/>
          </a:ln>
          <a:effectLst/>
        </p:spPr>
        <p:txBody>
          <a:bodyPr spcFirstLastPara="0" vert="horz" wrap="square" lIns="828336" tIns="828336" rIns="312928" bIns="312928"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4400" b="0" i="0" u="none" strike="noStrike" kern="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21" name="Pie piece 2">
            <a:extLst>
              <a:ext uri="{FF2B5EF4-FFF2-40B4-BE49-F238E27FC236}">
                <a16:creationId xmlns:a16="http://schemas.microsoft.com/office/drawing/2014/main" id="{A7E51E5A-7D86-E46B-361F-8685B37FD7A3}"/>
              </a:ext>
              <a:ext uri="{C183D7F6-B498-43B3-948B-1728B52AA6E4}">
                <adec:decorative xmlns:adec="http://schemas.microsoft.com/office/drawing/2017/decorative" val="1"/>
              </a:ext>
            </a:extLst>
          </p:cNvPr>
          <p:cNvSpPr/>
          <p:nvPr/>
        </p:nvSpPr>
        <p:spPr>
          <a:xfrm>
            <a:off x="4583123" y="1486527"/>
            <a:ext cx="1473840" cy="13533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0" y="0"/>
                </a:moveTo>
                <a:cubicBezTo>
                  <a:pt x="971862" y="0"/>
                  <a:pt x="1759712" y="787850"/>
                  <a:pt x="1759712" y="1759712"/>
                </a:cubicBezTo>
                <a:lnTo>
                  <a:pt x="0" y="1759712"/>
                </a:lnTo>
                <a:lnTo>
                  <a:pt x="0" y="0"/>
                </a:lnTo>
                <a:close/>
              </a:path>
            </a:pathLst>
          </a:custGeom>
          <a:solidFill>
            <a:schemeClr val="accent3"/>
          </a:solidFill>
          <a:ln w="25400" cap="flat" cmpd="sng" algn="ctr">
            <a:solidFill>
              <a:srgbClr val="FFFFFF">
                <a:lumMod val="95000"/>
              </a:srgbClr>
            </a:solidFill>
            <a:prstDash val="solid"/>
          </a:ln>
          <a:effectLst/>
        </p:spPr>
        <p:txBody>
          <a:bodyPr spcFirstLastPara="0" vert="horz" wrap="square" lIns="312928" tIns="828336" rIns="828336" bIns="312928"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4400" b="0" i="0" u="none" strike="noStrike" kern="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23" name="Pie piece 3">
            <a:extLst>
              <a:ext uri="{FF2B5EF4-FFF2-40B4-BE49-F238E27FC236}">
                <a16:creationId xmlns:a16="http://schemas.microsoft.com/office/drawing/2014/main" id="{BBDAAB76-218A-1789-72B2-8942E7B1DD67}"/>
              </a:ext>
              <a:ext uri="{C183D7F6-B498-43B3-948B-1728B52AA6E4}">
                <adec:decorative xmlns:adec="http://schemas.microsoft.com/office/drawing/2017/decorative" val="1"/>
              </a:ext>
            </a:extLst>
          </p:cNvPr>
          <p:cNvSpPr/>
          <p:nvPr/>
        </p:nvSpPr>
        <p:spPr>
          <a:xfrm>
            <a:off x="3109283" y="2838765"/>
            <a:ext cx="1473840" cy="13533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1759712" y="1759712"/>
                </a:moveTo>
                <a:cubicBezTo>
                  <a:pt x="787850" y="1759712"/>
                  <a:pt x="0" y="971862"/>
                  <a:pt x="0" y="0"/>
                </a:cubicBezTo>
                <a:lnTo>
                  <a:pt x="1759712" y="0"/>
                </a:lnTo>
                <a:lnTo>
                  <a:pt x="1759712" y="1759712"/>
                </a:lnTo>
                <a:close/>
              </a:path>
            </a:pathLst>
          </a:custGeom>
          <a:solidFill>
            <a:schemeClr val="accent3"/>
          </a:solidFill>
          <a:ln w="25400" cap="flat" cmpd="sng" algn="ctr">
            <a:solidFill>
              <a:srgbClr val="FFFFFF">
                <a:lumMod val="95000"/>
              </a:srgbClr>
            </a:solidFill>
            <a:prstDash val="solid"/>
          </a:ln>
          <a:effectLst/>
        </p:spPr>
        <p:txBody>
          <a:bodyPr spcFirstLastPara="0" vert="horz" wrap="square" lIns="828336" tIns="312928" rIns="312927" bIns="828336"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4400" b="0" i="0" u="none" strike="noStrike" kern="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25" name="Pie piece 4">
            <a:extLst>
              <a:ext uri="{FF2B5EF4-FFF2-40B4-BE49-F238E27FC236}">
                <a16:creationId xmlns:a16="http://schemas.microsoft.com/office/drawing/2014/main" id="{673A8D69-6658-3CD6-4FCD-66DF1B89B00E}"/>
              </a:ext>
              <a:ext uri="{C183D7F6-B498-43B3-948B-1728B52AA6E4}">
                <adec:decorative xmlns:adec="http://schemas.microsoft.com/office/drawing/2017/decorative" val="1"/>
              </a:ext>
            </a:extLst>
          </p:cNvPr>
          <p:cNvSpPr/>
          <p:nvPr/>
        </p:nvSpPr>
        <p:spPr>
          <a:xfrm>
            <a:off x="4583123" y="2838765"/>
            <a:ext cx="1473840" cy="1353313"/>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1759712" y="0"/>
                </a:moveTo>
                <a:cubicBezTo>
                  <a:pt x="1759712" y="971862"/>
                  <a:pt x="971862" y="1759712"/>
                  <a:pt x="0" y="1759712"/>
                </a:cubicBezTo>
                <a:lnTo>
                  <a:pt x="0" y="0"/>
                </a:lnTo>
                <a:lnTo>
                  <a:pt x="1759712" y="0"/>
                </a:lnTo>
                <a:close/>
              </a:path>
            </a:pathLst>
          </a:custGeom>
          <a:solidFill>
            <a:schemeClr val="accent3"/>
          </a:solidFill>
          <a:ln w="25400" cap="flat" cmpd="sng" algn="ctr">
            <a:solidFill>
              <a:srgbClr val="FFFFFF">
                <a:lumMod val="95000"/>
              </a:srgbClr>
            </a:solidFill>
            <a:prstDash val="solid"/>
          </a:ln>
          <a:effectLst/>
        </p:spPr>
        <p:txBody>
          <a:bodyPr spcFirstLastPara="0" vert="horz" wrap="square" lIns="312928" tIns="312929" rIns="828336" bIns="828336"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4400" b="0" i="0" u="none" strike="noStrike" kern="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Tahoma" panose="020B0604030504040204" pitchFamily="34" charset="0"/>
              </a:rPr>
              <a:t> </a:t>
            </a:r>
          </a:p>
        </p:txBody>
      </p:sp>
      <p:sp>
        <p:nvSpPr>
          <p:cNvPr id="18" name="Center image">
            <a:extLst>
              <a:ext uri="{FF2B5EF4-FFF2-40B4-BE49-F238E27FC236}">
                <a16:creationId xmlns:a16="http://schemas.microsoft.com/office/drawing/2014/main" id="{5266DE98-D046-D70B-AF2D-E5B43D241141}"/>
              </a:ext>
            </a:extLst>
          </p:cNvPr>
          <p:cNvSpPr>
            <a:spLocks noGrp="1"/>
          </p:cNvSpPr>
          <p:nvPr>
            <p:ph type="pic" sz="quarter" idx="14"/>
          </p:nvPr>
        </p:nvSpPr>
        <p:spPr>
          <a:xfrm>
            <a:off x="4214856" y="2564073"/>
            <a:ext cx="698500" cy="557213"/>
          </a:xfrm>
          <a:ln>
            <a:noFill/>
          </a:ln>
        </p:spPr>
        <p:txBody>
          <a:bodyPr anchor="ctr"/>
          <a:lstStyle>
            <a:lvl1pPr marL="0" indent="0" algn="ctr">
              <a:buNone/>
              <a:defRPr sz="1200">
                <a:latin typeface="+mj-lt"/>
                <a:ea typeface="Tahoma" panose="020B0604030504040204" pitchFamily="34" charset="0"/>
                <a:cs typeface="Tahoma" panose="020B0604030504040204" pitchFamily="34" charset="0"/>
              </a:defRPr>
            </a:lvl1pPr>
          </a:lstStyle>
          <a:p>
            <a:r>
              <a:rPr lang="en-US" dirty="0"/>
              <a:t>Click icon to add picture</a:t>
            </a:r>
          </a:p>
        </p:txBody>
      </p:sp>
      <p:sp>
        <p:nvSpPr>
          <p:cNvPr id="20" name="Pie 1">
            <a:extLst>
              <a:ext uri="{FF2B5EF4-FFF2-40B4-BE49-F238E27FC236}">
                <a16:creationId xmlns:a16="http://schemas.microsoft.com/office/drawing/2014/main" id="{2F12F73F-F71A-E276-2553-543580AE6047}"/>
              </a:ext>
            </a:extLst>
          </p:cNvPr>
          <p:cNvSpPr>
            <a:spLocks noGrp="1"/>
          </p:cNvSpPr>
          <p:nvPr>
            <p:ph type="body" sz="quarter" idx="15" hasCustomPrompt="1"/>
          </p:nvPr>
        </p:nvSpPr>
        <p:spPr>
          <a:xfrm>
            <a:off x="3601636" y="2156721"/>
            <a:ext cx="871538" cy="538162"/>
          </a:xfrm>
          <a:ln>
            <a:noFill/>
          </a:ln>
        </p:spPr>
        <p:txBody>
          <a:bodyPr anchor="ctr"/>
          <a:lstStyle>
            <a:lvl1pPr marL="0" indent="0" algn="ctr">
              <a:buNone/>
              <a:defRPr>
                <a:solidFill>
                  <a:schemeClr val="bg1"/>
                </a:solidFill>
                <a:latin typeface="+mj-lt"/>
                <a:ea typeface="Tahoma" panose="020B0604030504040204" pitchFamily="34" charset="0"/>
                <a:cs typeface="Tahoma" panose="020B0604030504040204" pitchFamily="34" charset="0"/>
              </a:defRPr>
            </a:lvl1pPr>
            <a:lvl2pPr marL="282765" indent="0">
              <a:buNone/>
              <a:defRPr/>
            </a:lvl2pPr>
            <a:lvl3pPr marL="571500" indent="0">
              <a:buNone/>
              <a:defRPr/>
            </a:lvl3pPr>
            <a:lvl4pPr marL="1371600" indent="0">
              <a:buNone/>
              <a:defRPr/>
            </a:lvl4pPr>
            <a:lvl5pPr marL="1828800" indent="0">
              <a:buNone/>
              <a:defRPr/>
            </a:lvl5pPr>
          </a:lstStyle>
          <a:p>
            <a:pPr lvl="0"/>
            <a:r>
              <a:rPr lang="en-US" dirty="0"/>
              <a:t>Click to add text</a:t>
            </a:r>
          </a:p>
        </p:txBody>
      </p:sp>
      <p:sp>
        <p:nvSpPr>
          <p:cNvPr id="2" name="Bullets 1">
            <a:extLst>
              <a:ext uri="{FF2B5EF4-FFF2-40B4-BE49-F238E27FC236}">
                <a16:creationId xmlns:a16="http://schemas.microsoft.com/office/drawing/2014/main" id="{ADFCD67C-653C-410F-3524-95A782D7D16E}"/>
              </a:ext>
            </a:extLst>
          </p:cNvPr>
          <p:cNvSpPr>
            <a:spLocks noGrp="1"/>
          </p:cNvSpPr>
          <p:nvPr>
            <p:ph sz="quarter" idx="19"/>
          </p:nvPr>
        </p:nvSpPr>
        <p:spPr>
          <a:xfrm>
            <a:off x="466928" y="1198878"/>
            <a:ext cx="2798064" cy="1520825"/>
          </a:xfrm>
          <a:prstGeom prst="roundRect">
            <a:avLst/>
          </a:prstGeom>
          <a:ln w="12700">
            <a:solidFill>
              <a:schemeClr val="accent3"/>
            </a:solidFill>
          </a:ln>
        </p:spPr>
        <p:txBody>
          <a:bodyPr/>
          <a:lstStyle>
            <a:lvl1pPr>
              <a:buClr>
                <a:srgbClr val="708549"/>
              </a:buClr>
              <a:defRPr>
                <a:latin typeface="+mj-lt"/>
                <a:ea typeface="Tahoma" panose="020B0604030504040204" pitchFamily="34" charset="0"/>
                <a:cs typeface="Tahoma" panose="020B0604030504040204" pitchFamily="34" charset="0"/>
              </a:defRPr>
            </a:lvl1pPr>
            <a:lvl2pPr>
              <a:buClr>
                <a:srgbClr val="708549"/>
              </a:buClr>
              <a:defRPr>
                <a:latin typeface="+mj-lt"/>
                <a:ea typeface="Tahoma" panose="020B0604030504040204" pitchFamily="34" charset="0"/>
                <a:cs typeface="Tahoma" panose="020B0604030504040204" pitchFamily="34" charset="0"/>
              </a:defRPr>
            </a:lvl2pPr>
            <a:lvl3pPr>
              <a:buClr>
                <a:srgbClr val="708549"/>
              </a:buClr>
              <a:defRPr>
                <a:latin typeface="+mj-lt"/>
                <a:ea typeface="Tahoma" panose="020B0604030504040204" pitchFamily="34" charset="0"/>
                <a:cs typeface="Tahoma" panose="020B0604030504040204" pitchFamily="34" charset="0"/>
              </a:defRPr>
            </a:lvl3pPr>
          </a:lstStyle>
          <a:p>
            <a:pPr lvl="0"/>
            <a:r>
              <a:rPr lang="en-US" dirty="0"/>
              <a:t>Click to edit Master text styles</a:t>
            </a:r>
          </a:p>
          <a:p>
            <a:pPr lvl="1"/>
            <a:r>
              <a:rPr lang="en-US" dirty="0"/>
              <a:t>Second level</a:t>
            </a:r>
          </a:p>
          <a:p>
            <a:pPr lvl="2"/>
            <a:r>
              <a:rPr lang="en-US" dirty="0"/>
              <a:t>Third level</a:t>
            </a:r>
          </a:p>
        </p:txBody>
      </p:sp>
      <p:sp>
        <p:nvSpPr>
          <p:cNvPr id="22" name="Pie 2">
            <a:extLst>
              <a:ext uri="{FF2B5EF4-FFF2-40B4-BE49-F238E27FC236}">
                <a16:creationId xmlns:a16="http://schemas.microsoft.com/office/drawing/2014/main" id="{53DE374C-26D6-132E-6FBD-6CB413C005A0}"/>
              </a:ext>
            </a:extLst>
          </p:cNvPr>
          <p:cNvSpPr>
            <a:spLocks noGrp="1"/>
          </p:cNvSpPr>
          <p:nvPr>
            <p:ph type="body" sz="quarter" idx="18" hasCustomPrompt="1"/>
          </p:nvPr>
        </p:nvSpPr>
        <p:spPr>
          <a:xfrm>
            <a:off x="4682287" y="2156721"/>
            <a:ext cx="871538" cy="538162"/>
          </a:xfrm>
          <a:ln>
            <a:noFill/>
          </a:ln>
        </p:spPr>
        <p:txBody>
          <a:bodyPr anchor="ctr"/>
          <a:lstStyle>
            <a:lvl1pPr marL="0" indent="0" algn="ctr">
              <a:buNone/>
              <a:defRPr>
                <a:solidFill>
                  <a:schemeClr val="bg1"/>
                </a:solidFill>
                <a:latin typeface="+mj-lt"/>
                <a:ea typeface="Tahoma" panose="020B0604030504040204" pitchFamily="34" charset="0"/>
                <a:cs typeface="Tahoma" panose="020B0604030504040204" pitchFamily="34" charset="0"/>
              </a:defRPr>
            </a:lvl1pPr>
            <a:lvl2pPr marL="282765" indent="0">
              <a:buNone/>
              <a:defRPr/>
            </a:lvl2pPr>
            <a:lvl3pPr marL="571500" indent="0">
              <a:buNone/>
              <a:defRPr/>
            </a:lvl3pPr>
            <a:lvl4pPr marL="1371600" indent="0">
              <a:buNone/>
              <a:defRPr/>
            </a:lvl4pPr>
            <a:lvl5pPr marL="1828800" indent="0">
              <a:buNone/>
              <a:defRPr/>
            </a:lvl5pPr>
          </a:lstStyle>
          <a:p>
            <a:pPr lvl="0"/>
            <a:r>
              <a:rPr lang="en-US" dirty="0"/>
              <a:t>Click to add text</a:t>
            </a:r>
          </a:p>
        </p:txBody>
      </p:sp>
      <p:sp>
        <p:nvSpPr>
          <p:cNvPr id="14" name="Bullets 2">
            <a:extLst>
              <a:ext uri="{FF2B5EF4-FFF2-40B4-BE49-F238E27FC236}">
                <a16:creationId xmlns:a16="http://schemas.microsoft.com/office/drawing/2014/main" id="{95ECE155-135B-80ED-A619-18382046D150}"/>
              </a:ext>
            </a:extLst>
          </p:cNvPr>
          <p:cNvSpPr>
            <a:spLocks noGrp="1"/>
          </p:cNvSpPr>
          <p:nvPr>
            <p:ph sz="quarter" idx="20"/>
          </p:nvPr>
        </p:nvSpPr>
        <p:spPr>
          <a:xfrm>
            <a:off x="5887208" y="1198878"/>
            <a:ext cx="2801858" cy="1520825"/>
          </a:xfrm>
          <a:prstGeom prst="roundRect">
            <a:avLst/>
          </a:prstGeom>
          <a:ln w="12700">
            <a:solidFill>
              <a:schemeClr val="accent3"/>
            </a:solidFill>
          </a:ln>
        </p:spPr>
        <p:txBody>
          <a:bodyPr/>
          <a:lstStyle>
            <a:lvl1pPr>
              <a:buClr>
                <a:srgbClr val="708549"/>
              </a:buClr>
              <a:defRPr>
                <a:latin typeface="+mj-lt"/>
                <a:ea typeface="Tahoma" panose="020B0604030504040204" pitchFamily="34" charset="0"/>
                <a:cs typeface="Tahoma" panose="020B0604030504040204" pitchFamily="34" charset="0"/>
              </a:defRPr>
            </a:lvl1pPr>
            <a:lvl2pPr>
              <a:buClr>
                <a:srgbClr val="708549"/>
              </a:buClr>
              <a:defRPr>
                <a:latin typeface="+mj-lt"/>
                <a:ea typeface="Tahoma" panose="020B0604030504040204" pitchFamily="34" charset="0"/>
                <a:cs typeface="Tahoma" panose="020B0604030504040204" pitchFamily="34" charset="0"/>
              </a:defRPr>
            </a:lvl2pPr>
            <a:lvl3pPr>
              <a:buClr>
                <a:srgbClr val="708549"/>
              </a:buClr>
              <a:defRPr>
                <a:latin typeface="+mj-lt"/>
                <a:ea typeface="Tahoma" panose="020B0604030504040204" pitchFamily="34" charset="0"/>
                <a:cs typeface="Tahoma" panose="020B0604030504040204" pitchFamily="34" charset="0"/>
              </a:defRPr>
            </a:lvl3pPr>
          </a:lstStyle>
          <a:p>
            <a:pPr lvl="0"/>
            <a:r>
              <a:rPr lang="en-US"/>
              <a:t>Click to edit Master text styles</a:t>
            </a:r>
          </a:p>
          <a:p>
            <a:pPr lvl="1"/>
            <a:r>
              <a:rPr lang="en-US"/>
              <a:t>Second level</a:t>
            </a:r>
          </a:p>
          <a:p>
            <a:pPr lvl="2"/>
            <a:r>
              <a:rPr lang="en-US"/>
              <a:t>Third level</a:t>
            </a:r>
          </a:p>
        </p:txBody>
      </p:sp>
      <p:sp>
        <p:nvSpPr>
          <p:cNvPr id="24" name="Pie 3">
            <a:extLst>
              <a:ext uri="{FF2B5EF4-FFF2-40B4-BE49-F238E27FC236}">
                <a16:creationId xmlns:a16="http://schemas.microsoft.com/office/drawing/2014/main" id="{034F824B-D431-0A24-6750-4E15C35388B3}"/>
              </a:ext>
            </a:extLst>
          </p:cNvPr>
          <p:cNvSpPr>
            <a:spLocks noGrp="1"/>
          </p:cNvSpPr>
          <p:nvPr>
            <p:ph type="body" sz="quarter" idx="16" hasCustomPrompt="1"/>
          </p:nvPr>
        </p:nvSpPr>
        <p:spPr>
          <a:xfrm>
            <a:off x="3601636" y="2997192"/>
            <a:ext cx="871538" cy="538162"/>
          </a:xfrm>
          <a:ln>
            <a:noFill/>
          </a:ln>
        </p:spPr>
        <p:txBody>
          <a:bodyPr anchor="ctr"/>
          <a:lstStyle>
            <a:lvl1pPr marL="0" indent="0" algn="ctr">
              <a:buNone/>
              <a:defRPr>
                <a:solidFill>
                  <a:schemeClr val="bg1"/>
                </a:solidFill>
                <a:latin typeface="+mj-lt"/>
                <a:ea typeface="Tahoma" panose="020B0604030504040204" pitchFamily="34" charset="0"/>
                <a:cs typeface="Tahoma" panose="020B0604030504040204" pitchFamily="34" charset="0"/>
              </a:defRPr>
            </a:lvl1pPr>
            <a:lvl2pPr marL="282765" indent="0">
              <a:buNone/>
              <a:defRPr/>
            </a:lvl2pPr>
            <a:lvl3pPr marL="571500" indent="0">
              <a:buNone/>
              <a:defRPr/>
            </a:lvl3pPr>
            <a:lvl4pPr marL="1371600" indent="0">
              <a:buNone/>
              <a:defRPr/>
            </a:lvl4pPr>
            <a:lvl5pPr marL="1828800" indent="0">
              <a:buNone/>
              <a:defRPr/>
            </a:lvl5pPr>
          </a:lstStyle>
          <a:p>
            <a:pPr lvl="0"/>
            <a:r>
              <a:rPr lang="en-US" dirty="0"/>
              <a:t>Click to add text</a:t>
            </a:r>
          </a:p>
        </p:txBody>
      </p:sp>
      <p:sp>
        <p:nvSpPr>
          <p:cNvPr id="15" name="Bullets 3">
            <a:extLst>
              <a:ext uri="{FF2B5EF4-FFF2-40B4-BE49-F238E27FC236}">
                <a16:creationId xmlns:a16="http://schemas.microsoft.com/office/drawing/2014/main" id="{C38BFAF5-2EAF-5DA7-0794-70D48CE10316}"/>
              </a:ext>
            </a:extLst>
          </p:cNvPr>
          <p:cNvSpPr>
            <a:spLocks noGrp="1"/>
          </p:cNvSpPr>
          <p:nvPr>
            <p:ph sz="quarter" idx="21"/>
          </p:nvPr>
        </p:nvSpPr>
        <p:spPr>
          <a:xfrm>
            <a:off x="479164" y="3074076"/>
            <a:ext cx="2798064" cy="1520825"/>
          </a:xfrm>
          <a:prstGeom prst="roundRect">
            <a:avLst/>
          </a:prstGeom>
          <a:ln w="12700">
            <a:solidFill>
              <a:schemeClr val="accent3"/>
            </a:solidFill>
          </a:ln>
        </p:spPr>
        <p:txBody>
          <a:bodyPr/>
          <a:lstStyle>
            <a:lvl1pPr>
              <a:buClr>
                <a:srgbClr val="708549"/>
              </a:buClr>
              <a:defRPr>
                <a:latin typeface="+mj-lt"/>
                <a:ea typeface="Tahoma" panose="020B0604030504040204" pitchFamily="34" charset="0"/>
                <a:cs typeface="Tahoma" panose="020B0604030504040204" pitchFamily="34" charset="0"/>
              </a:defRPr>
            </a:lvl1pPr>
            <a:lvl2pPr>
              <a:buClr>
                <a:srgbClr val="708549"/>
              </a:buClr>
              <a:defRPr>
                <a:latin typeface="+mj-lt"/>
                <a:ea typeface="Tahoma" panose="020B0604030504040204" pitchFamily="34" charset="0"/>
                <a:cs typeface="Tahoma" panose="020B0604030504040204" pitchFamily="34" charset="0"/>
              </a:defRPr>
            </a:lvl2pPr>
            <a:lvl3pPr>
              <a:buClr>
                <a:srgbClr val="708549"/>
              </a:buClr>
              <a:defRPr>
                <a:latin typeface="+mj-lt"/>
                <a:ea typeface="Tahoma" panose="020B0604030504040204" pitchFamily="34" charset="0"/>
                <a:cs typeface="Tahoma" panose="020B0604030504040204" pitchFamily="34" charset="0"/>
              </a:defRPr>
            </a:lvl3pPr>
          </a:lstStyle>
          <a:p>
            <a:pPr lvl="0"/>
            <a:r>
              <a:rPr lang="en-US"/>
              <a:t>Click to edit Master text styles</a:t>
            </a:r>
          </a:p>
          <a:p>
            <a:pPr lvl="1"/>
            <a:r>
              <a:rPr lang="en-US"/>
              <a:t>Second level</a:t>
            </a:r>
          </a:p>
          <a:p>
            <a:pPr lvl="2"/>
            <a:r>
              <a:rPr lang="en-US"/>
              <a:t>Third level</a:t>
            </a:r>
          </a:p>
        </p:txBody>
      </p:sp>
      <p:sp>
        <p:nvSpPr>
          <p:cNvPr id="26" name="Pie 4">
            <a:extLst>
              <a:ext uri="{FF2B5EF4-FFF2-40B4-BE49-F238E27FC236}">
                <a16:creationId xmlns:a16="http://schemas.microsoft.com/office/drawing/2014/main" id="{17536592-635E-4AB6-57B8-4EDAE7ACC3AA}"/>
              </a:ext>
            </a:extLst>
          </p:cNvPr>
          <p:cNvSpPr>
            <a:spLocks noGrp="1"/>
          </p:cNvSpPr>
          <p:nvPr>
            <p:ph type="body" sz="quarter" idx="17" hasCustomPrompt="1"/>
          </p:nvPr>
        </p:nvSpPr>
        <p:spPr>
          <a:xfrm>
            <a:off x="4682287" y="2997192"/>
            <a:ext cx="871538" cy="538162"/>
          </a:xfrm>
          <a:ln>
            <a:noFill/>
          </a:ln>
        </p:spPr>
        <p:txBody>
          <a:bodyPr anchor="ctr"/>
          <a:lstStyle>
            <a:lvl1pPr marL="0" indent="0" algn="ctr">
              <a:buNone/>
              <a:defRPr>
                <a:solidFill>
                  <a:schemeClr val="bg1"/>
                </a:solidFill>
                <a:latin typeface="+mj-lt"/>
                <a:ea typeface="Tahoma" panose="020B0604030504040204" pitchFamily="34" charset="0"/>
                <a:cs typeface="Tahoma" panose="020B0604030504040204" pitchFamily="34" charset="0"/>
              </a:defRPr>
            </a:lvl1pPr>
            <a:lvl2pPr marL="282765" indent="0">
              <a:buNone/>
              <a:defRPr/>
            </a:lvl2pPr>
            <a:lvl3pPr marL="571500" indent="0">
              <a:buNone/>
              <a:defRPr/>
            </a:lvl3pPr>
            <a:lvl4pPr marL="1371600" indent="0">
              <a:buNone/>
              <a:defRPr/>
            </a:lvl4pPr>
            <a:lvl5pPr marL="1828800" indent="0">
              <a:buNone/>
              <a:defRPr/>
            </a:lvl5pPr>
          </a:lstStyle>
          <a:p>
            <a:pPr lvl="0"/>
            <a:r>
              <a:rPr lang="en-US" dirty="0"/>
              <a:t>Click to add text</a:t>
            </a:r>
          </a:p>
        </p:txBody>
      </p:sp>
      <p:sp>
        <p:nvSpPr>
          <p:cNvPr id="17" name="Bullets 4">
            <a:extLst>
              <a:ext uri="{FF2B5EF4-FFF2-40B4-BE49-F238E27FC236}">
                <a16:creationId xmlns:a16="http://schemas.microsoft.com/office/drawing/2014/main" id="{29ED61AB-DFF2-B301-7F0A-45187D2B59BF}"/>
              </a:ext>
            </a:extLst>
          </p:cNvPr>
          <p:cNvSpPr>
            <a:spLocks noGrp="1"/>
          </p:cNvSpPr>
          <p:nvPr>
            <p:ph sz="quarter" idx="22"/>
          </p:nvPr>
        </p:nvSpPr>
        <p:spPr>
          <a:xfrm>
            <a:off x="5875214" y="3074076"/>
            <a:ext cx="2801858" cy="1520825"/>
          </a:xfrm>
          <a:prstGeom prst="roundRect">
            <a:avLst/>
          </a:prstGeom>
          <a:ln w="12700">
            <a:solidFill>
              <a:schemeClr val="accent3"/>
            </a:solidFill>
          </a:ln>
        </p:spPr>
        <p:txBody>
          <a:bodyPr/>
          <a:lstStyle>
            <a:lvl1pPr>
              <a:buClr>
                <a:srgbClr val="708549"/>
              </a:buClr>
              <a:defRPr>
                <a:latin typeface="+mj-lt"/>
                <a:ea typeface="Tahoma" panose="020B0604030504040204" pitchFamily="34" charset="0"/>
                <a:cs typeface="Tahoma" panose="020B0604030504040204" pitchFamily="34" charset="0"/>
              </a:defRPr>
            </a:lvl1pPr>
            <a:lvl2pPr>
              <a:buClr>
                <a:srgbClr val="708549"/>
              </a:buClr>
              <a:defRPr>
                <a:latin typeface="+mj-lt"/>
                <a:ea typeface="Tahoma" panose="020B0604030504040204" pitchFamily="34" charset="0"/>
                <a:cs typeface="Tahoma" panose="020B0604030504040204" pitchFamily="34" charset="0"/>
              </a:defRPr>
            </a:lvl2pPr>
            <a:lvl3pPr>
              <a:buClr>
                <a:srgbClr val="708549"/>
              </a:buClr>
              <a:defRPr>
                <a:latin typeface="+mj-lt"/>
                <a:ea typeface="Tahoma" panose="020B0604030504040204" pitchFamily="34" charset="0"/>
                <a:cs typeface="Tahoma" panose="020B0604030504040204" pitchFamily="34" charset="0"/>
              </a:defRPr>
            </a:lvl3pPr>
          </a:lstStyle>
          <a:p>
            <a:pPr lvl="0"/>
            <a:r>
              <a:rPr lang="en-US"/>
              <a:t>Click to edit Master text styles</a:t>
            </a:r>
          </a:p>
          <a:p>
            <a:pPr lvl="1"/>
            <a:r>
              <a:rPr lang="en-US"/>
              <a:t>Second level</a:t>
            </a:r>
          </a:p>
          <a:p>
            <a:pPr lvl="2"/>
            <a:r>
              <a:rPr lang="en-US"/>
              <a:t>Third level</a:t>
            </a:r>
          </a:p>
        </p:txBody>
      </p:sp>
      <p:sp>
        <p:nvSpPr>
          <p:cNvPr id="4" name="Source">
            <a:extLst>
              <a:ext uri="{FF2B5EF4-FFF2-40B4-BE49-F238E27FC236}">
                <a16:creationId xmlns:a16="http://schemas.microsoft.com/office/drawing/2014/main" id="{4C069058-DAED-36BA-A3EA-85FDA6D71004}"/>
              </a:ext>
            </a:extLst>
          </p:cNvPr>
          <p:cNvSpPr>
            <a:spLocks noGrp="1"/>
          </p:cNvSpPr>
          <p:nvPr>
            <p:ph idx="12" hasCustomPrompt="1"/>
          </p:nvPr>
        </p:nvSpPr>
        <p:spPr>
          <a:xfrm>
            <a:off x="149313" y="4792204"/>
            <a:ext cx="7818120" cy="274638"/>
          </a:xfrm>
          <a:prstGeom prst="rect">
            <a:avLst/>
          </a:prstGeom>
          <a:noFill/>
          <a:ln w="9525" cap="flat" cmpd="sng" algn="ctr">
            <a:noFill/>
            <a:prstDash val="solid"/>
            <a:miter lim="800000"/>
            <a:headEnd type="none" w="med" len="med"/>
            <a:tailEnd type="none" w="med" len="med"/>
          </a:ln>
        </p:spPr>
        <p:txBody>
          <a:bodyPr lIns="0" tIns="0" rIns="0" bIns="0" anchor="b">
            <a:normAutofit/>
          </a:bodyPr>
          <a:lstStyle>
            <a:lvl1pPr marL="0" marR="0" indent="0" algn="l" defTabSz="914400" rtl="0" eaLnBrk="0" fontAlgn="base" latinLnBrk="0" hangingPunct="0">
              <a:lnSpc>
                <a:spcPct val="100000"/>
              </a:lnSpc>
              <a:spcBef>
                <a:spcPts val="0"/>
              </a:spcBef>
              <a:spcAft>
                <a:spcPct val="0"/>
              </a:spcAft>
              <a:buClr>
                <a:srgbClr val="B50D0D"/>
              </a:buClr>
              <a:buSzPct val="100000"/>
              <a:buFont typeface="Wingdings" pitchFamily="-1" charset="2"/>
              <a:buNone/>
              <a:tabLst/>
              <a:defRPr sz="800" baseline="0">
                <a:solidFill>
                  <a:schemeClr val="tx1"/>
                </a:solidFill>
                <a:latin typeface="+mj-lt"/>
                <a:ea typeface="Tahoma" panose="020B0604030504040204" pitchFamily="34" charset="0"/>
                <a:cs typeface="Tahoma" panose="020B0604030504040204" pitchFamily="34" charset="0"/>
              </a:defRPr>
            </a:lvl1pPr>
            <a:lvl2pPr marL="749300" indent="-406400">
              <a:spcBef>
                <a:spcPts val="0"/>
              </a:spcBef>
              <a:buClr>
                <a:srgbClr val="B50D0D"/>
              </a:buClr>
              <a:buFont typeface="Lucida Grande"/>
              <a:buNone/>
              <a:defRPr sz="1000">
                <a:latin typeface="Georgia"/>
                <a:cs typeface="Georgia"/>
              </a:defRPr>
            </a:lvl2pPr>
            <a:lvl3pPr marL="800100" indent="342900">
              <a:spcBef>
                <a:spcPts val="0"/>
              </a:spcBef>
              <a:buClr>
                <a:srgbClr val="B50D0D"/>
              </a:buClr>
              <a:buNone/>
              <a:defRPr sz="1000" baseline="0">
                <a:latin typeface="Georgia"/>
                <a:cs typeface="Georgia"/>
              </a:defRPr>
            </a:lvl3pPr>
            <a:lvl4pPr>
              <a:buClr>
                <a:srgbClr val="B50D0D"/>
              </a:buClr>
              <a:defRPr sz="2800"/>
            </a:lvl4pPr>
            <a:lvl5pPr>
              <a:buClr>
                <a:srgbClr val="B50D0D"/>
              </a:buClr>
              <a:defRPr sz="2800"/>
            </a:lvl5pPr>
          </a:lstStyle>
          <a:p>
            <a:pPr lvl="0"/>
            <a:r>
              <a:rPr lang="en-US" dirty="0"/>
              <a:t>Click to add source information</a:t>
            </a:r>
          </a:p>
        </p:txBody>
      </p:sp>
      <p:sp>
        <p:nvSpPr>
          <p:cNvPr id="3" name="Slide number">
            <a:extLst>
              <a:ext uri="{FF2B5EF4-FFF2-40B4-BE49-F238E27FC236}">
                <a16:creationId xmlns:a16="http://schemas.microsoft.com/office/drawing/2014/main" id="{4BC8A5FA-C424-BF4A-AF06-3E67A4481F3A}"/>
              </a:ext>
            </a:extLst>
          </p:cNvPr>
          <p:cNvSpPr>
            <a:spLocks noGrp="1"/>
          </p:cNvSpPr>
          <p:nvPr>
            <p:ph type="sldNum" sz="quarter" idx="38"/>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62068125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Not a layout—1">
    <p:spTree>
      <p:nvGrpSpPr>
        <p:cNvPr id="1" name=""/>
        <p:cNvGrpSpPr/>
        <p:nvPr/>
      </p:nvGrpSpPr>
      <p:grpSpPr>
        <a:xfrm>
          <a:off x="0" y="0"/>
          <a:ext cx="0" cy="0"/>
          <a:chOff x="0" y="0"/>
          <a:chExt cx="0" cy="0"/>
        </a:xfrm>
      </p:grpSpPr>
      <p:sp>
        <p:nvSpPr>
          <p:cNvPr id="3" name="Notice Only">
            <a:extLst>
              <a:ext uri="{FF2B5EF4-FFF2-40B4-BE49-F238E27FC236}">
                <a16:creationId xmlns:a16="http://schemas.microsoft.com/office/drawing/2014/main" id="{C8291F2F-3E29-4454-2F60-68CB2BF66709}"/>
              </a:ext>
            </a:extLst>
          </p:cNvPr>
          <p:cNvSpPr/>
          <p:nvPr userDrawn="1"/>
        </p:nvSpPr>
        <p:spPr>
          <a:xfrm>
            <a:off x="239486" y="410550"/>
            <a:ext cx="8621293" cy="4322400"/>
          </a:xfrm>
          <a:prstGeom prst="rect">
            <a:avLst/>
          </a:prstGeom>
          <a:solidFill>
            <a:schemeClr val="bg1"/>
          </a:solidFill>
          <a:ln w="25400">
            <a:solidFill>
              <a:srgbClr val="062D72"/>
            </a:solidFill>
          </a:ln>
        </p:spPr>
        <p:txBody>
          <a:bodyPr wrap="square" lIns="182880" tIns="91440" rIns="182880" bIns="91440" anchor="ctr">
            <a:noAutofit/>
          </a:bodyPr>
          <a:lstStyle/>
          <a:p>
            <a:pPr algn="ctr"/>
            <a:r>
              <a:rPr lang="en-US" sz="2400" i="0" baseline="0" dirty="0">
                <a:solidFill>
                  <a:schemeClr val="tx1"/>
                </a:solidFill>
                <a:latin typeface="Georgia" panose="02040502050405020303" pitchFamily="18" charset="0"/>
              </a:rPr>
              <a:t>★ </a:t>
            </a:r>
            <a:r>
              <a:rPr lang="en-US" sz="2400" b="1" dirty="0">
                <a:solidFill>
                  <a:schemeClr val="tx1"/>
                </a:solidFill>
                <a:latin typeface="Georgia" panose="02040502050405020303" pitchFamily="18" charset="0"/>
              </a:rPr>
              <a:t>THIS SECTION IS FOR NOTICE ONLY</a:t>
            </a:r>
            <a:r>
              <a:rPr lang="en-US" sz="2400" i="0" baseline="0" dirty="0">
                <a:solidFill>
                  <a:schemeClr val="tx1"/>
                </a:solidFill>
                <a:latin typeface="Georgia" panose="02040502050405020303" pitchFamily="18" charset="0"/>
              </a:rPr>
              <a:t> ★</a:t>
            </a:r>
            <a:br>
              <a:rPr lang="en-US" sz="2400" dirty="0">
                <a:solidFill>
                  <a:schemeClr val="tx1"/>
                </a:solidFill>
                <a:latin typeface="Georgia" panose="02040502050405020303" pitchFamily="18" charset="0"/>
              </a:rPr>
            </a:br>
            <a:endParaRPr lang="en-US" sz="2400" dirty="0">
              <a:solidFill>
                <a:schemeClr val="tx1"/>
              </a:solidFill>
              <a:latin typeface="Georgia" panose="02040502050405020303" pitchFamily="18" charset="0"/>
            </a:endParaRPr>
          </a:p>
          <a:p>
            <a:pPr algn="ctr"/>
            <a:r>
              <a:rPr lang="en-US" sz="1600" dirty="0">
                <a:solidFill>
                  <a:schemeClr val="tx1"/>
                </a:solidFill>
                <a:latin typeface="Georgia" panose="02040502050405020303" pitchFamily="18" charset="0"/>
              </a:rPr>
              <a:t>The slide (and the following two slides) are not intended to be used in a presentation.</a:t>
            </a:r>
            <a:br>
              <a:rPr lang="en-US" sz="1600" dirty="0">
                <a:solidFill>
                  <a:schemeClr val="tx1"/>
                </a:solidFill>
                <a:latin typeface="Georgia" panose="02040502050405020303" pitchFamily="18" charset="0"/>
              </a:rPr>
            </a:br>
            <a:br>
              <a:rPr lang="en-US" dirty="0">
                <a:solidFill>
                  <a:schemeClr val="tx1"/>
                </a:solidFill>
                <a:latin typeface="Georgia" panose="02040502050405020303" pitchFamily="18" charset="0"/>
              </a:rPr>
            </a:br>
            <a:r>
              <a:rPr lang="en-US" dirty="0">
                <a:solidFill>
                  <a:schemeClr val="tx1"/>
                </a:solidFill>
                <a:latin typeface="Georgia" panose="02040502050405020303" pitchFamily="18" charset="0"/>
              </a:rPr>
              <a:t>This</a:t>
            </a:r>
            <a:r>
              <a:rPr lang="en-US" baseline="0" dirty="0">
                <a:solidFill>
                  <a:schemeClr val="tx1"/>
                </a:solidFill>
                <a:latin typeface="Georgia" panose="02040502050405020303" pitchFamily="18" charset="0"/>
              </a:rPr>
              <a:t> PowerPoint template was developed by:</a:t>
            </a:r>
            <a:br>
              <a:rPr lang="en-US" baseline="0" dirty="0">
                <a:solidFill>
                  <a:schemeClr val="tx1"/>
                </a:solidFill>
                <a:latin typeface="Georgia" panose="02040502050405020303" pitchFamily="18" charset="0"/>
              </a:rPr>
            </a:br>
            <a:r>
              <a:rPr lang="en-US" i="1" baseline="0" dirty="0">
                <a:solidFill>
                  <a:schemeClr val="tx1"/>
                </a:solidFill>
                <a:latin typeface="Georgia" panose="02040502050405020303" pitchFamily="18" charset="0"/>
              </a:rPr>
              <a:t>The Center for Teaching and Learning at the </a:t>
            </a:r>
            <a:br>
              <a:rPr lang="en-US" i="1" baseline="0" dirty="0">
                <a:solidFill>
                  <a:schemeClr val="tx1"/>
                </a:solidFill>
                <a:latin typeface="Georgia" panose="02040502050405020303" pitchFamily="18" charset="0"/>
              </a:rPr>
            </a:br>
            <a:r>
              <a:rPr lang="en-US" i="1" baseline="0" dirty="0">
                <a:solidFill>
                  <a:schemeClr val="tx1"/>
                </a:solidFill>
                <a:latin typeface="Georgia" panose="02040502050405020303" pitchFamily="18" charset="0"/>
              </a:rPr>
              <a:t>Johns Hopkins Bloomberg School of Public Health</a:t>
            </a:r>
            <a:br>
              <a:rPr lang="en-US" i="1" baseline="0" dirty="0">
                <a:solidFill>
                  <a:schemeClr val="tx1"/>
                </a:solidFill>
                <a:latin typeface="Georgia" panose="02040502050405020303" pitchFamily="18" charset="0"/>
              </a:rPr>
            </a:br>
            <a:br>
              <a:rPr lang="en-US" i="1" baseline="0" dirty="0">
                <a:solidFill>
                  <a:schemeClr val="tx1"/>
                </a:solidFill>
                <a:latin typeface="Georgia" panose="02040502050405020303" pitchFamily="18" charset="0"/>
              </a:rPr>
            </a:br>
            <a:r>
              <a:rPr lang="en-US" b="1" dirty="0">
                <a:solidFill>
                  <a:schemeClr val="tx1"/>
                </a:solidFill>
                <a:latin typeface="Georgia" panose="02040502050405020303" pitchFamily="18" charset="0"/>
              </a:rPr>
              <a:t>Last</a:t>
            </a:r>
            <a:r>
              <a:rPr lang="en-US" b="1" baseline="0" dirty="0">
                <a:solidFill>
                  <a:schemeClr val="tx1"/>
                </a:solidFill>
                <a:latin typeface="Georgia" panose="02040502050405020303" pitchFamily="18" charset="0"/>
              </a:rPr>
              <a:t> modified: </a:t>
            </a:r>
            <a:r>
              <a:rPr lang="en-US" b="1" baseline="0">
                <a:solidFill>
                  <a:schemeClr val="tx1"/>
                </a:solidFill>
                <a:latin typeface="Georgia" panose="02040502050405020303" pitchFamily="18" charset="0"/>
              </a:rPr>
              <a:t>April 23, </a:t>
            </a:r>
            <a:r>
              <a:rPr lang="en-US" b="1" baseline="0" dirty="0">
                <a:solidFill>
                  <a:schemeClr val="tx1"/>
                </a:solidFill>
                <a:latin typeface="Georgia" panose="02040502050405020303" pitchFamily="18" charset="0"/>
              </a:rPr>
              <a:t>2025</a:t>
            </a:r>
            <a:endParaRPr lang="en-US" b="1" dirty="0">
              <a:solidFill>
                <a:schemeClr val="tx1"/>
              </a:solidFill>
              <a:latin typeface="Georgia" panose="02040502050405020303" pitchFamily="18" charset="0"/>
            </a:endParaRPr>
          </a:p>
        </p:txBody>
      </p:sp>
    </p:spTree>
    <p:extLst>
      <p:ext uri="{BB962C8B-B14F-4D97-AF65-F5344CB8AC3E}">
        <p14:creationId xmlns:p14="http://schemas.microsoft.com/office/powerpoint/2010/main" val="16207101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4 speakers">
    <p:spTree>
      <p:nvGrpSpPr>
        <p:cNvPr id="1" name=""/>
        <p:cNvGrpSpPr/>
        <p:nvPr/>
      </p:nvGrpSpPr>
      <p:grpSpPr>
        <a:xfrm>
          <a:off x="0" y="0"/>
          <a:ext cx="0" cy="0"/>
          <a:chOff x="0" y="0"/>
          <a:chExt cx="0" cy="0"/>
        </a:xfrm>
      </p:grpSpPr>
      <p:sp>
        <p:nvSpPr>
          <p:cNvPr id="2" name="Lecture title">
            <a:extLst>
              <a:ext uri="{FF2B5EF4-FFF2-40B4-BE49-F238E27FC236}">
                <a16:creationId xmlns:a16="http://schemas.microsoft.com/office/drawing/2014/main" id="{77CF4DB2-1071-6109-469F-7D00AC212735}"/>
              </a:ext>
            </a:extLst>
          </p:cNvPr>
          <p:cNvSpPr>
            <a:spLocks noGrp="1"/>
          </p:cNvSpPr>
          <p:nvPr>
            <p:ph type="title"/>
          </p:nvPr>
        </p:nvSpPr>
        <p:spPr>
          <a:xfrm>
            <a:off x="3708399" y="250933"/>
            <a:ext cx="5283201" cy="2424533"/>
          </a:xfrm>
        </p:spPr>
        <p:txBody>
          <a:bodyPr anchor="ctr"/>
          <a:lstStyle/>
          <a:p>
            <a:r>
              <a:rPr lang="en-US"/>
              <a:t>Click to edit Master title style</a:t>
            </a:r>
            <a:endParaRPr lang="en-US" dirty="0"/>
          </a:p>
        </p:txBody>
      </p:sp>
      <p:sp>
        <p:nvSpPr>
          <p:cNvPr id="14" name="Faculty photo">
            <a:extLst>
              <a:ext uri="{FF2B5EF4-FFF2-40B4-BE49-F238E27FC236}">
                <a16:creationId xmlns:a16="http://schemas.microsoft.com/office/drawing/2014/main" id="{AC56F74A-C903-54A3-7319-8098E654F184}"/>
              </a:ext>
            </a:extLst>
          </p:cNvPr>
          <p:cNvSpPr>
            <a:spLocks noGrp="1"/>
          </p:cNvSpPr>
          <p:nvPr>
            <p:ph type="pic" sz="quarter" idx="23"/>
          </p:nvPr>
        </p:nvSpPr>
        <p:spPr>
          <a:xfrm>
            <a:off x="3710660" y="3106198"/>
            <a:ext cx="1141418" cy="1066232"/>
          </a:xfrm>
          <a:prstGeom prst="rect">
            <a:avLst/>
          </a:prstGeom>
          <a:ln w="28575" cap="flat" cmpd="sng" algn="ctr">
            <a:solidFill>
              <a:schemeClr val="accent3"/>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5" name="Faculty name">
            <a:extLst>
              <a:ext uri="{FF2B5EF4-FFF2-40B4-BE49-F238E27FC236}">
                <a16:creationId xmlns:a16="http://schemas.microsoft.com/office/drawing/2014/main" id="{C8BCDC78-7434-7837-2A9C-8C6D371618AF}"/>
              </a:ext>
            </a:extLst>
          </p:cNvPr>
          <p:cNvSpPr>
            <a:spLocks noGrp="1"/>
          </p:cNvSpPr>
          <p:nvPr>
            <p:ph type="body" sz="quarter" idx="26" hasCustomPrompt="1"/>
          </p:nvPr>
        </p:nvSpPr>
        <p:spPr>
          <a:xfrm>
            <a:off x="3664149" y="4258980"/>
            <a:ext cx="1234440"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16" name="Faculty photo">
            <a:extLst>
              <a:ext uri="{FF2B5EF4-FFF2-40B4-BE49-F238E27FC236}">
                <a16:creationId xmlns:a16="http://schemas.microsoft.com/office/drawing/2014/main" id="{0741A41A-E8C7-6658-E06E-13F034D39470}"/>
              </a:ext>
            </a:extLst>
          </p:cNvPr>
          <p:cNvSpPr>
            <a:spLocks noGrp="1"/>
          </p:cNvSpPr>
          <p:nvPr>
            <p:ph type="pic" sz="quarter" idx="22"/>
          </p:nvPr>
        </p:nvSpPr>
        <p:spPr>
          <a:xfrm>
            <a:off x="5090501" y="3106198"/>
            <a:ext cx="1141418" cy="1066232"/>
          </a:xfrm>
          <a:prstGeom prst="rect">
            <a:avLst/>
          </a:prstGeom>
          <a:ln w="28575" cap="flat" cmpd="sng" algn="ctr">
            <a:solidFill>
              <a:schemeClr val="accent3"/>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17" name="Faculty name">
            <a:extLst>
              <a:ext uri="{FF2B5EF4-FFF2-40B4-BE49-F238E27FC236}">
                <a16:creationId xmlns:a16="http://schemas.microsoft.com/office/drawing/2014/main" id="{E9C374D6-FC83-4983-E221-51DF68A933DF}"/>
              </a:ext>
            </a:extLst>
          </p:cNvPr>
          <p:cNvSpPr>
            <a:spLocks noGrp="1"/>
          </p:cNvSpPr>
          <p:nvPr>
            <p:ph type="body" sz="quarter" idx="25" hasCustomPrompt="1"/>
          </p:nvPr>
        </p:nvSpPr>
        <p:spPr>
          <a:xfrm>
            <a:off x="5043990" y="4258980"/>
            <a:ext cx="1234440"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20" name="Faculty photo">
            <a:extLst>
              <a:ext uri="{FF2B5EF4-FFF2-40B4-BE49-F238E27FC236}">
                <a16:creationId xmlns:a16="http://schemas.microsoft.com/office/drawing/2014/main" id="{073A91B8-C06C-7362-9A97-0CF1C03B533A}"/>
              </a:ext>
            </a:extLst>
          </p:cNvPr>
          <p:cNvSpPr>
            <a:spLocks noGrp="1"/>
          </p:cNvSpPr>
          <p:nvPr>
            <p:ph type="pic" sz="quarter" idx="27"/>
          </p:nvPr>
        </p:nvSpPr>
        <p:spPr>
          <a:xfrm>
            <a:off x="6470342" y="3106198"/>
            <a:ext cx="1141418" cy="1066232"/>
          </a:xfrm>
          <a:prstGeom prst="rect">
            <a:avLst/>
          </a:prstGeom>
          <a:ln w="28575" cap="flat" cmpd="sng" algn="ctr">
            <a:solidFill>
              <a:schemeClr val="accent3"/>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21" name="Faculty name">
            <a:extLst>
              <a:ext uri="{FF2B5EF4-FFF2-40B4-BE49-F238E27FC236}">
                <a16:creationId xmlns:a16="http://schemas.microsoft.com/office/drawing/2014/main" id="{C74DC075-E49B-8569-AF64-6B9B67B5633E}"/>
              </a:ext>
            </a:extLst>
          </p:cNvPr>
          <p:cNvSpPr>
            <a:spLocks noGrp="1"/>
          </p:cNvSpPr>
          <p:nvPr>
            <p:ph type="body" sz="quarter" idx="20" hasCustomPrompt="1"/>
          </p:nvPr>
        </p:nvSpPr>
        <p:spPr>
          <a:xfrm>
            <a:off x="6423829" y="4258982"/>
            <a:ext cx="1234440"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4" name="Faculty photo">
            <a:extLst>
              <a:ext uri="{FF2B5EF4-FFF2-40B4-BE49-F238E27FC236}">
                <a16:creationId xmlns:a16="http://schemas.microsoft.com/office/drawing/2014/main" id="{7050577C-37A4-B17E-B929-A6766CE56814}"/>
              </a:ext>
            </a:extLst>
          </p:cNvPr>
          <p:cNvSpPr>
            <a:spLocks noGrp="1"/>
          </p:cNvSpPr>
          <p:nvPr>
            <p:ph type="pic" sz="quarter" idx="28"/>
          </p:nvPr>
        </p:nvSpPr>
        <p:spPr>
          <a:xfrm>
            <a:off x="7850182" y="3106198"/>
            <a:ext cx="1141418" cy="1066232"/>
          </a:xfrm>
          <a:prstGeom prst="rect">
            <a:avLst/>
          </a:prstGeom>
          <a:ln w="28575" cap="flat" cmpd="sng" algn="ctr">
            <a:solidFill>
              <a:schemeClr val="accent3"/>
            </a:solidFill>
            <a:prstDash val="solid"/>
            <a:miter lim="800000"/>
            <a:headEnd type="none" w="med" len="med"/>
            <a:tailEnd type="none" w="med" len="med"/>
          </a:ln>
        </p:spPr>
        <p:txBody>
          <a:bodyPr/>
          <a:lstStyle>
            <a:lvl1pPr>
              <a:buNone/>
              <a:defRPr sz="1400">
                <a:solidFill>
                  <a:srgbClr val="FFFFFF"/>
                </a:solidFill>
                <a:latin typeface="+mj-lt"/>
                <a:cs typeface="Arial"/>
              </a:defRPr>
            </a:lvl1pPr>
          </a:lstStyle>
          <a:p>
            <a:r>
              <a:rPr lang="en-US"/>
              <a:t>Click icon to add picture</a:t>
            </a:r>
            <a:endParaRPr lang="en-US" dirty="0"/>
          </a:p>
        </p:txBody>
      </p:sp>
      <p:sp>
        <p:nvSpPr>
          <p:cNvPr id="5" name="Faculty name">
            <a:extLst>
              <a:ext uri="{FF2B5EF4-FFF2-40B4-BE49-F238E27FC236}">
                <a16:creationId xmlns:a16="http://schemas.microsoft.com/office/drawing/2014/main" id="{1B67DACC-BF52-7F71-EF56-704ECB6B15E1}"/>
              </a:ext>
            </a:extLst>
          </p:cNvPr>
          <p:cNvSpPr>
            <a:spLocks noGrp="1"/>
          </p:cNvSpPr>
          <p:nvPr>
            <p:ph type="body" sz="quarter" idx="29" hasCustomPrompt="1"/>
          </p:nvPr>
        </p:nvSpPr>
        <p:spPr>
          <a:xfrm>
            <a:off x="7803670" y="4255116"/>
            <a:ext cx="1234440" cy="474382"/>
          </a:xfrm>
          <a:prstGeom prst="rect">
            <a:avLst/>
          </a:prstGeom>
          <a:ln>
            <a:noFill/>
          </a:ln>
        </p:spPr>
        <p:txBody>
          <a:bodyPr lIns="0" tIns="0" rIns="0" bIns="0">
            <a:noAutofit/>
          </a:bodyPr>
          <a:lstStyle>
            <a:lvl1pPr marL="0" indent="0" algn="ctr">
              <a:spcBef>
                <a:spcPts val="0"/>
              </a:spcBef>
              <a:buFontTx/>
              <a:buNone/>
              <a:defRPr sz="800">
                <a:solidFill>
                  <a:schemeClr val="bg1"/>
                </a:solidFill>
                <a:latin typeface="Georgia" panose="02040502050405020303" pitchFamily="18" charset="0"/>
              </a:defRPr>
            </a:lvl1pPr>
            <a:lvl2pPr marL="282765" indent="0">
              <a:buFontTx/>
              <a:buNone/>
              <a:defRPr sz="1600">
                <a:solidFill>
                  <a:srgbClr val="FFE0B4"/>
                </a:solidFill>
                <a:latin typeface="Georgia" panose="02040502050405020303" pitchFamily="18" charset="0"/>
              </a:defRPr>
            </a:lvl2pPr>
            <a:lvl3pPr marL="566928" indent="0">
              <a:buFontTx/>
              <a:buNone/>
              <a:defRPr sz="1600">
                <a:solidFill>
                  <a:srgbClr val="FFE0B4"/>
                </a:solidFill>
                <a:latin typeface="Georgia" panose="02040502050405020303" pitchFamily="18" charset="0"/>
              </a:defRPr>
            </a:lvl3pPr>
            <a:lvl4pPr marL="1371600" indent="0">
              <a:buFontTx/>
              <a:buNone/>
              <a:defRPr sz="1600">
                <a:solidFill>
                  <a:srgbClr val="FFE0B4"/>
                </a:solidFill>
                <a:latin typeface="Georgia" panose="02040502050405020303" pitchFamily="18" charset="0"/>
              </a:defRPr>
            </a:lvl4pPr>
            <a:lvl5pPr marL="1828800" indent="0">
              <a:buFontTx/>
              <a:buNone/>
              <a:defRPr sz="1600">
                <a:solidFill>
                  <a:srgbClr val="FFE0B4"/>
                </a:solidFill>
                <a:latin typeface="Georgia" panose="02040502050405020303" pitchFamily="18" charset="0"/>
              </a:defRPr>
            </a:lvl5pPr>
          </a:lstStyle>
          <a:p>
            <a:pPr lvl="0"/>
            <a:r>
              <a:rPr lang="en-US" dirty="0"/>
              <a:t>Click to add faculty name</a:t>
            </a:r>
          </a:p>
        </p:txBody>
      </p:sp>
      <p:sp>
        <p:nvSpPr>
          <p:cNvPr id="6" name="Credit">
            <a:extLst>
              <a:ext uri="{FF2B5EF4-FFF2-40B4-BE49-F238E27FC236}">
                <a16:creationId xmlns:a16="http://schemas.microsoft.com/office/drawing/2014/main" id="{4FE8B29E-5485-7309-EB17-04B8C176B039}"/>
              </a:ext>
            </a:extLst>
          </p:cNvPr>
          <p:cNvSpPr>
            <a:spLocks noGrp="1"/>
          </p:cNvSpPr>
          <p:nvPr>
            <p:ph type="body" sz="quarter" idx="14" hasCustomPrompt="1"/>
          </p:nvPr>
        </p:nvSpPr>
        <p:spPr>
          <a:xfrm>
            <a:off x="3668179" y="4819406"/>
            <a:ext cx="4572000" cy="265830"/>
          </a:xfrm>
          <a:prstGeom prst="rect">
            <a:avLst/>
          </a:prstGeom>
          <a:effectLst/>
        </p:spPr>
        <p:txBody>
          <a:bodyPr anchor="b"/>
          <a:lstStyle>
            <a:lvl1pPr marL="0" indent="0" algn="ctr">
              <a:buNone/>
              <a:defRPr sz="1200" i="1" u="none">
                <a:solidFill>
                  <a:schemeClr val="bg1"/>
                </a:solidFill>
                <a:latin typeface="Georgia" panose="02040502050405020303" pitchFamily="18" charset="0"/>
              </a:defRPr>
            </a:lvl1pPr>
            <a:lvl2pPr marL="282765" indent="0">
              <a:buNone/>
              <a:defRPr>
                <a:solidFill>
                  <a:schemeClr val="bg1"/>
                </a:solidFill>
              </a:defRPr>
            </a:lvl2pPr>
            <a:lvl3pPr marL="566928"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Click to edit credit box</a:t>
            </a:r>
          </a:p>
        </p:txBody>
      </p:sp>
      <p:sp>
        <p:nvSpPr>
          <p:cNvPr id="3" name="Slide number">
            <a:extLst>
              <a:ext uri="{FF2B5EF4-FFF2-40B4-BE49-F238E27FC236}">
                <a16:creationId xmlns:a16="http://schemas.microsoft.com/office/drawing/2014/main" id="{A98AE1E5-3CFF-435C-9298-2FE10E15291D}"/>
              </a:ext>
            </a:extLst>
          </p:cNvPr>
          <p:cNvSpPr>
            <a:spLocks noGrp="1"/>
          </p:cNvSpPr>
          <p:nvPr>
            <p:ph type="sldNum" sz="quarter" idx="10"/>
          </p:nvPr>
        </p:nvSpPr>
        <p:spPr>
          <a:xfrm>
            <a:off x="8342334" y="4810518"/>
            <a:ext cx="649266" cy="274637"/>
          </a:xfrm>
          <a:prstGeom prst="rect">
            <a:avLst/>
          </a:prstGeom>
        </p:spPr>
        <p:txBody>
          <a:bodyPr/>
          <a:lstStyle>
            <a:lvl1pPr>
              <a:defRPr>
                <a:latin typeface="Calibri" panose="020F050202020403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185249781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Not a layout—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98ED9E-C7D5-9B94-36BD-FAC0C329BEA7}"/>
              </a:ext>
            </a:extLst>
          </p:cNvPr>
          <p:cNvSpPr>
            <a:spLocks noGrp="1"/>
          </p:cNvSpPr>
          <p:nvPr>
            <p:ph type="title" hasCustomPrompt="1"/>
          </p:nvPr>
        </p:nvSpPr>
        <p:spPr>
          <a:xfrm>
            <a:off x="274320" y="274639"/>
            <a:ext cx="8595360" cy="623886"/>
          </a:xfrm>
          <a:prstGeom prst="rect">
            <a:avLst/>
          </a:prstGeom>
        </p:spPr>
        <p:txBody>
          <a:bodyPr/>
          <a:lstStyle/>
          <a:p>
            <a:pPr algn="ctr"/>
            <a:r>
              <a:rPr lang="en-US" sz="4400" dirty="0"/>
              <a:t>BSPH Brand Colors</a:t>
            </a:r>
          </a:p>
        </p:txBody>
      </p:sp>
      <p:sp>
        <p:nvSpPr>
          <p:cNvPr id="8" name="Text Placeholder 7">
            <a:extLst>
              <a:ext uri="{FF2B5EF4-FFF2-40B4-BE49-F238E27FC236}">
                <a16:creationId xmlns:a16="http://schemas.microsoft.com/office/drawing/2014/main" id="{B5317692-C386-6F73-F30F-4446FA6A6410}"/>
              </a:ext>
            </a:extLst>
          </p:cNvPr>
          <p:cNvSpPr>
            <a:spLocks noGrp="1"/>
          </p:cNvSpPr>
          <p:nvPr>
            <p:ph type="body" sz="quarter" idx="10" hasCustomPrompt="1"/>
          </p:nvPr>
        </p:nvSpPr>
        <p:spPr>
          <a:xfrm>
            <a:off x="274320" y="1021095"/>
            <a:ext cx="2708910" cy="731520"/>
          </a:xfrm>
          <a:prstGeom prst="rect">
            <a:avLst/>
          </a:prstGeom>
          <a:solidFill>
            <a:srgbClr val="002D72"/>
          </a:solidFill>
        </p:spPr>
        <p:txBody>
          <a:bodyPr anchor="ctr"/>
          <a:lstStyle>
            <a:lvl1pPr marL="0" indent="0">
              <a:buNone/>
              <a:defRPr sz="1400" b="0">
                <a:latin typeface="Calibri" panose="020F0502020204030204" pitchFamily="34" charset="0"/>
                <a:cs typeface="Calibri" panose="020F050202020403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b="1" dirty="0">
                <a:solidFill>
                  <a:schemeClr val="bg1"/>
                </a:solidFill>
              </a:rPr>
              <a:t>Accent 1: </a:t>
            </a:r>
            <a:r>
              <a:rPr lang="en-US" dirty="0">
                <a:solidFill>
                  <a:schemeClr val="bg1"/>
                </a:solidFill>
              </a:rPr>
              <a:t>Heritage Blue</a:t>
            </a:r>
            <a:br>
              <a:rPr lang="en-US" dirty="0">
                <a:solidFill>
                  <a:schemeClr val="bg1"/>
                </a:solidFill>
              </a:rPr>
            </a:br>
            <a:r>
              <a:rPr lang="en-US" dirty="0">
                <a:solidFill>
                  <a:schemeClr val="bg1"/>
                </a:solidFill>
              </a:rPr>
              <a:t>#002D72 </a:t>
            </a:r>
          </a:p>
        </p:txBody>
      </p:sp>
      <p:sp>
        <p:nvSpPr>
          <p:cNvPr id="9" name="Text Placeholder 7">
            <a:extLst>
              <a:ext uri="{FF2B5EF4-FFF2-40B4-BE49-F238E27FC236}">
                <a16:creationId xmlns:a16="http://schemas.microsoft.com/office/drawing/2014/main" id="{F8E10099-0AE7-B90B-738B-65FDCAFE8255}"/>
              </a:ext>
            </a:extLst>
          </p:cNvPr>
          <p:cNvSpPr>
            <a:spLocks noGrp="1"/>
          </p:cNvSpPr>
          <p:nvPr>
            <p:ph type="body" sz="quarter" idx="11" hasCustomPrompt="1"/>
          </p:nvPr>
        </p:nvSpPr>
        <p:spPr>
          <a:xfrm>
            <a:off x="274320" y="1839586"/>
            <a:ext cx="2708910" cy="731520"/>
          </a:xfrm>
          <a:prstGeom prst="rect">
            <a:avLst/>
          </a:prstGeom>
          <a:solidFill>
            <a:schemeClr val="accent2"/>
          </a:solidFill>
        </p:spPr>
        <p:txBody>
          <a:bodyPr anchor="ctr"/>
          <a:lstStyle>
            <a:lvl1pPr marL="0" indent="0">
              <a:buNone/>
              <a:defRPr sz="1400" b="0">
                <a:latin typeface="Calibri" panose="020F0502020204030204" pitchFamily="34" charset="0"/>
                <a:cs typeface="Calibri" panose="020F0502020204030204" pitchFamily="34" charset="0"/>
              </a:defRPr>
            </a:lvl1pPr>
          </a:lstStyle>
          <a:p>
            <a:r>
              <a:rPr lang="en-US" b="1" dirty="0">
                <a:solidFill>
                  <a:schemeClr val="bg1"/>
                </a:solidFill>
              </a:rPr>
              <a:t>Accent 2: Dark blue </a:t>
            </a:r>
            <a:br>
              <a:rPr lang="en-US" b="1" dirty="0">
                <a:solidFill>
                  <a:schemeClr val="bg1"/>
                </a:solidFill>
              </a:rPr>
            </a:br>
            <a:r>
              <a:rPr lang="en-US" b="1" dirty="0">
                <a:solidFill>
                  <a:schemeClr val="bg1"/>
                </a:solidFill>
              </a:rPr>
              <a:t>#0072CB</a:t>
            </a:r>
            <a:endParaRPr lang="en-US" dirty="0">
              <a:solidFill>
                <a:schemeClr val="bg1"/>
              </a:solidFill>
            </a:endParaRPr>
          </a:p>
        </p:txBody>
      </p:sp>
      <p:sp>
        <p:nvSpPr>
          <p:cNvPr id="10" name="Text Placeholder 7">
            <a:extLst>
              <a:ext uri="{FF2B5EF4-FFF2-40B4-BE49-F238E27FC236}">
                <a16:creationId xmlns:a16="http://schemas.microsoft.com/office/drawing/2014/main" id="{11DCF10A-F041-F842-D800-282163DD2F68}"/>
              </a:ext>
            </a:extLst>
          </p:cNvPr>
          <p:cNvSpPr>
            <a:spLocks noGrp="1"/>
          </p:cNvSpPr>
          <p:nvPr>
            <p:ph type="body" sz="quarter" idx="12" hasCustomPrompt="1"/>
          </p:nvPr>
        </p:nvSpPr>
        <p:spPr>
          <a:xfrm>
            <a:off x="274320" y="2658077"/>
            <a:ext cx="2708910" cy="731520"/>
          </a:xfrm>
          <a:prstGeom prst="rect">
            <a:avLst/>
          </a:prstGeom>
          <a:solidFill>
            <a:srgbClr val="418FDE"/>
          </a:solidFill>
        </p:spPr>
        <p:txBody>
          <a:bodyPr anchor="ctr"/>
          <a:lstStyle>
            <a:lvl1pPr marL="0" indent="0">
              <a:buNone/>
              <a:defRPr sz="1400" b="0">
                <a:latin typeface="Calibri" panose="020F0502020204030204" pitchFamily="34" charset="0"/>
                <a:cs typeface="Calibri" panose="020F0502020204030204" pitchFamily="34" charset="0"/>
              </a:defRPr>
            </a:lvl1pPr>
          </a:lstStyle>
          <a:p>
            <a:r>
              <a:rPr lang="en-US" b="1" dirty="0"/>
              <a:t>Light blue</a:t>
            </a:r>
            <a:br>
              <a:rPr lang="en-US" b="1" dirty="0"/>
            </a:br>
            <a:r>
              <a:rPr lang="en-US" b="1" dirty="0"/>
              <a:t>#418FDE</a:t>
            </a:r>
            <a:endParaRPr lang="en-US" dirty="0"/>
          </a:p>
        </p:txBody>
      </p:sp>
      <p:sp>
        <p:nvSpPr>
          <p:cNvPr id="11" name="Text Placeholder 7">
            <a:extLst>
              <a:ext uri="{FF2B5EF4-FFF2-40B4-BE49-F238E27FC236}">
                <a16:creationId xmlns:a16="http://schemas.microsoft.com/office/drawing/2014/main" id="{0C68F8A9-25DD-F8F7-B806-93575EAA46E4}"/>
              </a:ext>
            </a:extLst>
          </p:cNvPr>
          <p:cNvSpPr>
            <a:spLocks noGrp="1"/>
          </p:cNvSpPr>
          <p:nvPr>
            <p:ph type="body" sz="quarter" idx="13" hasCustomPrompt="1"/>
          </p:nvPr>
        </p:nvSpPr>
        <p:spPr>
          <a:xfrm>
            <a:off x="274320" y="3476568"/>
            <a:ext cx="2708910" cy="731520"/>
          </a:xfrm>
          <a:prstGeom prst="rect">
            <a:avLst/>
          </a:prstGeom>
          <a:solidFill>
            <a:srgbClr val="286140"/>
          </a:solidFill>
        </p:spPr>
        <p:txBody>
          <a:bodyPr anchor="ctr"/>
          <a:lstStyle>
            <a:lvl1pPr marL="0" indent="0">
              <a:buNone/>
              <a:defRPr sz="1400" b="1">
                <a:latin typeface="Calibri" panose="020F0502020204030204" pitchFamily="34" charset="0"/>
                <a:cs typeface="Calibri" panose="020F0502020204030204" pitchFamily="34" charset="0"/>
              </a:defRPr>
            </a:lvl1pPr>
          </a:lstStyle>
          <a:p>
            <a:r>
              <a:rPr lang="en-US" b="1" dirty="0">
                <a:solidFill>
                  <a:schemeClr val="bg1"/>
                </a:solidFill>
              </a:rPr>
              <a:t>Accent 3: Dark green </a:t>
            </a:r>
            <a:br>
              <a:rPr lang="en-US" b="1" dirty="0">
                <a:solidFill>
                  <a:schemeClr val="bg1"/>
                </a:solidFill>
              </a:rPr>
            </a:br>
            <a:r>
              <a:rPr lang="en-US" dirty="0">
                <a:solidFill>
                  <a:schemeClr val="bg1"/>
                </a:solidFill>
              </a:rPr>
              <a:t>#286140</a:t>
            </a:r>
          </a:p>
        </p:txBody>
      </p:sp>
      <p:sp>
        <p:nvSpPr>
          <p:cNvPr id="12" name="Text Placeholder 7">
            <a:extLst>
              <a:ext uri="{FF2B5EF4-FFF2-40B4-BE49-F238E27FC236}">
                <a16:creationId xmlns:a16="http://schemas.microsoft.com/office/drawing/2014/main" id="{F38C0B56-8647-1AAF-25A0-3E02EE8A5989}"/>
              </a:ext>
            </a:extLst>
          </p:cNvPr>
          <p:cNvSpPr>
            <a:spLocks noGrp="1"/>
          </p:cNvSpPr>
          <p:nvPr>
            <p:ph type="body" sz="quarter" idx="14" hasCustomPrompt="1"/>
          </p:nvPr>
        </p:nvSpPr>
        <p:spPr>
          <a:xfrm>
            <a:off x="274320" y="4295058"/>
            <a:ext cx="2708910" cy="731520"/>
          </a:xfrm>
          <a:prstGeom prst="rect">
            <a:avLst/>
          </a:prstGeom>
          <a:solidFill>
            <a:srgbClr val="708549"/>
          </a:solidFill>
        </p:spPr>
        <p:txBody>
          <a:bodyPr anchor="ctr"/>
          <a:lstStyle>
            <a:lvl1pPr marL="0" indent="0">
              <a:buNone/>
              <a:defRPr sz="1400" b="1">
                <a:solidFill>
                  <a:schemeClr val="bg1"/>
                </a:solidFill>
                <a:latin typeface="Calibri" panose="020F0502020204030204" pitchFamily="34" charset="0"/>
                <a:cs typeface="Calibri" panose="020F0502020204030204" pitchFamily="34" charset="0"/>
              </a:defRPr>
            </a:lvl1pPr>
          </a:lstStyle>
          <a:p>
            <a:r>
              <a:rPr lang="en-US" dirty="0"/>
              <a:t>Light green</a:t>
            </a:r>
            <a:br>
              <a:rPr lang="en-US" dirty="0"/>
            </a:br>
            <a:r>
              <a:rPr lang="en-US" dirty="0"/>
              <a:t>#708549</a:t>
            </a:r>
          </a:p>
        </p:txBody>
      </p:sp>
      <p:sp>
        <p:nvSpPr>
          <p:cNvPr id="20" name="Text Placeholder 7">
            <a:extLst>
              <a:ext uri="{FF2B5EF4-FFF2-40B4-BE49-F238E27FC236}">
                <a16:creationId xmlns:a16="http://schemas.microsoft.com/office/drawing/2014/main" id="{296ECBA6-08AE-47C0-104F-E4852C9E4B45}"/>
              </a:ext>
            </a:extLst>
          </p:cNvPr>
          <p:cNvSpPr>
            <a:spLocks noGrp="1"/>
          </p:cNvSpPr>
          <p:nvPr>
            <p:ph type="body" sz="quarter" idx="15" hasCustomPrompt="1"/>
          </p:nvPr>
        </p:nvSpPr>
        <p:spPr>
          <a:xfrm>
            <a:off x="3217545" y="1021095"/>
            <a:ext cx="2708910" cy="731520"/>
          </a:xfrm>
          <a:prstGeom prst="rect">
            <a:avLst/>
          </a:prstGeom>
          <a:solidFill>
            <a:schemeClr val="accent4"/>
          </a:solidFill>
        </p:spPr>
        <p:txBody>
          <a:bodyPr anchor="ctr"/>
          <a:lstStyle>
            <a:lvl1pPr marL="0" indent="0">
              <a:buNone/>
              <a:defRPr sz="1400" b="1">
                <a:latin typeface="Calibri" panose="020F0502020204030204" pitchFamily="34" charset="0"/>
                <a:cs typeface="Calibri" panose="020F0502020204030204" pitchFamily="34" charset="0"/>
              </a:defRPr>
            </a:lvl1pPr>
          </a:lstStyle>
          <a:p>
            <a:r>
              <a:rPr lang="en-US" b="1" dirty="0">
                <a:solidFill>
                  <a:schemeClr val="bg1"/>
                </a:solidFill>
              </a:rPr>
              <a:t>Accent 4: Dark Purple </a:t>
            </a:r>
            <a:br>
              <a:rPr lang="en-US" b="1" dirty="0">
                <a:solidFill>
                  <a:schemeClr val="bg1"/>
                </a:solidFill>
              </a:rPr>
            </a:br>
            <a:r>
              <a:rPr lang="en-US" dirty="0">
                <a:solidFill>
                  <a:schemeClr val="bg1"/>
                </a:solidFill>
              </a:rPr>
              <a:t>#A45C98</a:t>
            </a:r>
          </a:p>
        </p:txBody>
      </p:sp>
      <p:sp>
        <p:nvSpPr>
          <p:cNvPr id="21" name="Text Placeholder 7">
            <a:extLst>
              <a:ext uri="{FF2B5EF4-FFF2-40B4-BE49-F238E27FC236}">
                <a16:creationId xmlns:a16="http://schemas.microsoft.com/office/drawing/2014/main" id="{8082A320-73D7-C7F7-8799-5C0CB7F4F2AB}"/>
              </a:ext>
            </a:extLst>
          </p:cNvPr>
          <p:cNvSpPr>
            <a:spLocks noGrp="1"/>
          </p:cNvSpPr>
          <p:nvPr>
            <p:ph type="body" sz="quarter" idx="16" hasCustomPrompt="1"/>
          </p:nvPr>
        </p:nvSpPr>
        <p:spPr>
          <a:xfrm>
            <a:off x="3217545" y="1839586"/>
            <a:ext cx="2708910" cy="731520"/>
          </a:xfrm>
          <a:prstGeom prst="rect">
            <a:avLst/>
          </a:prstGeom>
          <a:solidFill>
            <a:srgbClr val="9E8FB0"/>
          </a:solidFill>
        </p:spPr>
        <p:txBody>
          <a:bodyPr anchor="ctr"/>
          <a:lstStyle>
            <a:lvl1pPr marL="0" indent="0">
              <a:buNone/>
              <a:defRPr sz="1400" b="1">
                <a:latin typeface="Calibri" panose="020F0502020204030204" pitchFamily="34" charset="0"/>
                <a:cs typeface="Calibri" panose="020F0502020204030204" pitchFamily="34" charset="0"/>
              </a:defRPr>
            </a:lvl1pPr>
          </a:lstStyle>
          <a:p>
            <a:r>
              <a:rPr lang="en-US" dirty="0">
                <a:solidFill>
                  <a:schemeClr val="bg1"/>
                </a:solidFill>
              </a:rPr>
              <a:t>Light purple</a:t>
            </a:r>
            <a:br>
              <a:rPr lang="en-US" dirty="0">
                <a:solidFill>
                  <a:schemeClr val="bg1"/>
                </a:solidFill>
              </a:rPr>
            </a:br>
            <a:r>
              <a:rPr lang="en-US" dirty="0">
                <a:solidFill>
                  <a:schemeClr val="bg1"/>
                </a:solidFill>
              </a:rPr>
              <a:t>#9E8FB0</a:t>
            </a:r>
          </a:p>
        </p:txBody>
      </p:sp>
      <p:sp>
        <p:nvSpPr>
          <p:cNvPr id="22" name="Text Placeholder 7">
            <a:extLst>
              <a:ext uri="{FF2B5EF4-FFF2-40B4-BE49-F238E27FC236}">
                <a16:creationId xmlns:a16="http://schemas.microsoft.com/office/drawing/2014/main" id="{8852CF16-D3D8-CCBA-CACA-A47B9D692915}"/>
              </a:ext>
            </a:extLst>
          </p:cNvPr>
          <p:cNvSpPr>
            <a:spLocks noGrp="1"/>
          </p:cNvSpPr>
          <p:nvPr>
            <p:ph type="body" sz="quarter" idx="17" hasCustomPrompt="1"/>
          </p:nvPr>
        </p:nvSpPr>
        <p:spPr>
          <a:xfrm>
            <a:off x="3217545" y="2658077"/>
            <a:ext cx="2708910" cy="731520"/>
          </a:xfrm>
          <a:prstGeom prst="rect">
            <a:avLst/>
          </a:prstGeom>
          <a:solidFill>
            <a:srgbClr val="CF4520"/>
          </a:solidFill>
        </p:spPr>
        <p:txBody>
          <a:bodyPr anchor="ctr"/>
          <a:lstStyle>
            <a:lvl1pPr marL="0" indent="0">
              <a:buNone/>
              <a:defRPr sz="1400" b="1">
                <a:latin typeface="Calibri" panose="020F0502020204030204" pitchFamily="34" charset="0"/>
                <a:cs typeface="Calibri" panose="020F0502020204030204" pitchFamily="34" charset="0"/>
              </a:defRPr>
            </a:lvl1pPr>
          </a:lstStyle>
          <a:p>
            <a:r>
              <a:rPr lang="en-US" b="1" dirty="0">
                <a:solidFill>
                  <a:schemeClr val="bg1"/>
                </a:solidFill>
              </a:rPr>
              <a:t>Accent 5: Dark orange</a:t>
            </a:r>
            <a:br>
              <a:rPr lang="en-US" b="1" dirty="0">
                <a:solidFill>
                  <a:schemeClr val="bg1"/>
                </a:solidFill>
              </a:rPr>
            </a:br>
            <a:r>
              <a:rPr lang="en-US" b="1" dirty="0">
                <a:solidFill>
                  <a:schemeClr val="bg1"/>
                </a:solidFill>
              </a:rPr>
              <a:t>#</a:t>
            </a:r>
            <a:r>
              <a:rPr lang="en-US" dirty="0">
                <a:solidFill>
                  <a:schemeClr val="bg1"/>
                </a:solidFill>
              </a:rPr>
              <a:t>CF4520</a:t>
            </a:r>
          </a:p>
        </p:txBody>
      </p:sp>
      <p:sp>
        <p:nvSpPr>
          <p:cNvPr id="23" name="Text Placeholder 7">
            <a:extLst>
              <a:ext uri="{FF2B5EF4-FFF2-40B4-BE49-F238E27FC236}">
                <a16:creationId xmlns:a16="http://schemas.microsoft.com/office/drawing/2014/main" id="{F2BB1508-DD8D-5A21-F8F7-6016970FF895}"/>
              </a:ext>
            </a:extLst>
          </p:cNvPr>
          <p:cNvSpPr>
            <a:spLocks noGrp="1"/>
          </p:cNvSpPr>
          <p:nvPr>
            <p:ph type="body" sz="quarter" idx="18" hasCustomPrompt="1"/>
          </p:nvPr>
        </p:nvSpPr>
        <p:spPr>
          <a:xfrm>
            <a:off x="3217545" y="3476568"/>
            <a:ext cx="2708910" cy="731520"/>
          </a:xfrm>
          <a:prstGeom prst="rect">
            <a:avLst/>
          </a:prstGeom>
          <a:solidFill>
            <a:srgbClr val="D66D50"/>
          </a:solidFill>
        </p:spPr>
        <p:txBody>
          <a:bodyPr anchor="ctr"/>
          <a:lstStyle>
            <a:lvl1pPr marL="0" indent="0">
              <a:buNone/>
              <a:defRPr sz="1400" b="0">
                <a:latin typeface="Calibri" panose="020F0502020204030204" pitchFamily="34" charset="0"/>
                <a:cs typeface="Calibri" panose="020F0502020204030204" pitchFamily="34" charset="0"/>
              </a:defRPr>
            </a:lvl1pPr>
          </a:lstStyle>
          <a:p>
            <a:r>
              <a:rPr lang="en-US" b="1" dirty="0"/>
              <a:t>Light orange</a:t>
            </a:r>
            <a:br>
              <a:rPr lang="en-US" b="1" dirty="0"/>
            </a:br>
            <a:r>
              <a:rPr lang="en-US" b="1" dirty="0"/>
              <a:t>#D66D50</a:t>
            </a:r>
            <a:endParaRPr lang="en-US" dirty="0"/>
          </a:p>
        </p:txBody>
      </p:sp>
      <p:sp>
        <p:nvSpPr>
          <p:cNvPr id="24" name="Text Placeholder 7">
            <a:extLst>
              <a:ext uri="{FF2B5EF4-FFF2-40B4-BE49-F238E27FC236}">
                <a16:creationId xmlns:a16="http://schemas.microsoft.com/office/drawing/2014/main" id="{E2720519-E40E-DA4C-237B-20685223E273}"/>
              </a:ext>
            </a:extLst>
          </p:cNvPr>
          <p:cNvSpPr>
            <a:spLocks noGrp="1"/>
          </p:cNvSpPr>
          <p:nvPr>
            <p:ph type="body" sz="quarter" idx="19" hasCustomPrompt="1"/>
          </p:nvPr>
        </p:nvSpPr>
        <p:spPr>
          <a:xfrm>
            <a:off x="3217545" y="4295058"/>
            <a:ext cx="2708910" cy="731520"/>
          </a:xfrm>
          <a:prstGeom prst="rect">
            <a:avLst/>
          </a:prstGeom>
          <a:solidFill>
            <a:srgbClr val="F1C400"/>
          </a:solidFill>
        </p:spPr>
        <p:txBody>
          <a:bodyPr anchor="ctr"/>
          <a:lstStyle>
            <a:lvl1pPr marL="0" indent="0">
              <a:buNone/>
              <a:defRPr sz="1400" b="1">
                <a:latin typeface="Calibri" panose="020F0502020204030204" pitchFamily="34" charset="0"/>
                <a:cs typeface="Calibri" panose="020F0502020204030204" pitchFamily="34" charset="0"/>
              </a:defRPr>
            </a:lvl1pPr>
          </a:lstStyle>
          <a:p>
            <a:r>
              <a:rPr lang="en-US" b="1" dirty="0"/>
              <a:t>Accent 6: Yellow</a:t>
            </a:r>
            <a:br>
              <a:rPr lang="en-US" b="1" dirty="0"/>
            </a:br>
            <a:r>
              <a:rPr lang="en-US" dirty="0"/>
              <a:t>#F1C400</a:t>
            </a:r>
          </a:p>
        </p:txBody>
      </p:sp>
      <p:sp>
        <p:nvSpPr>
          <p:cNvPr id="30" name="Text Placeholder 7">
            <a:extLst>
              <a:ext uri="{FF2B5EF4-FFF2-40B4-BE49-F238E27FC236}">
                <a16:creationId xmlns:a16="http://schemas.microsoft.com/office/drawing/2014/main" id="{0085FD96-ED35-60C1-D1C8-BDFE09188E4D}"/>
              </a:ext>
            </a:extLst>
          </p:cNvPr>
          <p:cNvSpPr>
            <a:spLocks noGrp="1"/>
          </p:cNvSpPr>
          <p:nvPr>
            <p:ph type="body" sz="quarter" idx="20" hasCustomPrompt="1"/>
          </p:nvPr>
        </p:nvSpPr>
        <p:spPr>
          <a:xfrm>
            <a:off x="6160770" y="1021095"/>
            <a:ext cx="2708910" cy="1058863"/>
          </a:xfrm>
          <a:prstGeom prst="rect">
            <a:avLst/>
          </a:prstGeom>
        </p:spPr>
        <p:txBody>
          <a:bodyPr anchor="ctr"/>
          <a:lstStyle>
            <a:lvl1pPr marL="0" indent="0">
              <a:buNone/>
              <a:defRPr sz="1400">
                <a:latin typeface="Calibri" panose="020F0502020204030204" pitchFamily="34" charset="0"/>
                <a:cs typeface="Calibri" panose="020F0502020204030204" pitchFamily="34" charset="0"/>
              </a:defRPr>
            </a:lvl1pPr>
          </a:lstStyle>
          <a:p>
            <a:r>
              <a:rPr lang="en-US" b="1" dirty="0">
                <a:solidFill>
                  <a:srgbClr val="0077D8"/>
                </a:solidFill>
              </a:rPr>
              <a:t>Hyperlink color</a:t>
            </a:r>
            <a:br>
              <a:rPr lang="en-US" b="1" dirty="0">
                <a:solidFill>
                  <a:srgbClr val="0077D8"/>
                </a:solidFill>
              </a:rPr>
            </a:br>
            <a:r>
              <a:rPr lang="en-US" dirty="0">
                <a:solidFill>
                  <a:srgbClr val="0077D8"/>
                </a:solidFill>
              </a:rPr>
              <a:t>#0077D8 </a:t>
            </a:r>
            <a:br>
              <a:rPr lang="en-US" dirty="0">
                <a:solidFill>
                  <a:srgbClr val="0077D8"/>
                </a:solidFill>
              </a:rPr>
            </a:br>
            <a:r>
              <a:rPr lang="en-US" dirty="0">
                <a:solidFill>
                  <a:srgbClr val="0077D8"/>
                </a:solidFill>
                <a:hlinkClick r:id="rId2"/>
              </a:rPr>
              <a:t>https://cnn.com</a:t>
            </a:r>
            <a:endParaRPr lang="en-US" dirty="0">
              <a:solidFill>
                <a:srgbClr val="0077D8"/>
              </a:solidFill>
            </a:endParaRPr>
          </a:p>
        </p:txBody>
      </p:sp>
      <p:sp>
        <p:nvSpPr>
          <p:cNvPr id="31" name="Text Placeholder 7">
            <a:extLst>
              <a:ext uri="{FF2B5EF4-FFF2-40B4-BE49-F238E27FC236}">
                <a16:creationId xmlns:a16="http://schemas.microsoft.com/office/drawing/2014/main" id="{478E9517-4EFE-E191-F300-77DCF7AF81A0}"/>
              </a:ext>
            </a:extLst>
          </p:cNvPr>
          <p:cNvSpPr>
            <a:spLocks noGrp="1"/>
          </p:cNvSpPr>
          <p:nvPr>
            <p:ph type="body" sz="quarter" idx="21" hasCustomPrompt="1"/>
          </p:nvPr>
        </p:nvSpPr>
        <p:spPr>
          <a:xfrm>
            <a:off x="6160770" y="2222023"/>
            <a:ext cx="2708910" cy="1900381"/>
          </a:xfrm>
          <a:prstGeom prst="rect">
            <a:avLst/>
          </a:prstGeom>
        </p:spPr>
        <p:txBody>
          <a:bodyPr anchor="ctr"/>
          <a:lstStyle>
            <a:lvl1pPr marL="0" indent="0">
              <a:buNone/>
              <a:defRPr sz="1400">
                <a:latin typeface="Calibri" panose="020F0502020204030204" pitchFamily="34" charset="0"/>
                <a:cs typeface="Calibri" panose="020F0502020204030204" pitchFamily="34" charset="0"/>
              </a:defRPr>
            </a:lvl1pPr>
          </a:lstStyle>
          <a:p>
            <a:r>
              <a:rPr lang="en-US" b="1" dirty="0">
                <a:solidFill>
                  <a:schemeClr val="accent5"/>
                </a:solidFill>
              </a:rPr>
              <a:t>Followed hyperlink color*</a:t>
            </a:r>
            <a:r>
              <a:rPr lang="en-US" dirty="0">
                <a:solidFill>
                  <a:schemeClr val="accent5"/>
                </a:solidFill>
              </a:rPr>
              <a:t> #CF4520</a:t>
            </a:r>
            <a:br>
              <a:rPr lang="en-US" dirty="0">
                <a:solidFill>
                  <a:schemeClr val="accent5"/>
                </a:solidFill>
              </a:rPr>
            </a:br>
            <a:r>
              <a:rPr lang="en-US" dirty="0">
                <a:solidFill>
                  <a:schemeClr val="accent5"/>
                </a:solidFill>
                <a:hlinkClick r:id="rId2"/>
              </a:rPr>
              <a:t>https://cnn.com</a:t>
            </a:r>
            <a:endParaRPr lang="en-US" dirty="0">
              <a:solidFill>
                <a:schemeClr val="accent5"/>
              </a:solidFill>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Followed hyperlink color only changes after the link is opened. Color reverts to original hyperlink color even when you save PPT and reopen.</a:t>
            </a:r>
          </a:p>
        </p:txBody>
      </p:sp>
    </p:spTree>
    <p:extLst>
      <p:ext uri="{BB962C8B-B14F-4D97-AF65-F5344CB8AC3E}">
        <p14:creationId xmlns:p14="http://schemas.microsoft.com/office/powerpoint/2010/main" val="283218630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Not a layout—3">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D7BECC0-8A0B-84A8-E6B2-5BC600764466}"/>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2452" y="0"/>
            <a:ext cx="9141547" cy="5144879"/>
          </a:xfrm>
          <a:prstGeom prst="rect">
            <a:avLst/>
          </a:prstGeom>
        </p:spPr>
      </p:pic>
    </p:spTree>
    <p:extLst>
      <p:ext uri="{BB962C8B-B14F-4D97-AF65-F5344CB8AC3E}">
        <p14:creationId xmlns:p14="http://schemas.microsoft.com/office/powerpoint/2010/main" val="1365350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raditional section">
    <p:spTree>
      <p:nvGrpSpPr>
        <p:cNvPr id="1" name=""/>
        <p:cNvGrpSpPr/>
        <p:nvPr/>
      </p:nvGrpSpPr>
      <p:grpSpPr>
        <a:xfrm>
          <a:off x="0" y="0"/>
          <a:ext cx="0" cy="0"/>
          <a:chOff x="0" y="0"/>
          <a:chExt cx="0" cy="0"/>
        </a:xfrm>
      </p:grpSpPr>
      <p:sp>
        <p:nvSpPr>
          <p:cNvPr id="4" name="Decorative bar">
            <a:extLst>
              <a:ext uri="{FF2B5EF4-FFF2-40B4-BE49-F238E27FC236}">
                <a16:creationId xmlns:a16="http://schemas.microsoft.com/office/drawing/2014/main" id="{BD132701-7BD1-BB69-31C5-E14DAE63E8D0}"/>
              </a:ext>
              <a:ext uri="{C183D7F6-B498-43B3-948B-1728B52AA6E4}">
                <adec:decorative xmlns:adec="http://schemas.microsoft.com/office/drawing/2017/decorative" val="1"/>
              </a:ext>
            </a:extLst>
          </p:cNvPr>
          <p:cNvSpPr/>
          <p:nvPr userDrawn="1"/>
        </p:nvSpPr>
        <p:spPr>
          <a:xfrm>
            <a:off x="2557034" y="1472513"/>
            <a:ext cx="6583680" cy="9144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5" name="Decorative line">
            <a:extLst>
              <a:ext uri="{FF2B5EF4-FFF2-40B4-BE49-F238E27FC236}">
                <a16:creationId xmlns:a16="http://schemas.microsoft.com/office/drawing/2014/main" id="{9E5811FD-A6C6-FABD-43C2-4A80A5E9E2B2}"/>
              </a:ext>
            </a:extLst>
          </p:cNvPr>
          <p:cNvSpPr/>
          <p:nvPr userDrawn="1"/>
        </p:nvSpPr>
        <p:spPr>
          <a:xfrm>
            <a:off x="2554969" y="2313761"/>
            <a:ext cx="6583680" cy="73152"/>
          </a:xfrm>
          <a:prstGeom prst="rect">
            <a:avLst/>
          </a:prstGeom>
          <a:solidFill>
            <a:srgbClr val="70854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Section title">
            <a:extLst>
              <a:ext uri="{FF2B5EF4-FFF2-40B4-BE49-F238E27FC236}">
                <a16:creationId xmlns:a16="http://schemas.microsoft.com/office/drawing/2014/main" id="{DF36C248-7ED8-B083-7A2D-55F99407809E}"/>
              </a:ext>
            </a:extLst>
          </p:cNvPr>
          <p:cNvSpPr>
            <a:spLocks noGrp="1"/>
          </p:cNvSpPr>
          <p:nvPr>
            <p:ph type="title"/>
          </p:nvPr>
        </p:nvSpPr>
        <p:spPr>
          <a:xfrm>
            <a:off x="2552904" y="1472513"/>
            <a:ext cx="6583680" cy="914400"/>
          </a:xfrm>
          <a:prstGeom prst="rect">
            <a:avLst/>
          </a:prstGeom>
        </p:spPr>
        <p:txBody>
          <a:bodyPr anchor="ctr"/>
          <a:lstStyle>
            <a:lvl1pPr algn="ctr">
              <a:defRPr sz="2400">
                <a:solidFill>
                  <a:schemeClr val="bg1"/>
                </a:solidFill>
                <a:latin typeface="Georgia" panose="02040502050405020303" pitchFamily="18" charset="0"/>
              </a:defRPr>
            </a:lvl1pPr>
          </a:lstStyle>
          <a:p>
            <a:r>
              <a:rPr lang="en-US" dirty="0"/>
              <a:t>Click to edit Master title style</a:t>
            </a:r>
          </a:p>
        </p:txBody>
      </p:sp>
      <p:sp>
        <p:nvSpPr>
          <p:cNvPr id="3" name="Slide number">
            <a:extLst>
              <a:ext uri="{FF2B5EF4-FFF2-40B4-BE49-F238E27FC236}">
                <a16:creationId xmlns:a16="http://schemas.microsoft.com/office/drawing/2014/main" id="{D3675BD1-A728-F6D0-FEB5-91D58A2A0D2F}"/>
              </a:ext>
            </a:extLst>
          </p:cNvPr>
          <p:cNvSpPr>
            <a:spLocks noGrp="1"/>
          </p:cNvSpPr>
          <p:nvPr>
            <p:ph type="sldNum" sz="quarter" idx="10"/>
          </p:nvPr>
        </p:nvSpPr>
        <p:spPr/>
        <p:txBody>
          <a:body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26851943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81.xml"/><Relationship Id="rId2" Type="http://schemas.openxmlformats.org/officeDocument/2006/relationships/slideLayout" Target="../slideLayouts/slideLayout80.xml"/><Relationship Id="rId1" Type="http://schemas.openxmlformats.org/officeDocument/2006/relationships/slideLayout" Target="../slideLayouts/slideLayout79.xml"/><Relationship Id="rId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5" Type="http://schemas.openxmlformats.org/officeDocument/2006/relationships/image" Target="../media/image3.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4.xml"/><Relationship Id="rId1"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image" Target="../media/image4.png"/></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28.xml"/><Relationship Id="rId18" Type="http://schemas.openxmlformats.org/officeDocument/2006/relationships/slideLayout" Target="../slideLayouts/slideLayout33.xml"/><Relationship Id="rId26" Type="http://schemas.openxmlformats.org/officeDocument/2006/relationships/slideLayout" Target="../slideLayouts/slideLayout41.xml"/><Relationship Id="rId39" Type="http://schemas.openxmlformats.org/officeDocument/2006/relationships/slideLayout" Target="../slideLayouts/slideLayout54.xml"/><Relationship Id="rId21" Type="http://schemas.openxmlformats.org/officeDocument/2006/relationships/slideLayout" Target="../slideLayouts/slideLayout36.xml"/><Relationship Id="rId34" Type="http://schemas.openxmlformats.org/officeDocument/2006/relationships/slideLayout" Target="../slideLayouts/slideLayout49.xml"/><Relationship Id="rId42" Type="http://schemas.openxmlformats.org/officeDocument/2006/relationships/image" Target="../media/image6.png"/><Relationship Id="rId7" Type="http://schemas.openxmlformats.org/officeDocument/2006/relationships/slideLayout" Target="../slideLayouts/slideLayout2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20" Type="http://schemas.openxmlformats.org/officeDocument/2006/relationships/slideLayout" Target="../slideLayouts/slideLayout35.xml"/><Relationship Id="rId29" Type="http://schemas.openxmlformats.org/officeDocument/2006/relationships/slideLayout" Target="../slideLayouts/slideLayout44.xml"/><Relationship Id="rId41" Type="http://schemas.openxmlformats.org/officeDocument/2006/relationships/tags" Target="../tags/tag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24" Type="http://schemas.openxmlformats.org/officeDocument/2006/relationships/slideLayout" Target="../slideLayouts/slideLayout39.xml"/><Relationship Id="rId32" Type="http://schemas.openxmlformats.org/officeDocument/2006/relationships/slideLayout" Target="../slideLayouts/slideLayout47.xml"/><Relationship Id="rId37" Type="http://schemas.openxmlformats.org/officeDocument/2006/relationships/slideLayout" Target="../slideLayouts/slideLayout52.xml"/><Relationship Id="rId40" Type="http://schemas.openxmlformats.org/officeDocument/2006/relationships/theme" Target="../theme/theme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23" Type="http://schemas.openxmlformats.org/officeDocument/2006/relationships/slideLayout" Target="../slideLayouts/slideLayout38.xml"/><Relationship Id="rId28" Type="http://schemas.openxmlformats.org/officeDocument/2006/relationships/slideLayout" Target="../slideLayouts/slideLayout43.xml"/><Relationship Id="rId36" Type="http://schemas.openxmlformats.org/officeDocument/2006/relationships/slideLayout" Target="../slideLayouts/slideLayout51.xml"/><Relationship Id="rId10" Type="http://schemas.openxmlformats.org/officeDocument/2006/relationships/slideLayout" Target="../slideLayouts/slideLayout25.xml"/><Relationship Id="rId19" Type="http://schemas.openxmlformats.org/officeDocument/2006/relationships/slideLayout" Target="../slideLayouts/slideLayout34.xml"/><Relationship Id="rId31" Type="http://schemas.openxmlformats.org/officeDocument/2006/relationships/slideLayout" Target="../slideLayouts/slideLayout46.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 Id="rId22" Type="http://schemas.openxmlformats.org/officeDocument/2006/relationships/slideLayout" Target="../slideLayouts/slideLayout37.xml"/><Relationship Id="rId27" Type="http://schemas.openxmlformats.org/officeDocument/2006/relationships/slideLayout" Target="../slideLayouts/slideLayout42.xml"/><Relationship Id="rId30" Type="http://schemas.openxmlformats.org/officeDocument/2006/relationships/slideLayout" Target="../slideLayouts/slideLayout45.xml"/><Relationship Id="rId35" Type="http://schemas.openxmlformats.org/officeDocument/2006/relationships/slideLayout" Target="../slideLayouts/slideLayout50.xml"/><Relationship Id="rId8" Type="http://schemas.openxmlformats.org/officeDocument/2006/relationships/slideLayout" Target="../slideLayouts/slideLayout23.xml"/><Relationship Id="rId3" Type="http://schemas.openxmlformats.org/officeDocument/2006/relationships/slideLayout" Target="../slideLayouts/slideLayout18.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5" Type="http://schemas.openxmlformats.org/officeDocument/2006/relationships/slideLayout" Target="../slideLayouts/slideLayout40.xml"/><Relationship Id="rId33" Type="http://schemas.openxmlformats.org/officeDocument/2006/relationships/slideLayout" Target="../slideLayouts/slideLayout48.xml"/><Relationship Id="rId38" Type="http://schemas.openxmlformats.org/officeDocument/2006/relationships/slideLayout" Target="../slideLayouts/slideLayout5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5" Type="http://schemas.openxmlformats.org/officeDocument/2006/relationships/image" Target="../media/image8.png"/><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70.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image" Target="../media/image8.png"/><Relationship Id="rId5" Type="http://schemas.openxmlformats.org/officeDocument/2006/relationships/theme" Target="../theme/theme8.xml"/><Relationship Id="rId4" Type="http://schemas.openxmlformats.org/officeDocument/2006/relationships/slideLayout" Target="../slideLayouts/slideLayout71.xml"/></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3" Type="http://schemas.openxmlformats.org/officeDocument/2006/relationships/slideLayout" Target="../slideLayouts/slideLayout74.xml"/><Relationship Id="rId7" Type="http://schemas.openxmlformats.org/officeDocument/2006/relationships/slideLayout" Target="../slideLayouts/slideLayout78.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5" Type="http://schemas.openxmlformats.org/officeDocument/2006/relationships/slideLayout" Target="../slideLayouts/slideLayout76.xml"/><Relationship Id="rId10" Type="http://schemas.openxmlformats.org/officeDocument/2006/relationships/image" Target="../media/image6.png"/><Relationship Id="rId4" Type="http://schemas.openxmlformats.org/officeDocument/2006/relationships/slideLayout" Target="../slideLayouts/slideLayout75.xml"/><Relationship Id="rId9"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pic>
        <p:nvPicPr>
          <p:cNvPr id="4" name="BSPH Torch" descr="Logo, Johns Hopkins Bloomberg School of Public Health—shield with torch.">
            <a:extLst>
              <a:ext uri="{FF2B5EF4-FFF2-40B4-BE49-F238E27FC236}">
                <a16:creationId xmlns:a16="http://schemas.microsoft.com/office/drawing/2014/main" id="{75E91237-B658-C797-2C3D-F71318D8E671}"/>
              </a:ext>
            </a:extLst>
          </p:cNvPr>
          <p:cNvPicPr>
            <a:picLocks noChangeAspect="1"/>
          </p:cNvPicPr>
          <p:nvPr userDrawn="1"/>
        </p:nvPicPr>
        <p:blipFill>
          <a:blip r:embed="rId10"/>
          <a:stretch>
            <a:fillRect/>
          </a:stretch>
        </p:blipFill>
        <p:spPr>
          <a:xfrm>
            <a:off x="0" y="0"/>
            <a:ext cx="3567113" cy="5143500"/>
          </a:xfrm>
          <a:prstGeom prst="rect">
            <a:avLst/>
          </a:prstGeom>
        </p:spPr>
      </p:pic>
      <p:sp>
        <p:nvSpPr>
          <p:cNvPr id="2" name="Title"/>
          <p:cNvSpPr>
            <a:spLocks noGrp="1"/>
          </p:cNvSpPr>
          <p:nvPr>
            <p:ph type="title"/>
          </p:nvPr>
        </p:nvSpPr>
        <p:spPr>
          <a:xfrm>
            <a:off x="3708399" y="250934"/>
            <a:ext cx="5283201" cy="1294894"/>
          </a:xfrm>
          <a:prstGeom prst="rect">
            <a:avLst/>
          </a:prstGeom>
        </p:spPr>
        <p:txBody>
          <a:bodyPr vert="horz" lIns="91440" tIns="45720" rIns="91440" bIns="45720" rtlCol="0" anchor="b">
            <a:noAutofit/>
          </a:bodyPr>
          <a:lstStyle/>
          <a:p>
            <a:r>
              <a:rPr lang="en-US"/>
              <a:t>Click to edit Master title style</a:t>
            </a:r>
            <a:endParaRPr lang="en-US" dirty="0"/>
          </a:p>
        </p:txBody>
      </p:sp>
      <p:sp>
        <p:nvSpPr>
          <p:cNvPr id="5" name="Slide number">
            <a:extLst>
              <a:ext uri="{FF2B5EF4-FFF2-40B4-BE49-F238E27FC236}">
                <a16:creationId xmlns:a16="http://schemas.microsoft.com/office/drawing/2014/main" id="{0FFA83D4-AF88-D74F-8A9B-B9D1D359A036}"/>
              </a:ext>
            </a:extLst>
          </p:cNvPr>
          <p:cNvSpPr>
            <a:spLocks noGrp="1"/>
          </p:cNvSpPr>
          <p:nvPr>
            <p:ph type="sldNum" sz="quarter" idx="4"/>
          </p:nvPr>
        </p:nvSpPr>
        <p:spPr>
          <a:xfrm>
            <a:off x="8342334" y="4809744"/>
            <a:ext cx="649266" cy="274637"/>
          </a:xfrm>
          <a:prstGeom prst="rect">
            <a:avLst/>
          </a:prstGeom>
        </p:spPr>
        <p:txBody>
          <a:bodyPr vert="horz" lIns="0" tIns="0" rIns="0" bIns="0" rtlCol="0" anchor="b"/>
          <a:lstStyle>
            <a:lvl1pPr algn="r">
              <a:defRPr sz="1200">
                <a:solidFill>
                  <a:schemeClr val="bg1"/>
                </a:solidFill>
                <a:latin typeface="Calibri" panose="020F0502020204030204" pitchFamily="34" charset="0"/>
                <a:ea typeface="Tahoma" panose="020B0604030504040204" pitchFamily="34" charset="0"/>
                <a:cs typeface="Calibri" panose="020F0502020204030204" pitchFamily="34" charset="0"/>
              </a:defRPr>
            </a:lvl1pPr>
          </a:lstStyle>
          <a:p>
            <a:fld id="{8ABDC324-684B-9C44-A484-D2B69E2467CF}" type="slidenum">
              <a:rPr lang="en-US" smtClean="0"/>
              <a:pPr/>
              <a:t>‹#›</a:t>
            </a:fld>
            <a:endParaRPr lang="en-US" dirty="0"/>
          </a:p>
        </p:txBody>
      </p:sp>
      <p:sp>
        <p:nvSpPr>
          <p:cNvPr id="7" name="Decorative bar">
            <a:extLst>
              <a:ext uri="{FF2B5EF4-FFF2-40B4-BE49-F238E27FC236}">
                <a16:creationId xmlns:a16="http://schemas.microsoft.com/office/drawing/2014/main" id="{52F35ABD-D203-0BEC-025C-471A483CF36F}"/>
              </a:ext>
              <a:ext uri="{C183D7F6-B498-43B3-948B-1728B52AA6E4}">
                <adec:decorative xmlns:adec="http://schemas.microsoft.com/office/drawing/2017/decorative" val="1"/>
              </a:ext>
            </a:extLst>
          </p:cNvPr>
          <p:cNvSpPr/>
          <p:nvPr userDrawn="1"/>
        </p:nvSpPr>
        <p:spPr>
          <a:xfrm>
            <a:off x="3303" y="3431309"/>
            <a:ext cx="9140697" cy="1294894"/>
          </a:xfrm>
          <a:prstGeom prst="rect">
            <a:avLst/>
          </a:prstGeom>
          <a:solidFill>
            <a:schemeClr val="accent3"/>
          </a:solidFill>
          <a:ln>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8" name="BSPH logo" descr="A blue and white logo&#10;&#10;AI-generated content may be incorrect.">
            <a:extLst>
              <a:ext uri="{FF2B5EF4-FFF2-40B4-BE49-F238E27FC236}">
                <a16:creationId xmlns:a16="http://schemas.microsoft.com/office/drawing/2014/main" id="{D07E542D-6372-595D-6AC0-6BC0DCE17173}"/>
              </a:ext>
            </a:extLst>
          </p:cNvPr>
          <p:cNvPicPr>
            <a:picLocks noChangeAspect="1"/>
          </p:cNvPicPr>
          <p:nvPr userDrawn="1"/>
        </p:nvPicPr>
        <p:blipFill>
          <a:blip r:embed="rId11"/>
          <a:stretch>
            <a:fillRect/>
          </a:stretch>
        </p:blipFill>
        <p:spPr>
          <a:xfrm>
            <a:off x="40508" y="3454400"/>
            <a:ext cx="3429370" cy="1248712"/>
          </a:xfrm>
          <a:prstGeom prst="rect">
            <a:avLst/>
          </a:prstGeom>
        </p:spPr>
      </p:pic>
    </p:spTree>
    <p:extLst>
      <p:ext uri="{BB962C8B-B14F-4D97-AF65-F5344CB8AC3E}">
        <p14:creationId xmlns:p14="http://schemas.microsoft.com/office/powerpoint/2010/main" val="1133219287"/>
      </p:ext>
    </p:extLst>
  </p:cSld>
  <p:clrMap bg1="lt1" tx1="dk1" bg2="lt2" tx2="dk2" accent1="accent1" accent2="accent2" accent3="accent3" accent4="accent4" accent5="accent5" accent6="accent6" hlink="hlink" folHlink="folHlink"/>
  <p:sldLayoutIdLst>
    <p:sldLayoutId id="2147484361" r:id="rId1"/>
    <p:sldLayoutId id="2147484362" r:id="rId2"/>
    <p:sldLayoutId id="2147484357" r:id="rId3"/>
    <p:sldLayoutId id="2147484367" r:id="rId4"/>
    <p:sldLayoutId id="2147484366" r:id="rId5"/>
    <p:sldLayoutId id="2147484358" r:id="rId6"/>
    <p:sldLayoutId id="2147484365" r:id="rId7"/>
    <p:sldLayoutId id="2147484364" r:id="rId8"/>
  </p:sldLayoutIdLst>
  <p:hf hdr="0" ftr="0" dt="0"/>
  <p:txStyles>
    <p:titleStyle>
      <a:lvl1pPr algn="ctr" defTabSz="457200" rtl="0" eaLnBrk="1" latinLnBrk="0" hangingPunct="1">
        <a:spcBef>
          <a:spcPct val="0"/>
        </a:spcBef>
        <a:buNone/>
        <a:defRPr sz="2800" kern="1200">
          <a:solidFill>
            <a:schemeClr val="bg1"/>
          </a:solidFill>
          <a:latin typeface="Georgia" panose="02040502050405020303" pitchFamily="18" charset="0"/>
          <a:ea typeface="+mj-ea"/>
          <a:cs typeface="+mj-cs"/>
        </a:defRPr>
      </a:lvl1pPr>
    </p:titleStyle>
    <p:bodyStyle>
      <a:lvl1pPr marL="288925" indent="-288925" algn="l" defTabSz="457200" rtl="0" eaLnBrk="1" latinLnBrk="0" hangingPunct="1">
        <a:spcBef>
          <a:spcPts val="2400"/>
        </a:spcBef>
        <a:buClr>
          <a:srgbClr val="F98419"/>
        </a:buClr>
        <a:buSzPct val="80000"/>
        <a:buFont typeface="Arial" panose="020B0604020202020204" pitchFamily="34" charset="0"/>
        <a:buChar char="►"/>
        <a:defRPr lang="en-US" sz="1600" kern="1200" baseline="0" dirty="0" smtClean="0">
          <a:solidFill>
            <a:schemeClr val="tx1"/>
          </a:solidFill>
          <a:latin typeface="+mn-lt"/>
          <a:ea typeface="+mn-ea"/>
          <a:cs typeface="+mn-cs"/>
        </a:defRPr>
      </a:lvl1pPr>
      <a:lvl2pPr marL="566928" indent="-284163" algn="l" defTabSz="457200" rtl="0" eaLnBrk="1" latinLnBrk="0" hangingPunct="1">
        <a:spcBef>
          <a:spcPts val="0"/>
        </a:spcBef>
        <a:buClr>
          <a:srgbClr val="F98419"/>
        </a:buClr>
        <a:buSzPct val="80000"/>
        <a:buFont typeface="Arial" panose="020B0604020202020204" pitchFamily="34" charset="0"/>
        <a:buChar char="►"/>
        <a:defRPr sz="1600" kern="1200">
          <a:solidFill>
            <a:schemeClr val="tx1"/>
          </a:solidFill>
          <a:latin typeface="+mn-lt"/>
          <a:ea typeface="+mn-ea"/>
          <a:cs typeface="+mn-cs"/>
        </a:defRPr>
      </a:lvl2pPr>
      <a:lvl3pPr marL="566928" indent="237744" algn="l" defTabSz="457200" rtl="0" eaLnBrk="1" latinLnBrk="0" hangingPunct="1">
        <a:spcBef>
          <a:spcPts val="0"/>
        </a:spcBef>
        <a:buClr>
          <a:srgbClr val="F98419"/>
        </a:buClr>
        <a:buFont typeface="Arial" panose="020B0604020202020204" pitchFamily="34" charset="0"/>
        <a:buChar char="●"/>
        <a:defRPr sz="16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9" pos="5664">
          <p15:clr>
            <a:srgbClr val="F26B43"/>
          </p15:clr>
        </p15:guide>
        <p15:guide id="16">
          <p15:clr>
            <a:srgbClr val="F26B43"/>
          </p15:clr>
        </p15:guide>
        <p15:guide id="18" pos="96">
          <p15:clr>
            <a:srgbClr val="F26B43"/>
          </p15:clr>
        </p15:guide>
        <p15:guide id="20" orient="horz" pos="1620" userDrawn="1">
          <p15:clr>
            <a:srgbClr val="F26B43"/>
          </p15:clr>
        </p15:guide>
        <p15:guide id="21" orient="horz" pos="3180" userDrawn="1">
          <p15:clr>
            <a:srgbClr val="547EBF"/>
          </p15:clr>
        </p15:guide>
        <p15:guide id="24" pos="100">
          <p15:clr>
            <a:srgbClr val="F26B43"/>
          </p15:clr>
        </p15:guide>
        <p15:guide id="26" pos="2880" userDrawn="1">
          <p15:clr>
            <a:srgbClr val="F26B43"/>
          </p15:clr>
        </p15:guide>
        <p15:guide id="27" orient="horz" pos="756" userDrawn="1">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86097895"/>
      </p:ext>
    </p:extLst>
  </p:cSld>
  <p:clrMap bg1="lt1" tx1="dk1" bg2="lt2" tx2="dk2" accent1="accent1" accent2="accent2" accent3="accent3" accent4="accent4" accent5="accent5" accent6="accent6" hlink="hlink" folHlink="folHlink"/>
  <p:sldLayoutIdLst>
    <p:sldLayoutId id="2147484604" r:id="rId1"/>
    <p:sldLayoutId id="2147484607" r:id="rId2"/>
    <p:sldLayoutId id="2147484606"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pic>
        <p:nvPicPr>
          <p:cNvPr id="2" name="Torch" descr="Logo, Johns Hopkins Bloomberg School of Public Health—shield with torch.">
            <a:extLst>
              <a:ext uri="{FF2B5EF4-FFF2-40B4-BE49-F238E27FC236}">
                <a16:creationId xmlns:a16="http://schemas.microsoft.com/office/drawing/2014/main" id="{A79E7DBD-4C37-F810-8D16-5DE9411521D1}"/>
              </a:ext>
            </a:extLst>
          </p:cNvPr>
          <p:cNvPicPr>
            <a:picLocks noChangeAspect="1"/>
          </p:cNvPicPr>
          <p:nvPr userDrawn="1"/>
        </p:nvPicPr>
        <p:blipFill>
          <a:blip r:embed="rId5"/>
          <a:stretch>
            <a:fillRect/>
          </a:stretch>
        </p:blipFill>
        <p:spPr>
          <a:xfrm>
            <a:off x="0" y="8909"/>
            <a:ext cx="3567113" cy="5143500"/>
          </a:xfrm>
          <a:prstGeom prst="rect">
            <a:avLst/>
          </a:prstGeom>
        </p:spPr>
      </p:pic>
      <p:sp>
        <p:nvSpPr>
          <p:cNvPr id="3" name="Slide number">
            <a:extLst>
              <a:ext uri="{FF2B5EF4-FFF2-40B4-BE49-F238E27FC236}">
                <a16:creationId xmlns:a16="http://schemas.microsoft.com/office/drawing/2014/main" id="{C8A328E3-9064-B5F2-338E-6C964970B4AB}"/>
              </a:ext>
            </a:extLst>
          </p:cNvPr>
          <p:cNvSpPr>
            <a:spLocks noGrp="1"/>
          </p:cNvSpPr>
          <p:nvPr>
            <p:ph type="sldNum" sz="quarter" idx="4"/>
          </p:nvPr>
        </p:nvSpPr>
        <p:spPr>
          <a:xfrm>
            <a:off x="8342334" y="4813338"/>
            <a:ext cx="649266" cy="274637"/>
          </a:xfrm>
          <a:prstGeom prst="rect">
            <a:avLst/>
          </a:prstGeom>
        </p:spPr>
        <p:txBody>
          <a:bodyPr vert="horz" lIns="0" tIns="0" rIns="0" bIns="0" rtlCol="0" anchor="b"/>
          <a:lstStyle>
            <a:lvl1pPr algn="r">
              <a:defRPr sz="1200">
                <a:solidFill>
                  <a:schemeClr val="bg1"/>
                </a:solidFill>
                <a:latin typeface="Calibri" panose="020F0502020204030204" pitchFamily="34" charset="0"/>
                <a:ea typeface="Tahoma" panose="020B060403050404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685337325"/>
      </p:ext>
    </p:extLst>
  </p:cSld>
  <p:clrMap bg1="lt1" tx1="dk1" bg2="lt2" tx2="dk2" accent1="accent1" accent2="accent2" accent3="accent3" accent4="accent4" accent5="accent5" accent6="accent6" hlink="hlink" folHlink="folHlink"/>
  <p:sldLayoutIdLst>
    <p:sldLayoutId id="2147483648" r:id="rId1"/>
    <p:sldLayoutId id="2147483649" r:id="rId2"/>
    <p:sldLayoutId id="2147483650"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3"/>
        </a:solidFill>
        <a:effectLst/>
      </p:bgPr>
    </p:bg>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70E2AA09-BC64-4F0B-FBF7-5242933A026E}"/>
              </a:ext>
            </a:extLst>
          </p:cNvPr>
          <p:cNvSpPr>
            <a:spLocks noGrp="1"/>
          </p:cNvSpPr>
          <p:nvPr>
            <p:ph type="sldNum" sz="quarter" idx="4"/>
          </p:nvPr>
        </p:nvSpPr>
        <p:spPr>
          <a:xfrm>
            <a:off x="8339328" y="4809744"/>
            <a:ext cx="649224" cy="274637"/>
          </a:xfrm>
          <a:prstGeom prst="rect">
            <a:avLst/>
          </a:prstGeom>
        </p:spPr>
        <p:txBody>
          <a:bodyPr vert="horz" lIns="0" tIns="0" rIns="0" bIns="0" rtlCol="0" anchor="b"/>
          <a:lstStyle>
            <a:lvl1pPr algn="r">
              <a:defRPr sz="1200">
                <a:solidFill>
                  <a:schemeClr val="bg1"/>
                </a:solidFill>
                <a:latin typeface="Calibri" panose="020F0502020204030204" pitchFamily="34" charset="0"/>
                <a:ea typeface="Tahoma" panose="020B0604030504040204" pitchFamily="34" charset="0"/>
                <a:cs typeface="Calibri" panose="020F0502020204030204" pitchFamily="34" charset="0"/>
              </a:defRPr>
            </a:lvl1pPr>
          </a:lstStyle>
          <a:p>
            <a:fld id="{4F3F24AA-65AD-4E46-94D4-95CB0FA293CB}" type="slidenum">
              <a:rPr lang="en-US" smtClean="0"/>
              <a:pPr/>
              <a:t>‹#›</a:t>
            </a:fld>
            <a:endParaRPr lang="en-US" dirty="0"/>
          </a:p>
        </p:txBody>
      </p:sp>
      <p:pic>
        <p:nvPicPr>
          <p:cNvPr id="3" name="Torch" descr="Logo, Johns Hopkins Bloomberg School of Public Health—shield with torch.">
            <a:extLst>
              <a:ext uri="{FF2B5EF4-FFF2-40B4-BE49-F238E27FC236}">
                <a16:creationId xmlns:a16="http://schemas.microsoft.com/office/drawing/2014/main" id="{8561EF3E-43EC-1339-441D-1B312131CDF5}"/>
              </a:ext>
            </a:extLst>
          </p:cNvPr>
          <p:cNvPicPr>
            <a:picLocks noChangeAspect="1"/>
          </p:cNvPicPr>
          <p:nvPr userDrawn="1"/>
        </p:nvPicPr>
        <p:blipFill>
          <a:blip r:embed="rId3"/>
          <a:stretch>
            <a:fillRect/>
          </a:stretch>
        </p:blipFill>
        <p:spPr>
          <a:xfrm>
            <a:off x="0" y="-8313"/>
            <a:ext cx="9144000" cy="5143500"/>
          </a:xfrm>
          <a:prstGeom prst="rect">
            <a:avLst/>
          </a:prstGeom>
        </p:spPr>
      </p:pic>
    </p:spTree>
    <p:extLst>
      <p:ext uri="{BB962C8B-B14F-4D97-AF65-F5344CB8AC3E}">
        <p14:creationId xmlns:p14="http://schemas.microsoft.com/office/powerpoint/2010/main" val="616642392"/>
      </p:ext>
    </p:extLst>
  </p:cSld>
  <p:clrMap bg1="lt1" tx1="dk1" bg2="lt2" tx2="dk2" accent1="accent1" accent2="accent2" accent3="accent3" accent4="accent4" accent5="accent5" accent6="accent6" hlink="hlink" folHlink="folHlink"/>
  <p:sldLayoutIdLst>
    <p:sldLayoutId id="2147484368" r:id="rId1"/>
  </p:sldLayoutIdLst>
  <p:hf hdr="0" ftr="0" dt="0"/>
  <p:txStyles>
    <p:titleStyle>
      <a:lvl1pPr algn="l" defTabSz="914400" rtl="0" eaLnBrk="1" latinLnBrk="0" hangingPunct="1">
        <a:lnSpc>
          <a:spcPct val="90000"/>
        </a:lnSpc>
        <a:spcBef>
          <a:spcPct val="0"/>
        </a:spcBef>
        <a:buNone/>
        <a:defRPr sz="2000" kern="1200">
          <a:solidFill>
            <a:schemeClr val="bg1"/>
          </a:solidFill>
          <a:latin typeface="Georgia" panose="02040502050405020303" pitchFamily="18"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bg1"/>
          </a:solidFill>
          <a:latin typeface="Georgia" panose="02040502050405020303" pitchFamily="18"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bg1"/>
          </a:solidFill>
          <a:latin typeface="Georgia" panose="02040502050405020303" pitchFamily="18"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Georgia" panose="02040502050405020303" pitchFamily="18"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Georgia" panose="02040502050405020303" pitchFamily="18"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Georgia" panose="020405020504050203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orient="horz" userDrawn="1">
          <p15:clr>
            <a:srgbClr val="F26B43"/>
          </p15:clr>
        </p15:guide>
        <p15:guide id="4" orient="horz" pos="3180" userDrawn="1">
          <p15:clr>
            <a:srgbClr val="547EBF"/>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70E2AA09-BC64-4F0B-FBF7-5242933A026E}"/>
              </a:ext>
            </a:extLst>
          </p:cNvPr>
          <p:cNvSpPr>
            <a:spLocks noGrp="1"/>
          </p:cNvSpPr>
          <p:nvPr>
            <p:ph type="sldNum" sz="quarter" idx="4"/>
          </p:nvPr>
        </p:nvSpPr>
        <p:spPr>
          <a:xfrm>
            <a:off x="8339328" y="4810518"/>
            <a:ext cx="649224" cy="274637"/>
          </a:xfrm>
          <a:prstGeom prst="rect">
            <a:avLst/>
          </a:prstGeom>
        </p:spPr>
        <p:txBody>
          <a:bodyPr vert="horz" lIns="0" tIns="0" rIns="0" bIns="0" rtlCol="0" anchor="b"/>
          <a:lstStyle>
            <a:lvl1pPr algn="r">
              <a:defRPr sz="1200">
                <a:solidFill>
                  <a:schemeClr val="bg1"/>
                </a:solidFill>
                <a:latin typeface="Calibri" panose="020F0502020204030204" pitchFamily="34" charset="0"/>
                <a:ea typeface="Tahoma" panose="020B0604030504040204" pitchFamily="34" charset="0"/>
                <a:cs typeface="Calibri" panose="020F0502020204030204" pitchFamily="34" charset="0"/>
              </a:defRPr>
            </a:lvl1pPr>
          </a:lstStyle>
          <a:p>
            <a:fld id="{4F3F24AA-65AD-4E46-94D4-95CB0FA293CB}" type="slidenum">
              <a:rPr lang="en-US" smtClean="0"/>
              <a:pPr/>
              <a:t>‹#›</a:t>
            </a:fld>
            <a:endParaRPr lang="en-US" dirty="0"/>
          </a:p>
        </p:txBody>
      </p:sp>
      <p:pic>
        <p:nvPicPr>
          <p:cNvPr id="2" name="Torch" descr="Logo, Johns Hopkins Bloomberg School of Public Health—shield with torch.">
            <a:extLst>
              <a:ext uri="{FF2B5EF4-FFF2-40B4-BE49-F238E27FC236}">
                <a16:creationId xmlns:a16="http://schemas.microsoft.com/office/drawing/2014/main" id="{2D5F7DEA-D814-4ABE-B3AA-A0BE19E622EC}"/>
              </a:ext>
            </a:extLst>
          </p:cNvPr>
          <p:cNvPicPr>
            <a:picLocks noChangeAspect="1"/>
          </p:cNvPicPr>
          <p:nvPr userDrawn="1"/>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772273191"/>
      </p:ext>
    </p:extLst>
  </p:cSld>
  <p:clrMap bg1="lt1" tx1="dk1" bg2="lt2" tx2="dk2" accent1="accent1" accent2="accent2" accent3="accent3" accent4="accent4" accent5="accent5" accent6="accent6" hlink="hlink" folHlink="folHlink"/>
  <p:sldLayoutIdLst>
    <p:sldLayoutId id="2147484586" r:id="rId1"/>
  </p:sldLayoutIdLst>
  <p:hf hdr="0" ftr="0" dt="0"/>
  <p:txStyles>
    <p:titleStyle>
      <a:lvl1pPr algn="l" defTabSz="914400" rtl="0" eaLnBrk="1" latinLnBrk="0" hangingPunct="1">
        <a:lnSpc>
          <a:spcPct val="90000"/>
        </a:lnSpc>
        <a:spcBef>
          <a:spcPct val="0"/>
        </a:spcBef>
        <a:buNone/>
        <a:defRPr sz="2000" kern="1200">
          <a:solidFill>
            <a:schemeClr val="bg1"/>
          </a:solidFill>
          <a:latin typeface="Georgia" panose="02040502050405020303" pitchFamily="18"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bg1"/>
          </a:solidFill>
          <a:latin typeface="Georgia" panose="02040502050405020303" pitchFamily="18"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bg1"/>
          </a:solidFill>
          <a:latin typeface="Georgia" panose="02040502050405020303" pitchFamily="18"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Georgia" panose="02040502050405020303" pitchFamily="18"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Georgia" panose="02040502050405020303" pitchFamily="18"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Georgia" panose="020405020504050203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orient="horz" userDrawn="1">
          <p15:clr>
            <a:srgbClr val="F26B43"/>
          </p15:clr>
        </p15:guide>
        <p15:guide id="4" orient="horz" pos="3180" userDrawn="1">
          <p15:clr>
            <a:srgbClr val="547EBF"/>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70E2AA09-BC64-4F0B-FBF7-5242933A026E}"/>
              </a:ext>
            </a:extLst>
          </p:cNvPr>
          <p:cNvSpPr>
            <a:spLocks noGrp="1"/>
          </p:cNvSpPr>
          <p:nvPr>
            <p:ph type="sldNum" sz="quarter" idx="4"/>
          </p:nvPr>
        </p:nvSpPr>
        <p:spPr>
          <a:xfrm>
            <a:off x="8339328" y="4810518"/>
            <a:ext cx="649224" cy="274637"/>
          </a:xfrm>
          <a:prstGeom prst="rect">
            <a:avLst/>
          </a:prstGeom>
        </p:spPr>
        <p:txBody>
          <a:bodyPr vert="horz" lIns="0" tIns="0" rIns="0" bIns="0" rtlCol="0" anchor="b"/>
          <a:lstStyle>
            <a:lvl1pPr algn="r">
              <a:defRPr sz="1200">
                <a:solidFill>
                  <a:schemeClr val="bg1"/>
                </a:solidFill>
                <a:latin typeface="Calibri" panose="020F0502020204030204" pitchFamily="34" charset="0"/>
                <a:ea typeface="Tahoma" panose="020B0604030504040204" pitchFamily="34" charset="0"/>
                <a:cs typeface="Calibri" panose="020F0502020204030204" pitchFamily="34" charset="0"/>
              </a:defRPr>
            </a:lvl1pPr>
          </a:lstStyle>
          <a:p>
            <a:fld id="{4F3F24AA-65AD-4E46-94D4-95CB0FA293CB}" type="slidenum">
              <a:rPr lang="en-US" smtClean="0"/>
              <a:pPr/>
              <a:t>‹#›</a:t>
            </a:fld>
            <a:endParaRPr lang="en-US" dirty="0"/>
          </a:p>
        </p:txBody>
      </p:sp>
      <p:pic>
        <p:nvPicPr>
          <p:cNvPr id="2" name="Torch" descr="Logo, Johns Hopkins Bloomberg School of Public Health—shield with torch.">
            <a:extLst>
              <a:ext uri="{FF2B5EF4-FFF2-40B4-BE49-F238E27FC236}">
                <a16:creationId xmlns:a16="http://schemas.microsoft.com/office/drawing/2014/main" id="{2D5F7DEA-D814-4ABE-B3AA-A0BE19E622EC}"/>
              </a:ext>
            </a:extLst>
          </p:cNvPr>
          <p:cNvPicPr>
            <a:picLocks noChangeAspect="1"/>
          </p:cNvPicPr>
          <p:nvPr userDrawn="1"/>
        </p:nvPicPr>
        <p:blipFill>
          <a:blip r:embed="rId4"/>
          <a:stretch>
            <a:fillRect/>
          </a:stretch>
        </p:blipFill>
        <p:spPr>
          <a:xfrm>
            <a:off x="0" y="0"/>
            <a:ext cx="9144000" cy="5143500"/>
          </a:xfrm>
          <a:prstGeom prst="rect">
            <a:avLst/>
          </a:prstGeom>
        </p:spPr>
      </p:pic>
    </p:spTree>
    <p:extLst>
      <p:ext uri="{BB962C8B-B14F-4D97-AF65-F5344CB8AC3E}">
        <p14:creationId xmlns:p14="http://schemas.microsoft.com/office/powerpoint/2010/main" val="102968739"/>
      </p:ext>
    </p:extLst>
  </p:cSld>
  <p:clrMap bg1="lt1" tx1="dk1" bg2="lt2" tx2="dk2" accent1="accent1" accent2="accent2" accent3="accent3" accent4="accent4" accent5="accent5" accent6="accent6" hlink="hlink" folHlink="folHlink"/>
  <p:sldLayoutIdLst>
    <p:sldLayoutId id="2147484614" r:id="rId1"/>
    <p:sldLayoutId id="2147484594" r:id="rId2"/>
  </p:sldLayoutIdLst>
  <p:hf hdr="0" ftr="0" dt="0"/>
  <p:txStyles>
    <p:titleStyle>
      <a:lvl1pPr algn="l" defTabSz="914400" rtl="0" eaLnBrk="1" latinLnBrk="0" hangingPunct="1">
        <a:lnSpc>
          <a:spcPct val="90000"/>
        </a:lnSpc>
        <a:spcBef>
          <a:spcPct val="0"/>
        </a:spcBef>
        <a:buNone/>
        <a:defRPr sz="2000" kern="1200">
          <a:solidFill>
            <a:schemeClr val="bg1"/>
          </a:solidFill>
          <a:latin typeface="Georgia" panose="02040502050405020303" pitchFamily="18"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bg1"/>
          </a:solidFill>
          <a:latin typeface="Georgia" panose="02040502050405020303" pitchFamily="18"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bg1"/>
          </a:solidFill>
          <a:latin typeface="Georgia" panose="02040502050405020303" pitchFamily="18"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Georgia" panose="02040502050405020303" pitchFamily="18"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Georgia" panose="02040502050405020303" pitchFamily="18"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Georgia" panose="020405020504050203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orient="horz" userDrawn="1">
          <p15:clr>
            <a:srgbClr val="F26B43"/>
          </p15:clr>
        </p15:guide>
        <p15:guide id="4" orient="horz" pos="3180" userDrawn="1">
          <p15:clr>
            <a:srgbClr val="547EBF"/>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Decorative bar">
            <a:extLst>
              <a:ext uri="{C183D7F6-B498-43B3-948B-1728B52AA6E4}">
                <adec:decorative xmlns:adec="http://schemas.microsoft.com/office/drawing/2017/decorative" val="1"/>
              </a:ext>
            </a:extLst>
          </p:cNvPr>
          <p:cNvSpPr>
            <a:spLocks noChangeArrowheads="1"/>
          </p:cNvSpPr>
          <p:nvPr>
            <p:custDataLst>
              <p:tags r:id="rId41"/>
            </p:custDataLst>
          </p:nvPr>
        </p:nvSpPr>
        <p:spPr bwMode="auto">
          <a:xfrm>
            <a:off x="0" y="0"/>
            <a:ext cx="9144000" cy="965200"/>
          </a:xfrm>
          <a:prstGeom prst="rect">
            <a:avLst/>
          </a:prstGeom>
          <a:solidFill>
            <a:srgbClr val="002D72"/>
          </a:solidFill>
          <a:ln w="9525">
            <a:noFill/>
            <a:round/>
            <a:headEnd type="none" w="sm" len="sm"/>
            <a:tailEnd type="none" w="sm" len="sm"/>
          </a:ln>
        </p:spPr>
        <p:txBody>
          <a:bodyPr>
            <a:prstTxWarp prst="textNoShape">
              <a:avLst/>
            </a:prstTxWarp>
          </a:bodyPr>
          <a:lstStyle/>
          <a:p>
            <a:pPr>
              <a:defRPr/>
            </a:pPr>
            <a:endParaRPr lang="en-US" dirty="0">
              <a:latin typeface="Bookman Old Style" pitchFamily="-84" charset="0"/>
              <a:ea typeface="ＭＳ Ｐゴシック" pitchFamily="-84" charset="-128"/>
              <a:cs typeface="ＭＳ Ｐゴシック" pitchFamily="-84" charset="-128"/>
            </a:endParaRPr>
          </a:p>
        </p:txBody>
      </p:sp>
      <p:pic>
        <p:nvPicPr>
          <p:cNvPr id="16" name="Logo" descr="Logo, Johns Hopkins Bloomberg School of Public Health—shield with torch.">
            <a:extLst>
              <a:ext uri="{FF2B5EF4-FFF2-40B4-BE49-F238E27FC236}">
                <a16:creationId xmlns:a16="http://schemas.microsoft.com/office/drawing/2014/main" id="{37C8E7E5-3555-2307-4F89-2C791AB54586}"/>
              </a:ext>
            </a:extLst>
          </p:cNvPr>
          <p:cNvPicPr>
            <a:picLocks noChangeAspect="1"/>
          </p:cNvPicPr>
          <p:nvPr userDrawn="1"/>
        </p:nvPicPr>
        <p:blipFill>
          <a:blip r:embed="rId42"/>
          <a:stretch>
            <a:fillRect/>
          </a:stretch>
        </p:blipFill>
        <p:spPr>
          <a:xfrm>
            <a:off x="8224962" y="226932"/>
            <a:ext cx="919038" cy="965200"/>
          </a:xfrm>
          <a:prstGeom prst="rect">
            <a:avLst/>
          </a:prstGeom>
        </p:spPr>
      </p:pic>
      <p:sp>
        <p:nvSpPr>
          <p:cNvPr id="14" name="Decorative line">
            <a:extLst>
              <a:ext uri="{FF2B5EF4-FFF2-40B4-BE49-F238E27FC236}">
                <a16:creationId xmlns:a16="http://schemas.microsoft.com/office/drawing/2014/main" id="{65C36E4A-28C7-6C35-2F8A-8033F2426F81}"/>
              </a:ext>
              <a:ext uri="{C183D7F6-B498-43B3-948B-1728B52AA6E4}">
                <adec:decorative xmlns:adec="http://schemas.microsoft.com/office/drawing/2017/decorative" val="1"/>
              </a:ext>
            </a:extLst>
          </p:cNvPr>
          <p:cNvSpPr/>
          <p:nvPr userDrawn="1"/>
        </p:nvSpPr>
        <p:spPr>
          <a:xfrm>
            <a:off x="0" y="965200"/>
            <a:ext cx="9144000" cy="73152"/>
          </a:xfrm>
          <a:prstGeom prst="rect">
            <a:avLst/>
          </a:prstGeom>
          <a:solidFill>
            <a:srgbClr val="70854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p:cNvSpPr>
            <a:spLocks noGrp="1"/>
          </p:cNvSpPr>
          <p:nvPr>
            <p:ph type="title"/>
          </p:nvPr>
        </p:nvSpPr>
        <p:spPr>
          <a:xfrm>
            <a:off x="149313" y="53975"/>
            <a:ext cx="8842287" cy="857250"/>
          </a:xfrm>
          <a:prstGeom prst="rect">
            <a:avLst/>
          </a:prstGeom>
        </p:spPr>
        <p:txBody>
          <a:bodyPr vert="horz" lIns="91440" tIns="45720" rIns="91440" bIns="45720" rtlCol="0" anchor="ctr">
            <a:noAutofit/>
          </a:bodyPr>
          <a:lstStyle/>
          <a:p>
            <a:r>
              <a:rPr lang="en-US" dirty="0"/>
              <a:t>Click to edit Master title style</a:t>
            </a:r>
          </a:p>
        </p:txBody>
      </p:sp>
      <p:sp>
        <p:nvSpPr>
          <p:cNvPr id="3" name="Bullets"/>
          <p:cNvSpPr>
            <a:spLocks noGrp="1"/>
          </p:cNvSpPr>
          <p:nvPr>
            <p:ph type="body" idx="1"/>
          </p:nvPr>
        </p:nvSpPr>
        <p:spPr>
          <a:xfrm>
            <a:off x="149313" y="1200151"/>
            <a:ext cx="8842287" cy="3390899"/>
          </a:xfrm>
          <a:prstGeom prst="rect">
            <a:avLst/>
          </a:prstGeom>
          <a:noFill/>
          <a:ln>
            <a:solidFill>
              <a:srgbClr val="6CACE4">
                <a:alpha val="25000"/>
              </a:srgbClr>
            </a:solidFill>
          </a:ln>
        </p:spPr>
        <p:txBody>
          <a:bodyPr vert="horz" lIns="91440" tIns="45720" rIns="91440" bIns="45720" rtlCol="0">
            <a:noAutofit/>
          </a:bodyPr>
          <a:lstStyle/>
          <a:p>
            <a:pPr lvl="0"/>
            <a:r>
              <a:rPr lang="en-US" dirty="0"/>
              <a:t>Click to add first-level bullet</a:t>
            </a:r>
          </a:p>
          <a:p>
            <a:pPr lvl="1"/>
            <a:r>
              <a:rPr lang="en-US" dirty="0"/>
              <a:t>Second level</a:t>
            </a:r>
          </a:p>
          <a:p>
            <a:pPr lvl="2"/>
            <a:r>
              <a:rPr lang="en-US" dirty="0"/>
              <a:t>Third level</a:t>
            </a:r>
          </a:p>
        </p:txBody>
      </p:sp>
      <p:sp>
        <p:nvSpPr>
          <p:cNvPr id="8" name="Slide number">
            <a:extLst>
              <a:ext uri="{FF2B5EF4-FFF2-40B4-BE49-F238E27FC236}">
                <a16:creationId xmlns:a16="http://schemas.microsoft.com/office/drawing/2014/main" id="{9045C060-0B00-7045-9125-69E17E9947A7}"/>
              </a:ext>
            </a:extLst>
          </p:cNvPr>
          <p:cNvSpPr>
            <a:spLocks noGrp="1"/>
          </p:cNvSpPr>
          <p:nvPr>
            <p:ph type="sldNum" sz="quarter" idx="4"/>
          </p:nvPr>
        </p:nvSpPr>
        <p:spPr>
          <a:xfrm>
            <a:off x="8342334" y="4809744"/>
            <a:ext cx="649266" cy="274637"/>
          </a:xfrm>
          <a:prstGeom prst="rect">
            <a:avLst/>
          </a:prstGeom>
        </p:spPr>
        <p:txBody>
          <a:bodyPr vert="horz" lIns="0" tIns="0" rIns="0" bIns="0" rtlCol="0" anchor="b"/>
          <a:lstStyle>
            <a:lvl1pPr algn="r">
              <a:defRPr sz="1200">
                <a:solidFill>
                  <a:schemeClr val="tx1"/>
                </a:solidFill>
                <a:latin typeface="Calibri" panose="020F0502020204030204" pitchFamily="34" charset="0"/>
                <a:ea typeface="Tahoma" panose="020B060403050404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407250304"/>
      </p:ext>
    </p:extLst>
  </p:cSld>
  <p:clrMap bg1="lt1" tx1="dk1" bg2="lt2" tx2="dk2" accent1="accent1" accent2="accent2" accent3="accent3" accent4="accent4" accent5="accent5" accent6="accent6" hlink="hlink" folHlink="folHlink"/>
  <p:sldLayoutIdLst>
    <p:sldLayoutId id="2147483885" r:id="rId1"/>
    <p:sldLayoutId id="2147483950" r:id="rId2"/>
    <p:sldLayoutId id="2147483886" r:id="rId3"/>
    <p:sldLayoutId id="2147484608" r:id="rId4"/>
    <p:sldLayoutId id="2147483947" r:id="rId5"/>
    <p:sldLayoutId id="2147483921" r:id="rId6"/>
    <p:sldLayoutId id="2147483920" r:id="rId7"/>
    <p:sldLayoutId id="2147483915" r:id="rId8"/>
    <p:sldLayoutId id="2147483889" r:id="rId9"/>
    <p:sldLayoutId id="2147483949" r:id="rId10"/>
    <p:sldLayoutId id="2147483890" r:id="rId11"/>
    <p:sldLayoutId id="2147484612" r:id="rId12"/>
    <p:sldLayoutId id="2147484610" r:id="rId13"/>
    <p:sldLayoutId id="2147484611" r:id="rId14"/>
    <p:sldLayoutId id="2147483945" r:id="rId15"/>
    <p:sldLayoutId id="2147483891" r:id="rId16"/>
    <p:sldLayoutId id="2147483892" r:id="rId17"/>
    <p:sldLayoutId id="2147483893" r:id="rId18"/>
    <p:sldLayoutId id="2147483894" r:id="rId19"/>
    <p:sldLayoutId id="2147483900" r:id="rId20"/>
    <p:sldLayoutId id="2147484584" r:id="rId21"/>
    <p:sldLayoutId id="2147483902" r:id="rId22"/>
    <p:sldLayoutId id="2147483903" r:id="rId23"/>
    <p:sldLayoutId id="2147484623" r:id="rId24"/>
    <p:sldLayoutId id="2147484465" r:id="rId25"/>
    <p:sldLayoutId id="2147483905" r:id="rId26"/>
    <p:sldLayoutId id="2147483906" r:id="rId27"/>
    <p:sldLayoutId id="2147483914" r:id="rId28"/>
    <p:sldLayoutId id="2147483922" r:id="rId29"/>
    <p:sldLayoutId id="2147483909" r:id="rId30"/>
    <p:sldLayoutId id="2147484461" r:id="rId31"/>
    <p:sldLayoutId id="2147484616" r:id="rId32"/>
    <p:sldLayoutId id="2147484581" r:id="rId33"/>
    <p:sldLayoutId id="2147484578" r:id="rId34"/>
    <p:sldLayoutId id="2147484579" r:id="rId35"/>
    <p:sldLayoutId id="2147484460" r:id="rId36"/>
    <p:sldLayoutId id="2147483910" r:id="rId37"/>
    <p:sldLayoutId id="2147483923" r:id="rId38"/>
    <p:sldLayoutId id="2147483911" r:id="rId39"/>
  </p:sldLayoutIdLst>
  <p:hf hdr="0" ftr="0" dt="0"/>
  <p:txStyles>
    <p:titleStyle>
      <a:lvl1pPr algn="l" defTabSz="457200" rtl="0" eaLnBrk="1" latinLnBrk="0" hangingPunct="1">
        <a:spcBef>
          <a:spcPct val="0"/>
        </a:spcBef>
        <a:buNone/>
        <a:defRPr sz="2400" kern="1200">
          <a:solidFill>
            <a:schemeClr val="bg1"/>
          </a:solidFill>
          <a:latin typeface="Georgia" panose="02040502050405020303" pitchFamily="18" charset="0"/>
          <a:ea typeface="+mj-ea"/>
          <a:cs typeface="+mj-cs"/>
        </a:defRPr>
      </a:lvl1pPr>
    </p:titleStyle>
    <p:bodyStyle>
      <a:lvl1pPr marL="292608" indent="-292608" algn="l" defTabSz="457200" rtl="0" eaLnBrk="1" latinLnBrk="0" hangingPunct="1">
        <a:spcBef>
          <a:spcPts val="2400"/>
        </a:spcBef>
        <a:buClr>
          <a:srgbClr val="708549"/>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6928" indent="-284163" algn="l" defTabSz="457200" rtl="0" eaLnBrk="1" latinLnBrk="0" hangingPunct="1">
        <a:spcBef>
          <a:spcPts val="0"/>
        </a:spcBef>
        <a:buClr>
          <a:srgbClr val="708549"/>
        </a:buClr>
        <a:buSzPct val="80000"/>
        <a:buFont typeface="Arial" panose="020B0604020202020204" pitchFamily="34" charset="0"/>
        <a:buChar char="►"/>
        <a:defRPr sz="1600" kern="1200">
          <a:solidFill>
            <a:schemeClr val="tx1"/>
          </a:solidFill>
          <a:latin typeface="Calibri" panose="020F0502020204030204" pitchFamily="34" charset="0"/>
          <a:ea typeface="Tahoma" panose="020B0604030504040204" pitchFamily="34" charset="0"/>
          <a:cs typeface="Calibri" panose="020F0502020204030204" pitchFamily="34" charset="0"/>
        </a:defRPr>
      </a:lvl2pPr>
      <a:lvl3pPr marL="803275" indent="-231775" algn="l" defTabSz="457200" rtl="0" eaLnBrk="1" latinLnBrk="0" hangingPunct="1">
        <a:spcBef>
          <a:spcPts val="0"/>
        </a:spcBef>
        <a:buClr>
          <a:srgbClr val="708549"/>
        </a:buClr>
        <a:buFont typeface="Arial" panose="020B0604020202020204" pitchFamily="34" charset="0"/>
        <a:buChar char="●"/>
        <a:tabLst/>
        <a:defRPr sz="1600" kern="1200">
          <a:solidFill>
            <a:schemeClr val="tx1"/>
          </a:solidFill>
          <a:latin typeface="Calibri" panose="020F0502020204030204" pitchFamily="34" charset="0"/>
          <a:ea typeface="Tahoma" panose="020B0604030504040204" pitchFamily="34" charset="0"/>
          <a:cs typeface="Calibri" panose="020F0502020204030204" pitchFamily="34" charset="0"/>
        </a:defRPr>
      </a:lvl3pPr>
      <a:lvl4pPr marL="1031875" indent="-228600" algn="l" defTabSz="457200" rtl="0" eaLnBrk="1" latinLnBrk="0" hangingPunct="1">
        <a:spcBef>
          <a:spcPts val="0"/>
        </a:spcBef>
        <a:buClr>
          <a:srgbClr val="CF4520"/>
        </a:buClr>
        <a:buSzPct val="120000"/>
        <a:buFont typeface="Wingdings" pitchFamily="2" charset="2"/>
        <a:buChar char="§"/>
        <a:tabLst/>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024" userDrawn="1">
          <p15:clr>
            <a:srgbClr val="F26B43"/>
          </p15:clr>
        </p15:guide>
        <p15:guide id="9" pos="5664">
          <p15:clr>
            <a:srgbClr val="F26B43"/>
          </p15:clr>
        </p15:guide>
        <p15:guide id="16" userDrawn="1">
          <p15:clr>
            <a:srgbClr val="547EBF"/>
          </p15:clr>
        </p15:guide>
        <p15:guide id="17" orient="horz" pos="756" userDrawn="1">
          <p15:clr>
            <a:srgbClr val="F26B43"/>
          </p15:clr>
        </p15:guide>
        <p15:guide id="18" pos="96">
          <p15:clr>
            <a:srgbClr val="F26B43"/>
          </p15:clr>
        </p15:guide>
        <p15:guide id="20" orient="horz" pos="1620">
          <p15:clr>
            <a:srgbClr val="F26B43"/>
          </p15:clr>
        </p15:guide>
        <p15:guide id="22" orient="horz" pos="2556" userDrawn="1">
          <p15:clr>
            <a:srgbClr val="F26B43"/>
          </p15:clr>
        </p15:guide>
        <p15:guide id="23" orient="horz" pos="3180" userDrawn="1">
          <p15:clr>
            <a:srgbClr val="547EBF"/>
          </p15:clr>
        </p15:guide>
        <p15:guide id="24" orient="horz" userDrawn="1">
          <p15:clr>
            <a:srgbClr val="547EBF"/>
          </p15:clr>
        </p15:guide>
        <p15:guide id="25" pos="5760" userDrawn="1">
          <p15:clr>
            <a:srgbClr val="547EBF"/>
          </p15:clr>
        </p15:guide>
        <p15:guide id="26" pos="5496" userDrawn="1">
          <p15:clr>
            <a:srgbClr val="F26B43"/>
          </p15:clr>
        </p15:guide>
        <p15:guide id="27" pos="2880" userDrawn="1">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7" name="Decorative bar">
            <a:extLst>
              <a:ext uri="{C183D7F6-B498-43B3-948B-1728B52AA6E4}">
                <adec:decorative xmlns:adec="http://schemas.microsoft.com/office/drawing/2017/decorative" val="1"/>
              </a:ext>
            </a:extLst>
          </p:cNvPr>
          <p:cNvSpPr>
            <a:spLocks noChangeArrowheads="1"/>
          </p:cNvSpPr>
          <p:nvPr userDrawn="1"/>
        </p:nvSpPr>
        <p:spPr bwMode="auto">
          <a:xfrm>
            <a:off x="-1589" y="0"/>
            <a:ext cx="3044952" cy="5143500"/>
          </a:xfrm>
          <a:prstGeom prst="rect">
            <a:avLst/>
          </a:prstGeom>
          <a:solidFill>
            <a:srgbClr val="062D72"/>
          </a:solidFill>
          <a:ln w="9525">
            <a:noFill/>
            <a:round/>
            <a:headEnd type="none" w="sm" len="sm"/>
            <a:tailEnd type="none" w="sm" len="sm"/>
          </a:ln>
        </p:spPr>
        <p:txBody>
          <a:bodyPr>
            <a:prstTxWarp prst="textNoShape">
              <a:avLst/>
            </a:prstTxWarp>
          </a:bodyPr>
          <a:lstStyle/>
          <a:p>
            <a:pPr>
              <a:defRPr/>
            </a:pPr>
            <a:endParaRPr lang="en-US" dirty="0">
              <a:latin typeface="Bookman Old Style" pitchFamily="-84" charset="0"/>
              <a:ea typeface="ＭＳ Ｐゴシック" pitchFamily="-84" charset="-128"/>
              <a:cs typeface="ＭＳ Ｐゴシック" pitchFamily="-84" charset="-128"/>
            </a:endParaRPr>
          </a:p>
        </p:txBody>
      </p:sp>
      <p:sp>
        <p:nvSpPr>
          <p:cNvPr id="11" name="Decorative line">
            <a:extLst>
              <a:ext uri="{FF2B5EF4-FFF2-40B4-BE49-F238E27FC236}">
                <a16:creationId xmlns:a16="http://schemas.microsoft.com/office/drawing/2014/main" id="{B9C6FAF4-945E-E191-942C-44D05637D896}"/>
              </a:ext>
              <a:ext uri="{C183D7F6-B498-43B3-948B-1728B52AA6E4}">
                <adec:decorative xmlns:adec="http://schemas.microsoft.com/office/drawing/2017/decorative" val="1"/>
              </a:ext>
            </a:extLst>
          </p:cNvPr>
          <p:cNvSpPr/>
          <p:nvPr userDrawn="1"/>
        </p:nvSpPr>
        <p:spPr>
          <a:xfrm rot="5400000">
            <a:off x="440499" y="2537460"/>
            <a:ext cx="5148072" cy="73152"/>
          </a:xfrm>
          <a:prstGeom prst="rect">
            <a:avLst/>
          </a:prstGeom>
          <a:solidFill>
            <a:srgbClr val="70854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9" name="Logo" descr="Logo, Johns Hopkins Bloomberg School of Public Health—shield with torch.">
            <a:extLst>
              <a:ext uri="{FF2B5EF4-FFF2-40B4-BE49-F238E27FC236}">
                <a16:creationId xmlns:a16="http://schemas.microsoft.com/office/drawing/2014/main" id="{D3B50D8F-4C44-0DDC-82EC-F7687F354C68}"/>
              </a:ext>
            </a:extLst>
          </p:cNvPr>
          <p:cNvPicPr>
            <a:picLocks noChangeAspect="1"/>
          </p:cNvPicPr>
          <p:nvPr userDrawn="1"/>
        </p:nvPicPr>
        <p:blipFill>
          <a:blip r:embed="rId15"/>
          <a:stretch>
            <a:fillRect/>
          </a:stretch>
        </p:blipFill>
        <p:spPr>
          <a:xfrm>
            <a:off x="0" y="4178300"/>
            <a:ext cx="827909" cy="965200"/>
          </a:xfrm>
          <a:prstGeom prst="rect">
            <a:avLst/>
          </a:prstGeom>
        </p:spPr>
      </p:pic>
      <p:sp>
        <p:nvSpPr>
          <p:cNvPr id="3" name="Title"/>
          <p:cNvSpPr>
            <a:spLocks noGrp="1"/>
          </p:cNvSpPr>
          <p:nvPr>
            <p:ph type="title"/>
          </p:nvPr>
        </p:nvSpPr>
        <p:spPr>
          <a:xfrm>
            <a:off x="146304" y="66526"/>
            <a:ext cx="2739771" cy="1243172"/>
          </a:xfrm>
          <a:prstGeom prst="rect">
            <a:avLst/>
          </a:prstGeom>
        </p:spPr>
        <p:txBody>
          <a:bodyPr vert="horz" lIns="91440" tIns="45720" rIns="91440" bIns="45720" rtlCol="0" anchor="t">
            <a:noAutofit/>
          </a:bodyPr>
          <a:lstStyle/>
          <a:p>
            <a:r>
              <a:rPr lang="en-US" dirty="0"/>
              <a:t>Click to add title</a:t>
            </a:r>
          </a:p>
        </p:txBody>
      </p:sp>
      <p:sp>
        <p:nvSpPr>
          <p:cNvPr id="6" name="Slide number">
            <a:extLst>
              <a:ext uri="{FF2B5EF4-FFF2-40B4-BE49-F238E27FC236}">
                <a16:creationId xmlns:a16="http://schemas.microsoft.com/office/drawing/2014/main" id="{BC6A5A37-8EDF-654C-ABEA-48A891AEAA62}"/>
              </a:ext>
            </a:extLst>
          </p:cNvPr>
          <p:cNvSpPr>
            <a:spLocks noGrp="1"/>
          </p:cNvSpPr>
          <p:nvPr>
            <p:ph type="sldNum" sz="quarter" idx="4"/>
          </p:nvPr>
        </p:nvSpPr>
        <p:spPr>
          <a:xfrm>
            <a:off x="8342334" y="4809744"/>
            <a:ext cx="649266" cy="274637"/>
          </a:xfrm>
          <a:prstGeom prst="rect">
            <a:avLst/>
          </a:prstGeom>
        </p:spPr>
        <p:txBody>
          <a:bodyPr vert="horz" lIns="0" tIns="0" rIns="0" bIns="0" rtlCol="0" anchor="b"/>
          <a:lstStyle>
            <a:lvl1pPr algn="r">
              <a:defRPr sz="1200">
                <a:solidFill>
                  <a:schemeClr val="tx1"/>
                </a:solidFill>
                <a:latin typeface="Calibri" panose="020F0502020204030204" pitchFamily="34" charset="0"/>
                <a:ea typeface="Tahoma" panose="020B060403050404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3837093370"/>
      </p:ext>
    </p:extLst>
  </p:cSld>
  <p:clrMap bg1="lt1" tx1="dk1" bg2="lt2" tx2="dk2" accent1="accent1" accent2="accent2" accent3="accent3" accent4="accent4" accent5="accent5" accent6="accent6" hlink="hlink" folHlink="folHlink"/>
  <p:sldLayoutIdLst>
    <p:sldLayoutId id="2147484336" r:id="rId1"/>
    <p:sldLayoutId id="2147484337" r:id="rId2"/>
    <p:sldLayoutId id="2147484618" r:id="rId3"/>
    <p:sldLayoutId id="2147484617" r:id="rId4"/>
    <p:sldLayoutId id="2147484625" r:id="rId5"/>
    <p:sldLayoutId id="2147484340" r:id="rId6"/>
    <p:sldLayoutId id="2147484341" r:id="rId7"/>
    <p:sldLayoutId id="2147484619" r:id="rId8"/>
    <p:sldLayoutId id="2147484344" r:id="rId9"/>
    <p:sldLayoutId id="2147484620" r:id="rId10"/>
    <p:sldLayoutId id="2147484621" r:id="rId11"/>
    <p:sldLayoutId id="2147484622" r:id="rId12"/>
    <p:sldLayoutId id="2147484613" r:id="rId13"/>
  </p:sldLayoutIdLst>
  <p:hf hdr="0" ftr="0" dt="0"/>
  <p:txStyles>
    <p:titleStyle>
      <a:lvl1pPr algn="l" defTabSz="457200" rtl="0" eaLnBrk="1" latinLnBrk="0" hangingPunct="1">
        <a:spcBef>
          <a:spcPct val="0"/>
        </a:spcBef>
        <a:buNone/>
        <a:defRPr sz="2400" kern="1200">
          <a:solidFill>
            <a:srgbClr val="FFFFFF"/>
          </a:solidFill>
          <a:latin typeface="Georgia" panose="02040502050405020303" pitchFamily="18" charset="0"/>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04" userDrawn="1">
          <p15:clr>
            <a:srgbClr val="F26B43"/>
          </p15:clr>
        </p15:guide>
        <p15:guide id="2" orient="horz" pos="2820" userDrawn="1">
          <p15:clr>
            <a:srgbClr val="547EBF"/>
          </p15:clr>
        </p15:guide>
        <p15:guide id="3" orient="horz" pos="852" userDrawn="1">
          <p15:clr>
            <a:srgbClr val="F26B43"/>
          </p15:clr>
        </p15:guide>
        <p15:guide id="4" orient="horz" pos="3204" userDrawn="1">
          <p15:clr>
            <a:srgbClr val="547EBF"/>
          </p15:clr>
        </p15:guide>
        <p15:guide id="5" orient="horz" pos="2652" userDrawn="1">
          <p15:clr>
            <a:srgbClr val="547EBF"/>
          </p15:clr>
        </p15:guide>
        <p15:guide id="6" orient="horz" pos="84" userDrawn="1">
          <p15:clr>
            <a:srgbClr val="547EBF"/>
          </p15:clr>
        </p15:guide>
        <p15:guide id="8" pos="5664" userDrawn="1">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7" name="Decorative bar">
            <a:extLst>
              <a:ext uri="{C183D7F6-B498-43B3-948B-1728B52AA6E4}">
                <adec:decorative xmlns:adec="http://schemas.microsoft.com/office/drawing/2017/decorative" val="1"/>
              </a:ext>
            </a:extLst>
          </p:cNvPr>
          <p:cNvSpPr>
            <a:spLocks noChangeArrowheads="1"/>
          </p:cNvSpPr>
          <p:nvPr userDrawn="1"/>
        </p:nvSpPr>
        <p:spPr bwMode="auto">
          <a:xfrm>
            <a:off x="-1589" y="0"/>
            <a:ext cx="3044952" cy="5143500"/>
          </a:xfrm>
          <a:prstGeom prst="rect">
            <a:avLst/>
          </a:prstGeom>
          <a:solidFill>
            <a:srgbClr val="062D72"/>
          </a:solidFill>
          <a:ln w="9525">
            <a:noFill/>
            <a:round/>
            <a:headEnd type="none" w="sm" len="sm"/>
            <a:tailEnd type="none" w="sm" len="sm"/>
          </a:ln>
        </p:spPr>
        <p:txBody>
          <a:bodyPr>
            <a:prstTxWarp prst="textNoShape">
              <a:avLst/>
            </a:prstTxWarp>
          </a:bodyPr>
          <a:lstStyle/>
          <a:p>
            <a:pPr>
              <a:defRPr/>
            </a:pPr>
            <a:endParaRPr lang="en-US" dirty="0">
              <a:latin typeface="Bookman Old Style" pitchFamily="-84" charset="0"/>
              <a:ea typeface="ＭＳ Ｐゴシック" pitchFamily="-84" charset="-128"/>
              <a:cs typeface="ＭＳ Ｐゴシック" pitchFamily="-84" charset="-128"/>
            </a:endParaRPr>
          </a:p>
        </p:txBody>
      </p:sp>
      <p:sp>
        <p:nvSpPr>
          <p:cNvPr id="11" name="Decorative line">
            <a:extLst>
              <a:ext uri="{FF2B5EF4-FFF2-40B4-BE49-F238E27FC236}">
                <a16:creationId xmlns:a16="http://schemas.microsoft.com/office/drawing/2014/main" id="{B9C6FAF4-945E-E191-942C-44D05637D896}"/>
              </a:ext>
              <a:ext uri="{C183D7F6-B498-43B3-948B-1728B52AA6E4}">
                <adec:decorative xmlns:adec="http://schemas.microsoft.com/office/drawing/2017/decorative" val="1"/>
              </a:ext>
            </a:extLst>
          </p:cNvPr>
          <p:cNvSpPr/>
          <p:nvPr userDrawn="1"/>
        </p:nvSpPr>
        <p:spPr>
          <a:xfrm rot="5400000">
            <a:off x="440499" y="2537460"/>
            <a:ext cx="5148072" cy="73152"/>
          </a:xfrm>
          <a:prstGeom prst="rect">
            <a:avLst/>
          </a:prstGeom>
          <a:solidFill>
            <a:srgbClr val="70854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9" name="Logo" descr="Logo, Johns Hopkins Bloomberg School of Public Health—shield with torch.">
            <a:extLst>
              <a:ext uri="{FF2B5EF4-FFF2-40B4-BE49-F238E27FC236}">
                <a16:creationId xmlns:a16="http://schemas.microsoft.com/office/drawing/2014/main" id="{D3B50D8F-4C44-0DDC-82EC-F7687F354C68}"/>
              </a:ext>
            </a:extLst>
          </p:cNvPr>
          <p:cNvPicPr>
            <a:picLocks noChangeAspect="1"/>
          </p:cNvPicPr>
          <p:nvPr userDrawn="1"/>
        </p:nvPicPr>
        <p:blipFill>
          <a:blip r:embed="rId6"/>
          <a:stretch>
            <a:fillRect/>
          </a:stretch>
        </p:blipFill>
        <p:spPr>
          <a:xfrm>
            <a:off x="0" y="4178300"/>
            <a:ext cx="827909" cy="965200"/>
          </a:xfrm>
          <a:prstGeom prst="rect">
            <a:avLst/>
          </a:prstGeom>
        </p:spPr>
      </p:pic>
      <p:sp>
        <p:nvSpPr>
          <p:cNvPr id="3" name="Title"/>
          <p:cNvSpPr>
            <a:spLocks noGrp="1"/>
          </p:cNvSpPr>
          <p:nvPr>
            <p:ph type="title"/>
          </p:nvPr>
        </p:nvSpPr>
        <p:spPr>
          <a:xfrm>
            <a:off x="146304" y="66526"/>
            <a:ext cx="2739771" cy="1243172"/>
          </a:xfrm>
          <a:prstGeom prst="rect">
            <a:avLst/>
          </a:prstGeom>
        </p:spPr>
        <p:txBody>
          <a:bodyPr vert="horz" lIns="91440" tIns="45720" rIns="91440" bIns="45720" rtlCol="0" anchor="t">
            <a:noAutofit/>
          </a:bodyPr>
          <a:lstStyle/>
          <a:p>
            <a:r>
              <a:rPr lang="en-US" dirty="0"/>
              <a:t>Click to add title</a:t>
            </a:r>
          </a:p>
        </p:txBody>
      </p:sp>
      <p:sp>
        <p:nvSpPr>
          <p:cNvPr id="6" name="Slide number">
            <a:extLst>
              <a:ext uri="{FF2B5EF4-FFF2-40B4-BE49-F238E27FC236}">
                <a16:creationId xmlns:a16="http://schemas.microsoft.com/office/drawing/2014/main" id="{BC6A5A37-8EDF-654C-ABEA-48A891AEAA62}"/>
              </a:ext>
            </a:extLst>
          </p:cNvPr>
          <p:cNvSpPr>
            <a:spLocks noGrp="1"/>
          </p:cNvSpPr>
          <p:nvPr>
            <p:ph type="sldNum" sz="quarter" idx="4"/>
          </p:nvPr>
        </p:nvSpPr>
        <p:spPr>
          <a:xfrm>
            <a:off x="8342334" y="4809744"/>
            <a:ext cx="649266" cy="274637"/>
          </a:xfrm>
          <a:prstGeom prst="rect">
            <a:avLst/>
          </a:prstGeom>
        </p:spPr>
        <p:txBody>
          <a:bodyPr vert="horz" lIns="0" tIns="0" rIns="0" bIns="0" rtlCol="0" anchor="b"/>
          <a:lstStyle>
            <a:lvl1pPr algn="r">
              <a:defRPr sz="1200">
                <a:solidFill>
                  <a:schemeClr val="tx1"/>
                </a:solidFill>
                <a:latin typeface="Calibri" panose="020F0502020204030204" pitchFamily="34" charset="0"/>
                <a:ea typeface="Tahoma" panose="020B060403050404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509061583"/>
      </p:ext>
    </p:extLst>
  </p:cSld>
  <p:clrMap bg1="lt1" tx1="dk1" bg2="lt2" tx2="dk2" accent1="accent1" accent2="accent2" accent3="accent3" accent4="accent4" accent5="accent5" accent6="accent6" hlink="hlink" folHlink="folHlink"/>
  <p:sldLayoutIdLst>
    <p:sldLayoutId id="2147484427" r:id="rId1"/>
    <p:sldLayoutId id="2147484428" r:id="rId2"/>
    <p:sldLayoutId id="2147484429" r:id="rId3"/>
    <p:sldLayoutId id="2147484473" r:id="rId4"/>
  </p:sldLayoutIdLst>
  <p:hf hdr="0" ftr="0" dt="0"/>
  <p:txStyles>
    <p:titleStyle>
      <a:lvl1pPr algn="l" defTabSz="457200" rtl="0" eaLnBrk="1" latinLnBrk="0" hangingPunct="1">
        <a:spcBef>
          <a:spcPct val="0"/>
        </a:spcBef>
        <a:buNone/>
        <a:defRPr sz="2400" kern="1200">
          <a:solidFill>
            <a:srgbClr val="FFFFFF"/>
          </a:solidFill>
          <a:latin typeface="Georgia" panose="02040502050405020303" pitchFamily="18" charset="0"/>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orient="horz" pos="3180" userDrawn="1">
          <p15:clr>
            <a:srgbClr val="547EBF"/>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Decorative bar">
            <a:extLst>
              <a:ext uri="{C183D7F6-B498-43B3-948B-1728B52AA6E4}">
                <adec:decorative xmlns:adec="http://schemas.microsoft.com/office/drawing/2017/decorative" val="1"/>
              </a:ext>
            </a:extLst>
          </p:cNvPr>
          <p:cNvSpPr>
            <a:spLocks noChangeArrowheads="1"/>
          </p:cNvSpPr>
          <p:nvPr>
            <p:custDataLst>
              <p:tags r:id="rId9"/>
            </p:custDataLst>
          </p:nvPr>
        </p:nvSpPr>
        <p:spPr bwMode="auto">
          <a:xfrm>
            <a:off x="0" y="0"/>
            <a:ext cx="9144000" cy="965200"/>
          </a:xfrm>
          <a:prstGeom prst="rect">
            <a:avLst/>
          </a:prstGeom>
          <a:solidFill>
            <a:srgbClr val="002D72"/>
          </a:solidFill>
          <a:ln w="9525">
            <a:noFill/>
            <a:round/>
            <a:headEnd type="none" w="sm" len="sm"/>
            <a:tailEnd type="none" w="sm" len="sm"/>
          </a:ln>
        </p:spPr>
        <p:txBody>
          <a:bodyPr>
            <a:prstTxWarp prst="textNoShape">
              <a:avLst/>
            </a:prstTxWarp>
          </a:bodyPr>
          <a:lstStyle/>
          <a:p>
            <a:pPr>
              <a:defRPr/>
            </a:pPr>
            <a:endParaRPr lang="en-US" dirty="0">
              <a:latin typeface="Bookman Old Style" pitchFamily="-84" charset="0"/>
              <a:ea typeface="ＭＳ Ｐゴシック" pitchFamily="-84" charset="-128"/>
              <a:cs typeface="ＭＳ Ｐゴシック" pitchFamily="-84" charset="-128"/>
            </a:endParaRPr>
          </a:p>
        </p:txBody>
      </p:sp>
      <p:pic>
        <p:nvPicPr>
          <p:cNvPr id="16" name="Logo" descr="Logo, Johns Hopkins Bloomberg School of Public Health—shield with torch.">
            <a:extLst>
              <a:ext uri="{FF2B5EF4-FFF2-40B4-BE49-F238E27FC236}">
                <a16:creationId xmlns:a16="http://schemas.microsoft.com/office/drawing/2014/main" id="{37C8E7E5-3555-2307-4F89-2C791AB54586}"/>
              </a:ext>
            </a:extLst>
          </p:cNvPr>
          <p:cNvPicPr>
            <a:picLocks noChangeAspect="1"/>
          </p:cNvPicPr>
          <p:nvPr/>
        </p:nvPicPr>
        <p:blipFill>
          <a:blip r:embed="rId10"/>
          <a:stretch>
            <a:fillRect/>
          </a:stretch>
        </p:blipFill>
        <p:spPr>
          <a:xfrm>
            <a:off x="8224962" y="0"/>
            <a:ext cx="919038" cy="965200"/>
          </a:xfrm>
          <a:prstGeom prst="rect">
            <a:avLst/>
          </a:prstGeom>
        </p:spPr>
      </p:pic>
      <p:sp>
        <p:nvSpPr>
          <p:cNvPr id="14" name="Decorative line">
            <a:extLst>
              <a:ext uri="{FF2B5EF4-FFF2-40B4-BE49-F238E27FC236}">
                <a16:creationId xmlns:a16="http://schemas.microsoft.com/office/drawing/2014/main" id="{65C36E4A-28C7-6C35-2F8A-8033F2426F81}"/>
              </a:ext>
              <a:ext uri="{C183D7F6-B498-43B3-948B-1728B52AA6E4}">
                <adec:decorative xmlns:adec="http://schemas.microsoft.com/office/drawing/2017/decorative" val="1"/>
              </a:ext>
            </a:extLst>
          </p:cNvPr>
          <p:cNvSpPr/>
          <p:nvPr/>
        </p:nvSpPr>
        <p:spPr>
          <a:xfrm>
            <a:off x="0" y="965200"/>
            <a:ext cx="9144000" cy="73152"/>
          </a:xfrm>
          <a:prstGeom prst="rect">
            <a:avLst/>
          </a:prstGeom>
          <a:solidFill>
            <a:srgbClr val="70854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p:cNvSpPr>
            <a:spLocks noGrp="1"/>
          </p:cNvSpPr>
          <p:nvPr>
            <p:ph type="title"/>
          </p:nvPr>
        </p:nvSpPr>
        <p:spPr>
          <a:xfrm>
            <a:off x="149313" y="53975"/>
            <a:ext cx="8858161" cy="85725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Bullets"/>
          <p:cNvSpPr>
            <a:spLocks noGrp="1"/>
          </p:cNvSpPr>
          <p:nvPr>
            <p:ph type="body" idx="1"/>
          </p:nvPr>
        </p:nvSpPr>
        <p:spPr>
          <a:xfrm>
            <a:off x="149313" y="1200151"/>
            <a:ext cx="8842287" cy="3390899"/>
          </a:xfrm>
          <a:prstGeom prst="rect">
            <a:avLst/>
          </a:prstGeom>
          <a:noFill/>
          <a:ln>
            <a:solidFill>
              <a:srgbClr val="6CACE4">
                <a:alpha val="25000"/>
              </a:srgbClr>
            </a:solidFill>
          </a:ln>
        </p:spPr>
        <p:txBody>
          <a:bodyPr vert="horz" lIns="91440" tIns="45720" rIns="91440" bIns="45720" rtlCol="0">
            <a:noAutofit/>
          </a:bodyPr>
          <a:lstStyle/>
          <a:p>
            <a:pPr lvl="0"/>
            <a:r>
              <a:rPr lang="en-US" dirty="0"/>
              <a:t>Click to add first-level bullet</a:t>
            </a:r>
          </a:p>
          <a:p>
            <a:pPr lvl="1"/>
            <a:r>
              <a:rPr lang="en-US" dirty="0"/>
              <a:t>Second level</a:t>
            </a:r>
          </a:p>
          <a:p>
            <a:pPr lvl="2"/>
            <a:r>
              <a:rPr lang="en-US" dirty="0"/>
              <a:t>Third level</a:t>
            </a:r>
          </a:p>
        </p:txBody>
      </p:sp>
      <p:sp>
        <p:nvSpPr>
          <p:cNvPr id="8" name="Slide number">
            <a:extLst>
              <a:ext uri="{FF2B5EF4-FFF2-40B4-BE49-F238E27FC236}">
                <a16:creationId xmlns:a16="http://schemas.microsoft.com/office/drawing/2014/main" id="{9045C060-0B00-7045-9125-69E17E9947A7}"/>
              </a:ext>
            </a:extLst>
          </p:cNvPr>
          <p:cNvSpPr>
            <a:spLocks noGrp="1"/>
          </p:cNvSpPr>
          <p:nvPr>
            <p:ph type="sldNum" sz="quarter" idx="4"/>
          </p:nvPr>
        </p:nvSpPr>
        <p:spPr>
          <a:xfrm>
            <a:off x="8342334" y="4809744"/>
            <a:ext cx="649266" cy="274637"/>
          </a:xfrm>
          <a:prstGeom prst="rect">
            <a:avLst/>
          </a:prstGeom>
        </p:spPr>
        <p:txBody>
          <a:bodyPr vert="horz" lIns="0" tIns="0" rIns="0" bIns="0" rtlCol="0" anchor="b"/>
          <a:lstStyle>
            <a:lvl1pPr algn="r">
              <a:defRPr sz="1200">
                <a:solidFill>
                  <a:schemeClr val="tx1"/>
                </a:solidFill>
                <a:latin typeface="Calibri" panose="020F0502020204030204" pitchFamily="34" charset="0"/>
                <a:ea typeface="Tahoma" panose="020B0604030504040204" pitchFamily="34" charset="0"/>
                <a:cs typeface="Calibri" panose="020F0502020204030204" pitchFamily="34" charset="0"/>
              </a:defRPr>
            </a:lvl1pPr>
          </a:lstStyle>
          <a:p>
            <a:fld id="{8ABDC324-684B-9C44-A484-D2B69E2467CF}" type="slidenum">
              <a:rPr lang="en-US" smtClean="0"/>
              <a:pPr/>
              <a:t>‹#›</a:t>
            </a:fld>
            <a:endParaRPr lang="en-US" dirty="0"/>
          </a:p>
        </p:txBody>
      </p:sp>
    </p:spTree>
    <p:extLst>
      <p:ext uri="{BB962C8B-B14F-4D97-AF65-F5344CB8AC3E}">
        <p14:creationId xmlns:p14="http://schemas.microsoft.com/office/powerpoint/2010/main" val="443820443"/>
      </p:ext>
    </p:extLst>
  </p:cSld>
  <p:clrMap bg1="lt1" tx1="dk1" bg2="lt2" tx2="dk2" accent1="accent1" accent2="accent2" accent3="accent3" accent4="accent4" accent5="accent5" accent6="accent6" hlink="hlink" folHlink="folHlink"/>
  <p:sldLayoutIdLst>
    <p:sldLayoutId id="2147484582" r:id="rId1"/>
    <p:sldLayoutId id="2147484583" r:id="rId2"/>
    <p:sldLayoutId id="2147484577" r:id="rId3"/>
    <p:sldLayoutId id="2147484570" r:id="rId4"/>
    <p:sldLayoutId id="2147484571" r:id="rId5"/>
    <p:sldLayoutId id="2147484575" r:id="rId6"/>
    <p:sldLayoutId id="2147484576" r:id="rId7"/>
  </p:sldLayoutIdLst>
  <p:hf hdr="0" ftr="0" dt="0"/>
  <p:txStyles>
    <p:titleStyle>
      <a:lvl1pPr algn="l" defTabSz="457200" rtl="0" eaLnBrk="1" latinLnBrk="0" hangingPunct="1">
        <a:spcBef>
          <a:spcPct val="0"/>
        </a:spcBef>
        <a:buNone/>
        <a:defRPr sz="2400" kern="1200">
          <a:solidFill>
            <a:schemeClr val="bg1"/>
          </a:solidFill>
          <a:latin typeface="Georgia" panose="02040502050405020303" pitchFamily="18" charset="0"/>
          <a:ea typeface="+mj-ea"/>
          <a:cs typeface="+mj-cs"/>
        </a:defRPr>
      </a:lvl1pPr>
    </p:titleStyle>
    <p:bodyStyle>
      <a:lvl1pPr marL="292608" indent="-292608" algn="l" defTabSz="457200" rtl="0" eaLnBrk="1" latinLnBrk="0" hangingPunct="1">
        <a:spcBef>
          <a:spcPts val="2400"/>
        </a:spcBef>
        <a:buClr>
          <a:srgbClr val="708549"/>
        </a:buClr>
        <a:buSzPct val="80000"/>
        <a:buFont typeface="Arial" panose="020B0604020202020204" pitchFamily="34" charset="0"/>
        <a:buChar char="►"/>
        <a:defRPr lang="en-US" sz="1600" kern="1200" baseline="0" dirty="0" smtClean="0">
          <a:solidFill>
            <a:schemeClr val="tx1"/>
          </a:solidFill>
          <a:latin typeface="Calibri" panose="020F0502020204030204" pitchFamily="34" charset="0"/>
          <a:ea typeface="Tahoma" panose="020B0604030504040204" pitchFamily="34" charset="0"/>
          <a:cs typeface="Calibri" panose="020F0502020204030204" pitchFamily="34" charset="0"/>
        </a:defRPr>
      </a:lvl1pPr>
      <a:lvl2pPr marL="566928" indent="-284163" algn="l" defTabSz="457200" rtl="0" eaLnBrk="1" latinLnBrk="0" hangingPunct="1">
        <a:spcBef>
          <a:spcPts val="0"/>
        </a:spcBef>
        <a:buClr>
          <a:srgbClr val="708549"/>
        </a:buClr>
        <a:buSzPct val="80000"/>
        <a:buFont typeface="Arial" panose="020B0604020202020204" pitchFamily="34" charset="0"/>
        <a:buChar char="►"/>
        <a:defRPr sz="1600" kern="1200">
          <a:solidFill>
            <a:schemeClr val="tx1"/>
          </a:solidFill>
          <a:latin typeface="Calibri" panose="020F0502020204030204" pitchFamily="34" charset="0"/>
          <a:ea typeface="Tahoma" panose="020B0604030504040204" pitchFamily="34" charset="0"/>
          <a:cs typeface="Calibri" panose="020F0502020204030204" pitchFamily="34" charset="0"/>
        </a:defRPr>
      </a:lvl2pPr>
      <a:lvl3pPr marL="803275" indent="-231775" algn="l" defTabSz="457200" rtl="0" eaLnBrk="1" latinLnBrk="0" hangingPunct="1">
        <a:spcBef>
          <a:spcPts val="0"/>
        </a:spcBef>
        <a:buClr>
          <a:srgbClr val="708549"/>
        </a:buClr>
        <a:buFont typeface="Arial" panose="020B0604020202020204" pitchFamily="34" charset="0"/>
        <a:buChar char="●"/>
        <a:tabLst/>
        <a:defRPr sz="1600" kern="1200">
          <a:solidFill>
            <a:schemeClr val="tx1"/>
          </a:solidFill>
          <a:latin typeface="Calibri" panose="020F0502020204030204" pitchFamily="34" charset="0"/>
          <a:ea typeface="Tahoma" panose="020B0604030504040204" pitchFamily="34" charset="0"/>
          <a:cs typeface="Calibri" panose="020F0502020204030204" pitchFamily="34" charset="0"/>
        </a:defRPr>
      </a:lvl3pPr>
      <a:lvl4pPr marL="1031875" indent="-228600" algn="l" defTabSz="457200" rtl="0" eaLnBrk="1" latinLnBrk="0" hangingPunct="1">
        <a:spcBef>
          <a:spcPts val="0"/>
        </a:spcBef>
        <a:buClr>
          <a:srgbClr val="CF4520"/>
        </a:buClr>
        <a:buSzPct val="120000"/>
        <a:buFont typeface="Wingdings" pitchFamily="2" charset="2"/>
        <a:buChar char="§"/>
        <a:tabLst/>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80">
          <p15:clr>
            <a:srgbClr val="F26B43"/>
          </p15:clr>
        </p15:guide>
        <p15:guide id="5" orient="horz" pos="1092">
          <p15:clr>
            <a:srgbClr val="F26B43"/>
          </p15:clr>
        </p15:guide>
        <p15:guide id="9" pos="5664">
          <p15:clr>
            <a:srgbClr val="F26B43"/>
          </p15:clr>
        </p15:guide>
        <p15:guide id="12" orient="horz" pos="3180" userDrawn="1">
          <p15:clr>
            <a:srgbClr val="547EBF"/>
          </p15:clr>
        </p15:guide>
        <p15:guide id="16">
          <p15:clr>
            <a:srgbClr val="F26B43"/>
          </p15:clr>
        </p15:guide>
        <p15:guide id="17" orient="horz" pos="756">
          <p15:clr>
            <a:srgbClr val="F26B43"/>
          </p15:clr>
        </p15:guide>
        <p15:guide id="18" pos="96">
          <p15:clr>
            <a:srgbClr val="F26B43"/>
          </p15:clr>
        </p15:guide>
        <p15:guide id="19" orient="horz" pos="1044">
          <p15:clr>
            <a:srgbClr val="F26B43"/>
          </p15:clr>
        </p15:guide>
        <p15:guide id="20" orient="horz" pos="1620">
          <p15:clr>
            <a:srgbClr val="F26B43"/>
          </p15:clr>
        </p15:guide>
        <p15:guide id="21" orient="horz" pos="2892" userDrawn="1">
          <p15:clr>
            <a:srgbClr val="F26B43"/>
          </p15:clr>
        </p15:guide>
        <p15:guide id="22" orient="horz" pos="255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4.xml.rels><?xml version="1.0" encoding="UTF-8" standalone="yes"?>
<Relationships xmlns="http://schemas.openxmlformats.org/package/2006/relationships"><Relationship Id="rId3" Type="http://schemas.openxmlformats.org/officeDocument/2006/relationships/hyperlink" Target="https://www.jhu.edu/" TargetMode="External"/><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0C13989-8E44-EC8D-19F2-39434711CA77}"/>
              </a:ext>
            </a:extLst>
          </p:cNvPr>
          <p:cNvSpPr>
            <a:spLocks noGrp="1"/>
          </p:cNvSpPr>
          <p:nvPr>
            <p:ph type="title"/>
          </p:nvPr>
        </p:nvSpPr>
        <p:spPr/>
        <p:txBody>
          <a:bodyPr/>
          <a:lstStyle/>
          <a:p>
            <a:endParaRPr lang="en-US"/>
          </a:p>
        </p:txBody>
      </p:sp>
      <p:sp>
        <p:nvSpPr>
          <p:cNvPr id="7" name="Text Placeholder 6">
            <a:extLst>
              <a:ext uri="{FF2B5EF4-FFF2-40B4-BE49-F238E27FC236}">
                <a16:creationId xmlns:a16="http://schemas.microsoft.com/office/drawing/2014/main" id="{1599B8E9-9473-1BD7-3273-058F45544643}"/>
              </a:ext>
            </a:extLst>
          </p:cNvPr>
          <p:cNvSpPr>
            <a:spLocks noGrp="1"/>
          </p:cNvSpPr>
          <p:nvPr>
            <p:ph type="body" sz="quarter" idx="12"/>
          </p:nvPr>
        </p:nvSpPr>
        <p:spPr/>
        <p:txBody>
          <a:bodyPr/>
          <a:lstStyle/>
          <a:p>
            <a:endParaRPr lang="en-US"/>
          </a:p>
        </p:txBody>
      </p:sp>
      <p:sp>
        <p:nvSpPr>
          <p:cNvPr id="8" name="Picture Placeholder 7">
            <a:extLst>
              <a:ext uri="{FF2B5EF4-FFF2-40B4-BE49-F238E27FC236}">
                <a16:creationId xmlns:a16="http://schemas.microsoft.com/office/drawing/2014/main" id="{16E41316-E7FC-C19E-AC70-54425A9522DB}"/>
              </a:ext>
            </a:extLst>
          </p:cNvPr>
          <p:cNvSpPr>
            <a:spLocks noGrp="1"/>
          </p:cNvSpPr>
          <p:nvPr>
            <p:ph type="pic" sz="quarter" idx="13"/>
          </p:nvPr>
        </p:nvSpPr>
        <p:spPr/>
        <p:txBody>
          <a:bodyPr/>
          <a:lstStyle/>
          <a:p>
            <a:endParaRPr lang="en-US"/>
          </a:p>
        </p:txBody>
      </p:sp>
      <p:sp>
        <p:nvSpPr>
          <p:cNvPr id="9" name="Text Placeholder 8">
            <a:extLst>
              <a:ext uri="{FF2B5EF4-FFF2-40B4-BE49-F238E27FC236}">
                <a16:creationId xmlns:a16="http://schemas.microsoft.com/office/drawing/2014/main" id="{7ACC4E3C-28C8-90E8-736A-AC474BBC5E78}"/>
              </a:ext>
            </a:extLst>
          </p:cNvPr>
          <p:cNvSpPr>
            <a:spLocks noGrp="1"/>
          </p:cNvSpPr>
          <p:nvPr>
            <p:ph type="body" sz="quarter" idx="14"/>
          </p:nvPr>
        </p:nvSpPr>
        <p:spPr/>
        <p:txBody>
          <a:bodyPr/>
          <a:lstStyle/>
          <a:p>
            <a:endParaRPr lang="en-US"/>
          </a:p>
        </p:txBody>
      </p:sp>
      <p:sp>
        <p:nvSpPr>
          <p:cNvPr id="2" name="Slide Number Placeholder 1">
            <a:extLst>
              <a:ext uri="{FF2B5EF4-FFF2-40B4-BE49-F238E27FC236}">
                <a16:creationId xmlns:a16="http://schemas.microsoft.com/office/drawing/2014/main" id="{7E207047-C393-34A1-3856-EE25F65EE45F}"/>
              </a:ext>
            </a:extLst>
          </p:cNvPr>
          <p:cNvSpPr>
            <a:spLocks noGrp="1"/>
          </p:cNvSpPr>
          <p:nvPr>
            <p:ph type="sldNum" sz="quarter" idx="10"/>
          </p:nvPr>
        </p:nvSpPr>
        <p:spPr/>
        <p:txBody>
          <a:bodyPr/>
          <a:lstStyle/>
          <a:p>
            <a:fld id="{8ABDC324-684B-9C44-A484-D2B69E2467CF}" type="slidenum">
              <a:rPr lang="en-US" smtClean="0"/>
              <a:pPr/>
              <a:t>1</a:t>
            </a:fld>
            <a:endParaRPr lang="en-US" dirty="0"/>
          </a:p>
        </p:txBody>
      </p:sp>
    </p:spTree>
    <p:extLst>
      <p:ext uri="{BB962C8B-B14F-4D97-AF65-F5344CB8AC3E}">
        <p14:creationId xmlns:p14="http://schemas.microsoft.com/office/powerpoint/2010/main" val="5864362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E10FB3F2-26D6-0E41-7D21-C54D3671E26C}"/>
              </a:ext>
            </a:extLst>
          </p:cNvPr>
          <p:cNvSpPr>
            <a:spLocks noGrp="1"/>
          </p:cNvSpPr>
          <p:nvPr>
            <p:ph type="title"/>
          </p:nvPr>
        </p:nvSpPr>
        <p:spPr/>
        <p:txBody>
          <a:bodyPr/>
          <a:lstStyle/>
          <a:p>
            <a:endParaRPr lang="en-US"/>
          </a:p>
        </p:txBody>
      </p:sp>
      <p:sp>
        <p:nvSpPr>
          <p:cNvPr id="13" name="Text Placeholder 12">
            <a:extLst>
              <a:ext uri="{FF2B5EF4-FFF2-40B4-BE49-F238E27FC236}">
                <a16:creationId xmlns:a16="http://schemas.microsoft.com/office/drawing/2014/main" id="{DE75E177-F9C2-3E1A-FB1A-1BA47E0ACCF5}"/>
              </a:ext>
            </a:extLst>
          </p:cNvPr>
          <p:cNvSpPr>
            <a:spLocks noGrp="1"/>
          </p:cNvSpPr>
          <p:nvPr>
            <p:ph type="body" sz="quarter" idx="18"/>
          </p:nvPr>
        </p:nvSpPr>
        <p:spPr/>
        <p:txBody>
          <a:bodyPr/>
          <a:lstStyle/>
          <a:p>
            <a:endParaRPr lang="en-US"/>
          </a:p>
        </p:txBody>
      </p:sp>
      <p:sp>
        <p:nvSpPr>
          <p:cNvPr id="26" name="Content Placeholder 25">
            <a:extLst>
              <a:ext uri="{FF2B5EF4-FFF2-40B4-BE49-F238E27FC236}">
                <a16:creationId xmlns:a16="http://schemas.microsoft.com/office/drawing/2014/main" id="{35EEF6DC-869F-8351-34CB-CA878FF923FB}"/>
              </a:ext>
            </a:extLst>
          </p:cNvPr>
          <p:cNvSpPr>
            <a:spLocks noGrp="1"/>
          </p:cNvSpPr>
          <p:nvPr>
            <p:ph sz="quarter" idx="49"/>
          </p:nvPr>
        </p:nvSpPr>
        <p:spPr/>
        <p:txBody>
          <a:bodyPr/>
          <a:lstStyle/>
          <a:p>
            <a:endParaRPr lang="en-US"/>
          </a:p>
        </p:txBody>
      </p:sp>
      <p:sp>
        <p:nvSpPr>
          <p:cNvPr id="14" name="Content Placeholder 13">
            <a:extLst>
              <a:ext uri="{FF2B5EF4-FFF2-40B4-BE49-F238E27FC236}">
                <a16:creationId xmlns:a16="http://schemas.microsoft.com/office/drawing/2014/main" id="{5382246B-B273-27AB-855C-DB0B41D4329D}"/>
              </a:ext>
            </a:extLst>
          </p:cNvPr>
          <p:cNvSpPr>
            <a:spLocks noGrp="1"/>
          </p:cNvSpPr>
          <p:nvPr>
            <p:ph idx="19"/>
          </p:nvPr>
        </p:nvSpPr>
        <p:spPr/>
        <p:txBody>
          <a:bodyPr/>
          <a:lstStyle/>
          <a:p>
            <a:endParaRPr lang="en-US"/>
          </a:p>
        </p:txBody>
      </p:sp>
      <p:sp>
        <p:nvSpPr>
          <p:cNvPr id="20" name="Picture Placeholder 19">
            <a:extLst>
              <a:ext uri="{FF2B5EF4-FFF2-40B4-BE49-F238E27FC236}">
                <a16:creationId xmlns:a16="http://schemas.microsoft.com/office/drawing/2014/main" id="{4FAAD595-DBEB-EADA-FE88-14CE3DAC8297}"/>
              </a:ext>
            </a:extLst>
          </p:cNvPr>
          <p:cNvSpPr>
            <a:spLocks noGrp="1"/>
          </p:cNvSpPr>
          <p:nvPr>
            <p:ph type="pic" sz="quarter" idx="43"/>
          </p:nvPr>
        </p:nvSpPr>
        <p:spPr/>
        <p:txBody>
          <a:bodyPr/>
          <a:lstStyle/>
          <a:p>
            <a:endParaRPr lang="en-US"/>
          </a:p>
        </p:txBody>
      </p:sp>
      <p:sp>
        <p:nvSpPr>
          <p:cNvPr id="17" name="Content Placeholder 16">
            <a:extLst>
              <a:ext uri="{FF2B5EF4-FFF2-40B4-BE49-F238E27FC236}">
                <a16:creationId xmlns:a16="http://schemas.microsoft.com/office/drawing/2014/main" id="{01955ACA-D38C-0032-FE27-1033FE1FC9BF}"/>
              </a:ext>
            </a:extLst>
          </p:cNvPr>
          <p:cNvSpPr>
            <a:spLocks noGrp="1"/>
          </p:cNvSpPr>
          <p:nvPr>
            <p:ph idx="40"/>
          </p:nvPr>
        </p:nvSpPr>
        <p:spPr/>
        <p:txBody>
          <a:bodyPr/>
          <a:lstStyle/>
          <a:p>
            <a:endParaRPr lang="en-US"/>
          </a:p>
        </p:txBody>
      </p:sp>
      <p:sp>
        <p:nvSpPr>
          <p:cNvPr id="25" name="Picture Placeholder 24">
            <a:extLst>
              <a:ext uri="{FF2B5EF4-FFF2-40B4-BE49-F238E27FC236}">
                <a16:creationId xmlns:a16="http://schemas.microsoft.com/office/drawing/2014/main" id="{A6ED861E-4441-C5A4-73C3-A7A06DB3B847}"/>
              </a:ext>
            </a:extLst>
          </p:cNvPr>
          <p:cNvSpPr>
            <a:spLocks noGrp="1"/>
          </p:cNvSpPr>
          <p:nvPr>
            <p:ph type="pic" sz="quarter" idx="48"/>
          </p:nvPr>
        </p:nvSpPr>
        <p:spPr/>
        <p:txBody>
          <a:bodyPr/>
          <a:lstStyle/>
          <a:p>
            <a:endParaRPr lang="en-US"/>
          </a:p>
        </p:txBody>
      </p:sp>
      <p:sp>
        <p:nvSpPr>
          <p:cNvPr id="15" name="Content Placeholder 14">
            <a:extLst>
              <a:ext uri="{FF2B5EF4-FFF2-40B4-BE49-F238E27FC236}">
                <a16:creationId xmlns:a16="http://schemas.microsoft.com/office/drawing/2014/main" id="{1B516BAB-1279-70F1-A052-ABFF8571ED34}"/>
              </a:ext>
            </a:extLst>
          </p:cNvPr>
          <p:cNvSpPr>
            <a:spLocks noGrp="1"/>
          </p:cNvSpPr>
          <p:nvPr>
            <p:ph idx="22"/>
          </p:nvPr>
        </p:nvSpPr>
        <p:spPr/>
        <p:txBody>
          <a:bodyPr/>
          <a:lstStyle/>
          <a:p>
            <a:endParaRPr lang="en-US"/>
          </a:p>
        </p:txBody>
      </p:sp>
      <p:sp>
        <p:nvSpPr>
          <p:cNvPr id="21" name="Picture Placeholder 20">
            <a:extLst>
              <a:ext uri="{FF2B5EF4-FFF2-40B4-BE49-F238E27FC236}">
                <a16:creationId xmlns:a16="http://schemas.microsoft.com/office/drawing/2014/main" id="{47D6FBC8-8294-A758-E458-0A7E7CB71DEE}"/>
              </a:ext>
            </a:extLst>
          </p:cNvPr>
          <p:cNvSpPr>
            <a:spLocks noGrp="1"/>
          </p:cNvSpPr>
          <p:nvPr>
            <p:ph type="pic" sz="quarter" idx="44"/>
          </p:nvPr>
        </p:nvSpPr>
        <p:spPr/>
        <p:txBody>
          <a:bodyPr/>
          <a:lstStyle/>
          <a:p>
            <a:endParaRPr lang="en-US"/>
          </a:p>
        </p:txBody>
      </p:sp>
      <p:sp>
        <p:nvSpPr>
          <p:cNvPr id="18" name="Content Placeholder 17">
            <a:extLst>
              <a:ext uri="{FF2B5EF4-FFF2-40B4-BE49-F238E27FC236}">
                <a16:creationId xmlns:a16="http://schemas.microsoft.com/office/drawing/2014/main" id="{12E3F5F6-2822-9F98-976F-CD674884124F}"/>
              </a:ext>
            </a:extLst>
          </p:cNvPr>
          <p:cNvSpPr>
            <a:spLocks noGrp="1"/>
          </p:cNvSpPr>
          <p:nvPr>
            <p:ph idx="41"/>
          </p:nvPr>
        </p:nvSpPr>
        <p:spPr/>
        <p:txBody>
          <a:bodyPr/>
          <a:lstStyle/>
          <a:p>
            <a:endParaRPr lang="en-US"/>
          </a:p>
        </p:txBody>
      </p:sp>
      <p:sp>
        <p:nvSpPr>
          <p:cNvPr id="24" name="Picture Placeholder 23">
            <a:extLst>
              <a:ext uri="{FF2B5EF4-FFF2-40B4-BE49-F238E27FC236}">
                <a16:creationId xmlns:a16="http://schemas.microsoft.com/office/drawing/2014/main" id="{D4DEA025-3EBC-CFFD-1EFD-411A4E41787E}"/>
              </a:ext>
            </a:extLst>
          </p:cNvPr>
          <p:cNvSpPr>
            <a:spLocks noGrp="1"/>
          </p:cNvSpPr>
          <p:nvPr>
            <p:ph type="pic" sz="quarter" idx="47"/>
          </p:nvPr>
        </p:nvSpPr>
        <p:spPr/>
        <p:txBody>
          <a:bodyPr/>
          <a:lstStyle/>
          <a:p>
            <a:endParaRPr lang="en-US"/>
          </a:p>
        </p:txBody>
      </p:sp>
      <p:sp>
        <p:nvSpPr>
          <p:cNvPr id="16" name="Content Placeholder 15">
            <a:extLst>
              <a:ext uri="{FF2B5EF4-FFF2-40B4-BE49-F238E27FC236}">
                <a16:creationId xmlns:a16="http://schemas.microsoft.com/office/drawing/2014/main" id="{CB894EB0-F32D-287A-FF8A-738F763CF8CC}"/>
              </a:ext>
            </a:extLst>
          </p:cNvPr>
          <p:cNvSpPr>
            <a:spLocks noGrp="1"/>
          </p:cNvSpPr>
          <p:nvPr>
            <p:ph idx="24"/>
          </p:nvPr>
        </p:nvSpPr>
        <p:spPr/>
        <p:txBody>
          <a:bodyPr/>
          <a:lstStyle/>
          <a:p>
            <a:endParaRPr lang="en-US"/>
          </a:p>
        </p:txBody>
      </p:sp>
      <p:sp>
        <p:nvSpPr>
          <p:cNvPr id="22" name="Picture Placeholder 21">
            <a:extLst>
              <a:ext uri="{FF2B5EF4-FFF2-40B4-BE49-F238E27FC236}">
                <a16:creationId xmlns:a16="http://schemas.microsoft.com/office/drawing/2014/main" id="{C205183D-5064-84FD-3B26-3DD080FF6A7D}"/>
              </a:ext>
            </a:extLst>
          </p:cNvPr>
          <p:cNvSpPr>
            <a:spLocks noGrp="1"/>
          </p:cNvSpPr>
          <p:nvPr>
            <p:ph type="pic" sz="quarter" idx="45"/>
          </p:nvPr>
        </p:nvSpPr>
        <p:spPr/>
        <p:txBody>
          <a:bodyPr/>
          <a:lstStyle/>
          <a:p>
            <a:endParaRPr lang="en-US"/>
          </a:p>
        </p:txBody>
      </p:sp>
      <p:sp>
        <p:nvSpPr>
          <p:cNvPr id="19" name="Content Placeholder 18">
            <a:extLst>
              <a:ext uri="{FF2B5EF4-FFF2-40B4-BE49-F238E27FC236}">
                <a16:creationId xmlns:a16="http://schemas.microsoft.com/office/drawing/2014/main" id="{8D2BA7DE-4ACA-DC60-EC5E-12A9E632E182}"/>
              </a:ext>
            </a:extLst>
          </p:cNvPr>
          <p:cNvSpPr>
            <a:spLocks noGrp="1"/>
          </p:cNvSpPr>
          <p:nvPr>
            <p:ph idx="42"/>
          </p:nvPr>
        </p:nvSpPr>
        <p:spPr/>
        <p:txBody>
          <a:bodyPr/>
          <a:lstStyle/>
          <a:p>
            <a:endParaRPr lang="en-US"/>
          </a:p>
        </p:txBody>
      </p:sp>
      <p:sp>
        <p:nvSpPr>
          <p:cNvPr id="23" name="Picture Placeholder 22">
            <a:extLst>
              <a:ext uri="{FF2B5EF4-FFF2-40B4-BE49-F238E27FC236}">
                <a16:creationId xmlns:a16="http://schemas.microsoft.com/office/drawing/2014/main" id="{D8F1319F-4F2E-5AC1-285C-38E281FA0AEC}"/>
              </a:ext>
            </a:extLst>
          </p:cNvPr>
          <p:cNvSpPr>
            <a:spLocks noGrp="1"/>
          </p:cNvSpPr>
          <p:nvPr>
            <p:ph type="pic" sz="quarter" idx="46"/>
          </p:nvPr>
        </p:nvSpPr>
        <p:spPr/>
        <p:txBody>
          <a:bodyPr/>
          <a:lstStyle/>
          <a:p>
            <a:endParaRPr lang="en-US"/>
          </a:p>
        </p:txBody>
      </p:sp>
      <p:sp>
        <p:nvSpPr>
          <p:cNvPr id="12" name="Content Placeholder 11">
            <a:extLst>
              <a:ext uri="{FF2B5EF4-FFF2-40B4-BE49-F238E27FC236}">
                <a16:creationId xmlns:a16="http://schemas.microsoft.com/office/drawing/2014/main" id="{A0F7D50C-2CD2-A6BD-963D-470E708DDBE3}"/>
              </a:ext>
            </a:extLst>
          </p:cNvPr>
          <p:cNvSpPr>
            <a:spLocks noGrp="1"/>
          </p:cNvSpPr>
          <p:nvPr>
            <p:ph idx="12"/>
          </p:nvPr>
        </p:nvSpPr>
        <p:spPr/>
        <p:txBody>
          <a:bodyPr/>
          <a:lstStyle/>
          <a:p>
            <a:endParaRPr lang="en-US"/>
          </a:p>
        </p:txBody>
      </p:sp>
      <p:sp>
        <p:nvSpPr>
          <p:cNvPr id="10" name="Slide Number Placeholder 9">
            <a:extLst>
              <a:ext uri="{FF2B5EF4-FFF2-40B4-BE49-F238E27FC236}">
                <a16:creationId xmlns:a16="http://schemas.microsoft.com/office/drawing/2014/main" id="{22F5E2FB-F7A7-375F-56EE-AD644D6D12A7}"/>
              </a:ext>
            </a:extLst>
          </p:cNvPr>
          <p:cNvSpPr>
            <a:spLocks noGrp="1"/>
          </p:cNvSpPr>
          <p:nvPr>
            <p:ph type="sldNum" sz="quarter" idx="33"/>
          </p:nvPr>
        </p:nvSpPr>
        <p:spPr/>
        <p:txBody>
          <a:bodyPr/>
          <a:lstStyle/>
          <a:p>
            <a:fld id="{8ABDC324-684B-9C44-A484-D2B69E2467CF}" type="slidenum">
              <a:rPr lang="en-US" smtClean="0"/>
              <a:pPr/>
              <a:t>10</a:t>
            </a:fld>
            <a:endParaRPr lang="en-US" dirty="0"/>
          </a:p>
        </p:txBody>
      </p:sp>
    </p:spTree>
    <p:extLst>
      <p:ext uri="{BB962C8B-B14F-4D97-AF65-F5344CB8AC3E}">
        <p14:creationId xmlns:p14="http://schemas.microsoft.com/office/powerpoint/2010/main" val="15739430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5B3040F3-00F1-C7CE-1EA3-497B0737BF44}"/>
              </a:ext>
            </a:extLst>
          </p:cNvPr>
          <p:cNvSpPr>
            <a:spLocks noGrp="1"/>
          </p:cNvSpPr>
          <p:nvPr>
            <p:ph type="title"/>
          </p:nvPr>
        </p:nvSpPr>
        <p:spPr/>
        <p:txBody>
          <a:bodyPr/>
          <a:lstStyle/>
          <a:p>
            <a:endParaRPr lang="en-US"/>
          </a:p>
        </p:txBody>
      </p:sp>
      <p:sp>
        <p:nvSpPr>
          <p:cNvPr id="21" name="Text Placeholder 20">
            <a:extLst>
              <a:ext uri="{FF2B5EF4-FFF2-40B4-BE49-F238E27FC236}">
                <a16:creationId xmlns:a16="http://schemas.microsoft.com/office/drawing/2014/main" id="{A02AE5AF-88BD-EBA9-BFB1-2E3583724971}"/>
              </a:ext>
            </a:extLst>
          </p:cNvPr>
          <p:cNvSpPr>
            <a:spLocks noGrp="1"/>
          </p:cNvSpPr>
          <p:nvPr>
            <p:ph type="body" sz="quarter" idx="14"/>
          </p:nvPr>
        </p:nvSpPr>
        <p:spPr/>
        <p:txBody>
          <a:bodyPr/>
          <a:lstStyle/>
          <a:p>
            <a:endParaRPr lang="en-US"/>
          </a:p>
        </p:txBody>
      </p:sp>
      <p:sp>
        <p:nvSpPr>
          <p:cNvPr id="22" name="Content Placeholder 21">
            <a:extLst>
              <a:ext uri="{FF2B5EF4-FFF2-40B4-BE49-F238E27FC236}">
                <a16:creationId xmlns:a16="http://schemas.microsoft.com/office/drawing/2014/main" id="{B44105D0-9F9D-08A3-B5B0-CA04D453986D}"/>
              </a:ext>
            </a:extLst>
          </p:cNvPr>
          <p:cNvSpPr>
            <a:spLocks noGrp="1"/>
          </p:cNvSpPr>
          <p:nvPr>
            <p:ph idx="19"/>
          </p:nvPr>
        </p:nvSpPr>
        <p:spPr/>
        <p:txBody>
          <a:bodyPr/>
          <a:lstStyle/>
          <a:p>
            <a:endParaRPr lang="en-US"/>
          </a:p>
        </p:txBody>
      </p:sp>
      <p:sp>
        <p:nvSpPr>
          <p:cNvPr id="20" name="Content Placeholder 19">
            <a:extLst>
              <a:ext uri="{FF2B5EF4-FFF2-40B4-BE49-F238E27FC236}">
                <a16:creationId xmlns:a16="http://schemas.microsoft.com/office/drawing/2014/main" id="{47046976-014D-2E1D-CC4B-C15461619C08}"/>
              </a:ext>
            </a:extLst>
          </p:cNvPr>
          <p:cNvSpPr>
            <a:spLocks noGrp="1"/>
          </p:cNvSpPr>
          <p:nvPr>
            <p:ph idx="12"/>
          </p:nvPr>
        </p:nvSpPr>
        <p:spPr/>
        <p:txBody>
          <a:bodyPr/>
          <a:lstStyle/>
          <a:p>
            <a:endParaRPr lang="en-US"/>
          </a:p>
        </p:txBody>
      </p:sp>
      <p:sp>
        <p:nvSpPr>
          <p:cNvPr id="18" name="Slide Number Placeholder 17">
            <a:extLst>
              <a:ext uri="{FF2B5EF4-FFF2-40B4-BE49-F238E27FC236}">
                <a16:creationId xmlns:a16="http://schemas.microsoft.com/office/drawing/2014/main" id="{EB861FE4-775C-F665-5B0D-A5EB675616EE}"/>
              </a:ext>
            </a:extLst>
          </p:cNvPr>
          <p:cNvSpPr>
            <a:spLocks noGrp="1"/>
          </p:cNvSpPr>
          <p:nvPr>
            <p:ph type="sldNum" sz="quarter" idx="10"/>
          </p:nvPr>
        </p:nvSpPr>
        <p:spPr/>
        <p:txBody>
          <a:bodyPr/>
          <a:lstStyle/>
          <a:p>
            <a:fld id="{41E43040-C176-F740-A7BC-9B82D194292B}" type="slidenum">
              <a:rPr lang="en-US" smtClean="0"/>
              <a:pPr/>
              <a:t>11</a:t>
            </a:fld>
            <a:endParaRPr lang="en-US" dirty="0"/>
          </a:p>
        </p:txBody>
      </p:sp>
    </p:spTree>
    <p:extLst>
      <p:ext uri="{BB962C8B-B14F-4D97-AF65-F5344CB8AC3E}">
        <p14:creationId xmlns:p14="http://schemas.microsoft.com/office/powerpoint/2010/main" val="25820914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EE75E49-4761-A1BF-CAEE-81F8990F5CF8}"/>
              </a:ext>
            </a:extLst>
          </p:cNvPr>
          <p:cNvSpPr>
            <a:spLocks noGrp="1"/>
          </p:cNvSpPr>
          <p:nvPr>
            <p:ph type="title"/>
          </p:nvPr>
        </p:nvSpPr>
        <p:spPr/>
        <p:txBody>
          <a:bodyPr/>
          <a:lstStyle/>
          <a:p>
            <a:endParaRPr lang="en-US"/>
          </a:p>
        </p:txBody>
      </p:sp>
      <p:sp>
        <p:nvSpPr>
          <p:cNvPr id="9" name="Text Placeholder 8">
            <a:extLst>
              <a:ext uri="{FF2B5EF4-FFF2-40B4-BE49-F238E27FC236}">
                <a16:creationId xmlns:a16="http://schemas.microsoft.com/office/drawing/2014/main" id="{92CA8F9D-B7A1-BC04-425A-C30D80B3E4DD}"/>
              </a:ext>
            </a:extLst>
          </p:cNvPr>
          <p:cNvSpPr>
            <a:spLocks noGrp="1"/>
          </p:cNvSpPr>
          <p:nvPr>
            <p:ph type="body" sz="quarter" idx="14"/>
          </p:nvPr>
        </p:nvSpPr>
        <p:spPr/>
        <p:txBody>
          <a:bodyPr/>
          <a:lstStyle/>
          <a:p>
            <a:endParaRPr lang="en-US"/>
          </a:p>
        </p:txBody>
      </p:sp>
      <p:sp>
        <p:nvSpPr>
          <p:cNvPr id="10" name="Text Placeholder 9">
            <a:extLst>
              <a:ext uri="{FF2B5EF4-FFF2-40B4-BE49-F238E27FC236}">
                <a16:creationId xmlns:a16="http://schemas.microsoft.com/office/drawing/2014/main" id="{4E658531-55A0-B70E-D059-33F1E3270480}"/>
              </a:ext>
            </a:extLst>
          </p:cNvPr>
          <p:cNvSpPr>
            <a:spLocks noGrp="1"/>
          </p:cNvSpPr>
          <p:nvPr>
            <p:ph type="body" sz="quarter" idx="17"/>
          </p:nvPr>
        </p:nvSpPr>
        <p:spPr/>
        <p:txBody>
          <a:bodyPr/>
          <a:lstStyle/>
          <a:p>
            <a:endParaRPr lang="en-US"/>
          </a:p>
        </p:txBody>
      </p:sp>
      <p:sp>
        <p:nvSpPr>
          <p:cNvPr id="11" name="Content Placeholder 10">
            <a:extLst>
              <a:ext uri="{FF2B5EF4-FFF2-40B4-BE49-F238E27FC236}">
                <a16:creationId xmlns:a16="http://schemas.microsoft.com/office/drawing/2014/main" id="{1439CCEB-496B-4F97-86DB-B49C6F8777B4}"/>
              </a:ext>
            </a:extLst>
          </p:cNvPr>
          <p:cNvSpPr>
            <a:spLocks noGrp="1"/>
          </p:cNvSpPr>
          <p:nvPr>
            <p:ph idx="19"/>
          </p:nvPr>
        </p:nvSpPr>
        <p:spPr/>
        <p:txBody>
          <a:bodyPr/>
          <a:lstStyle/>
          <a:p>
            <a:endParaRPr lang="en-US"/>
          </a:p>
        </p:txBody>
      </p:sp>
      <p:sp>
        <p:nvSpPr>
          <p:cNvPr id="13" name="Text Placeholder 12">
            <a:extLst>
              <a:ext uri="{FF2B5EF4-FFF2-40B4-BE49-F238E27FC236}">
                <a16:creationId xmlns:a16="http://schemas.microsoft.com/office/drawing/2014/main" id="{2EEC17E1-B13A-BB08-44D3-38E7F8C7A4E6}"/>
              </a:ext>
            </a:extLst>
          </p:cNvPr>
          <p:cNvSpPr>
            <a:spLocks noGrp="1"/>
          </p:cNvSpPr>
          <p:nvPr>
            <p:ph type="body" sz="quarter" idx="21"/>
          </p:nvPr>
        </p:nvSpPr>
        <p:spPr/>
        <p:txBody>
          <a:bodyPr/>
          <a:lstStyle/>
          <a:p>
            <a:endParaRPr lang="en-US"/>
          </a:p>
        </p:txBody>
      </p:sp>
      <p:sp>
        <p:nvSpPr>
          <p:cNvPr id="12" name="Content Placeholder 11">
            <a:extLst>
              <a:ext uri="{FF2B5EF4-FFF2-40B4-BE49-F238E27FC236}">
                <a16:creationId xmlns:a16="http://schemas.microsoft.com/office/drawing/2014/main" id="{A434057D-CA66-A3F5-EAA6-2DB31392155A}"/>
              </a:ext>
            </a:extLst>
          </p:cNvPr>
          <p:cNvSpPr>
            <a:spLocks noGrp="1"/>
          </p:cNvSpPr>
          <p:nvPr>
            <p:ph idx="20"/>
          </p:nvPr>
        </p:nvSpPr>
        <p:spPr/>
        <p:txBody>
          <a:bodyPr/>
          <a:lstStyle/>
          <a:p>
            <a:endParaRPr lang="en-US"/>
          </a:p>
        </p:txBody>
      </p:sp>
      <p:sp>
        <p:nvSpPr>
          <p:cNvPr id="8" name="Content Placeholder 7">
            <a:extLst>
              <a:ext uri="{FF2B5EF4-FFF2-40B4-BE49-F238E27FC236}">
                <a16:creationId xmlns:a16="http://schemas.microsoft.com/office/drawing/2014/main" id="{CAA25999-FA7B-D93A-D50E-4BA02C737F71}"/>
              </a:ext>
            </a:extLst>
          </p:cNvPr>
          <p:cNvSpPr>
            <a:spLocks noGrp="1"/>
          </p:cNvSpPr>
          <p:nvPr>
            <p:ph idx="12"/>
          </p:nvPr>
        </p:nvSpPr>
        <p:spPr/>
        <p:txBody>
          <a:bodyPr/>
          <a:lstStyle/>
          <a:p>
            <a:endParaRPr lang="en-US"/>
          </a:p>
        </p:txBody>
      </p:sp>
      <p:sp>
        <p:nvSpPr>
          <p:cNvPr id="6" name="Slide Number Placeholder 5">
            <a:extLst>
              <a:ext uri="{FF2B5EF4-FFF2-40B4-BE49-F238E27FC236}">
                <a16:creationId xmlns:a16="http://schemas.microsoft.com/office/drawing/2014/main" id="{CED07A5D-980D-1226-4C85-88B92EE04DF6}"/>
              </a:ext>
            </a:extLst>
          </p:cNvPr>
          <p:cNvSpPr>
            <a:spLocks noGrp="1"/>
          </p:cNvSpPr>
          <p:nvPr>
            <p:ph type="sldNum" sz="quarter" idx="10"/>
          </p:nvPr>
        </p:nvSpPr>
        <p:spPr/>
        <p:txBody>
          <a:bodyPr/>
          <a:lstStyle/>
          <a:p>
            <a:fld id="{8ABDC324-684B-9C44-A484-D2B69E2467CF}" type="slidenum">
              <a:rPr lang="en-US" smtClean="0"/>
              <a:pPr/>
              <a:t>12</a:t>
            </a:fld>
            <a:endParaRPr lang="en-US" dirty="0"/>
          </a:p>
        </p:txBody>
      </p:sp>
    </p:spTree>
    <p:extLst>
      <p:ext uri="{BB962C8B-B14F-4D97-AF65-F5344CB8AC3E}">
        <p14:creationId xmlns:p14="http://schemas.microsoft.com/office/powerpoint/2010/main" val="42101227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050D8B23-FD6A-D3F5-2144-9E901D9C709D}"/>
              </a:ext>
            </a:extLst>
          </p:cNvPr>
          <p:cNvSpPr>
            <a:spLocks noGrp="1"/>
          </p:cNvSpPr>
          <p:nvPr>
            <p:ph type="title"/>
          </p:nvPr>
        </p:nvSpPr>
        <p:spPr/>
        <p:txBody>
          <a:bodyPr/>
          <a:lstStyle/>
          <a:p>
            <a:endParaRPr lang="en-US"/>
          </a:p>
        </p:txBody>
      </p:sp>
      <p:sp>
        <p:nvSpPr>
          <p:cNvPr id="12" name="Text Placeholder 11">
            <a:extLst>
              <a:ext uri="{FF2B5EF4-FFF2-40B4-BE49-F238E27FC236}">
                <a16:creationId xmlns:a16="http://schemas.microsoft.com/office/drawing/2014/main" id="{99A8E30E-B5EA-5DDC-6ED1-495ACB45E88F}"/>
              </a:ext>
            </a:extLst>
          </p:cNvPr>
          <p:cNvSpPr>
            <a:spLocks noGrp="1"/>
          </p:cNvSpPr>
          <p:nvPr>
            <p:ph type="body" sz="quarter" idx="14"/>
          </p:nvPr>
        </p:nvSpPr>
        <p:spPr/>
        <p:txBody>
          <a:bodyPr/>
          <a:lstStyle/>
          <a:p>
            <a:endParaRPr lang="en-US"/>
          </a:p>
        </p:txBody>
      </p:sp>
      <p:sp>
        <p:nvSpPr>
          <p:cNvPr id="13" name="Content Placeholder 12">
            <a:extLst>
              <a:ext uri="{FF2B5EF4-FFF2-40B4-BE49-F238E27FC236}">
                <a16:creationId xmlns:a16="http://schemas.microsoft.com/office/drawing/2014/main" id="{1C3E3BB4-5392-2077-DF6D-313BA402A591}"/>
              </a:ext>
            </a:extLst>
          </p:cNvPr>
          <p:cNvSpPr>
            <a:spLocks noGrp="1"/>
          </p:cNvSpPr>
          <p:nvPr>
            <p:ph idx="19"/>
          </p:nvPr>
        </p:nvSpPr>
        <p:spPr/>
        <p:txBody>
          <a:bodyPr/>
          <a:lstStyle/>
          <a:p>
            <a:endParaRPr lang="en-US"/>
          </a:p>
        </p:txBody>
      </p:sp>
      <p:sp>
        <p:nvSpPr>
          <p:cNvPr id="11" name="Content Placeholder 10">
            <a:extLst>
              <a:ext uri="{FF2B5EF4-FFF2-40B4-BE49-F238E27FC236}">
                <a16:creationId xmlns:a16="http://schemas.microsoft.com/office/drawing/2014/main" id="{59626334-10A4-831B-3138-5E0210D4E60F}"/>
              </a:ext>
            </a:extLst>
          </p:cNvPr>
          <p:cNvSpPr>
            <a:spLocks noGrp="1"/>
          </p:cNvSpPr>
          <p:nvPr>
            <p:ph idx="12"/>
          </p:nvPr>
        </p:nvSpPr>
        <p:spPr/>
        <p:txBody>
          <a:bodyPr/>
          <a:lstStyle/>
          <a:p>
            <a:endParaRPr lang="en-US"/>
          </a:p>
        </p:txBody>
      </p:sp>
      <p:sp>
        <p:nvSpPr>
          <p:cNvPr id="9" name="Slide Number Placeholder 8">
            <a:extLst>
              <a:ext uri="{FF2B5EF4-FFF2-40B4-BE49-F238E27FC236}">
                <a16:creationId xmlns:a16="http://schemas.microsoft.com/office/drawing/2014/main" id="{BF307309-24FD-428A-FF8A-6467BD286CD1}"/>
              </a:ext>
            </a:extLst>
          </p:cNvPr>
          <p:cNvSpPr>
            <a:spLocks noGrp="1"/>
          </p:cNvSpPr>
          <p:nvPr>
            <p:ph type="sldNum" sz="quarter" idx="10"/>
          </p:nvPr>
        </p:nvSpPr>
        <p:spPr/>
        <p:txBody>
          <a:bodyPr/>
          <a:lstStyle/>
          <a:p>
            <a:fld id="{8ABDC324-684B-9C44-A484-D2B69E2467CF}" type="slidenum">
              <a:rPr lang="en-US" smtClean="0"/>
              <a:pPr/>
              <a:t>13</a:t>
            </a:fld>
            <a:endParaRPr lang="en-US" dirty="0"/>
          </a:p>
        </p:txBody>
      </p:sp>
    </p:spTree>
    <p:extLst>
      <p:ext uri="{BB962C8B-B14F-4D97-AF65-F5344CB8AC3E}">
        <p14:creationId xmlns:p14="http://schemas.microsoft.com/office/powerpoint/2010/main" val="6414483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DDFB1F5-9780-0C25-8A1A-F6CC19BE07BF}"/>
              </a:ext>
            </a:extLst>
          </p:cNvPr>
          <p:cNvSpPr>
            <a:spLocks noGrp="1"/>
          </p:cNvSpPr>
          <p:nvPr>
            <p:ph type="title"/>
          </p:nvPr>
        </p:nvSpPr>
        <p:spPr>
          <a:xfrm>
            <a:off x="149224" y="53975"/>
            <a:ext cx="5257800" cy="857250"/>
          </a:xfrm>
        </p:spPr>
        <p:txBody>
          <a:bodyPr/>
          <a:lstStyle/>
          <a:p>
            <a:r>
              <a:rPr lang="en-US" dirty="0"/>
              <a:t>About </a:t>
            </a:r>
            <a:r>
              <a:rPr lang="en-US"/>
              <a:t>This Presentation</a:t>
            </a:r>
            <a:endParaRPr lang="en-US" dirty="0"/>
          </a:p>
        </p:txBody>
      </p:sp>
      <p:sp>
        <p:nvSpPr>
          <p:cNvPr id="8" name="Text Placeholder 7">
            <a:extLst>
              <a:ext uri="{FF2B5EF4-FFF2-40B4-BE49-F238E27FC236}">
                <a16:creationId xmlns:a16="http://schemas.microsoft.com/office/drawing/2014/main" id="{F2A767C8-51CC-FEC3-F009-F5D707D04223}"/>
              </a:ext>
            </a:extLst>
          </p:cNvPr>
          <p:cNvSpPr>
            <a:spLocks noGrp="1"/>
          </p:cNvSpPr>
          <p:nvPr>
            <p:ph type="body" sz="quarter" idx="11"/>
          </p:nvPr>
        </p:nvSpPr>
        <p:spPr>
          <a:xfrm>
            <a:off x="149223" y="1285197"/>
            <a:ext cx="5257800" cy="389658"/>
          </a:xfrm>
        </p:spPr>
        <p:txBody>
          <a:bodyPr/>
          <a:lstStyle/>
          <a:p>
            <a:r>
              <a:rPr lang="en-US" dirty="0"/>
              <a:t>© Copyright 2025 </a:t>
            </a:r>
            <a:r>
              <a:rPr lang="en-US" dirty="0">
                <a:hlinkClick r:id="rId3">
                  <a:extLst>
                    <a:ext uri="{A12FA001-AC4F-418D-AE19-62706E023703}">
                      <ahyp:hlinkClr xmlns:ahyp="http://schemas.microsoft.com/office/drawing/2018/hyperlinkcolor" val="tx"/>
                    </a:ext>
                  </a:extLst>
                </a:hlinkClick>
              </a:rPr>
              <a:t>Johns Hopkins University</a:t>
            </a:r>
            <a:r>
              <a:rPr lang="en-US" dirty="0"/>
              <a:t>.</a:t>
            </a:r>
          </a:p>
        </p:txBody>
      </p:sp>
      <p:sp>
        <p:nvSpPr>
          <p:cNvPr id="9" name="Text Placeholder 8">
            <a:extLst>
              <a:ext uri="{FF2B5EF4-FFF2-40B4-BE49-F238E27FC236}">
                <a16:creationId xmlns:a16="http://schemas.microsoft.com/office/drawing/2014/main" id="{70524842-F264-0F31-A836-DF4AC958F48E}"/>
              </a:ext>
            </a:extLst>
          </p:cNvPr>
          <p:cNvSpPr>
            <a:spLocks noGrp="1"/>
          </p:cNvSpPr>
          <p:nvPr>
            <p:ph type="body" sz="quarter" idx="12"/>
          </p:nvPr>
        </p:nvSpPr>
        <p:spPr>
          <a:xfrm>
            <a:off x="149223" y="1802808"/>
            <a:ext cx="5257800" cy="2523086"/>
          </a:xfrm>
        </p:spPr>
        <p:txBody>
          <a:bodyPr/>
          <a:lstStyle/>
          <a:p>
            <a:r>
              <a:rPr lang="en-US" dirty="0"/>
              <a:t>Produced by the Center for Teaching and Learning at the Johns Hopkins Bloomberg School of Public Health.</a:t>
            </a:r>
          </a:p>
          <a:p>
            <a:endParaRPr lang="en-US" dirty="0"/>
          </a:p>
          <a:p>
            <a:r>
              <a:rPr lang="en-US" dirty="0"/>
              <a:t>The material in this video is subject to the copyright of the owners of the material and is being provided for educational purposes under rules of fair use/copyright law for registered students in this course only. No additional copies of the copyrighted work may be made or distributed.</a:t>
            </a:r>
          </a:p>
        </p:txBody>
      </p:sp>
      <p:sp>
        <p:nvSpPr>
          <p:cNvPr id="14" name="Text Placeholder 13">
            <a:extLst>
              <a:ext uri="{FF2B5EF4-FFF2-40B4-BE49-F238E27FC236}">
                <a16:creationId xmlns:a16="http://schemas.microsoft.com/office/drawing/2014/main" id="{57DBF5B4-CF57-7153-06ED-FCB74D76DCD2}"/>
              </a:ext>
            </a:extLst>
          </p:cNvPr>
          <p:cNvSpPr>
            <a:spLocks noGrp="1"/>
          </p:cNvSpPr>
          <p:nvPr>
            <p:ph type="body" sz="quarter" idx="14"/>
          </p:nvPr>
        </p:nvSpPr>
        <p:spPr>
          <a:xfrm>
            <a:off x="149223" y="4792204"/>
            <a:ext cx="5257800" cy="274320"/>
          </a:xfrm>
        </p:spPr>
        <p:txBody>
          <a:bodyPr/>
          <a:lstStyle/>
          <a:p>
            <a:r>
              <a:rPr lang="en-US" dirty="0"/>
              <a:t>S2504A2504</a:t>
            </a:r>
          </a:p>
        </p:txBody>
      </p:sp>
      <p:sp>
        <p:nvSpPr>
          <p:cNvPr id="6" name="Slide Number Placeholder 5">
            <a:extLst>
              <a:ext uri="{FF2B5EF4-FFF2-40B4-BE49-F238E27FC236}">
                <a16:creationId xmlns:a16="http://schemas.microsoft.com/office/drawing/2014/main" id="{9AC8DCE9-023A-A4B7-85EC-F03DFF7282F1}"/>
              </a:ext>
            </a:extLst>
          </p:cNvPr>
          <p:cNvSpPr>
            <a:spLocks noGrp="1"/>
          </p:cNvSpPr>
          <p:nvPr>
            <p:ph type="sldNum" sz="quarter" idx="10"/>
          </p:nvPr>
        </p:nvSpPr>
        <p:spPr>
          <a:xfrm>
            <a:off x="8339328" y="4810518"/>
            <a:ext cx="649224" cy="274637"/>
          </a:xfrm>
        </p:spPr>
        <p:txBody>
          <a:bodyPr/>
          <a:lstStyle/>
          <a:p>
            <a:fld id="{4F3F24AA-65AD-4E46-94D4-95CB0FA293CB}" type="slidenum">
              <a:rPr lang="en-US" smtClean="0"/>
              <a:pPr/>
              <a:t>14</a:t>
            </a:fld>
            <a:endParaRPr lang="en-US" dirty="0"/>
          </a:p>
        </p:txBody>
      </p:sp>
    </p:spTree>
    <p:extLst>
      <p:ext uri="{BB962C8B-B14F-4D97-AF65-F5344CB8AC3E}">
        <p14:creationId xmlns:p14="http://schemas.microsoft.com/office/powerpoint/2010/main" val="41319607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AE6B9E2-3A97-FF66-8D37-01C889808BBC}"/>
              </a:ext>
            </a:extLst>
          </p:cNvPr>
          <p:cNvSpPr>
            <a:spLocks noGrp="1"/>
          </p:cNvSpPr>
          <p:nvPr>
            <p:ph type="title"/>
          </p:nvPr>
        </p:nvSpPr>
        <p:spPr/>
        <p:txBody>
          <a:bodyPr/>
          <a:lstStyle/>
          <a:p>
            <a:endParaRPr lang="en-US"/>
          </a:p>
        </p:txBody>
      </p:sp>
      <p:sp>
        <p:nvSpPr>
          <p:cNvPr id="6" name="Slide Number Placeholder 5">
            <a:extLst>
              <a:ext uri="{FF2B5EF4-FFF2-40B4-BE49-F238E27FC236}">
                <a16:creationId xmlns:a16="http://schemas.microsoft.com/office/drawing/2014/main" id="{A35AC438-D4E0-246C-2FAD-09D6A964846F}"/>
              </a:ext>
            </a:extLst>
          </p:cNvPr>
          <p:cNvSpPr>
            <a:spLocks noGrp="1"/>
          </p:cNvSpPr>
          <p:nvPr>
            <p:ph type="sldNum" sz="quarter" idx="10"/>
          </p:nvPr>
        </p:nvSpPr>
        <p:spPr/>
        <p:txBody>
          <a:bodyPr/>
          <a:lstStyle/>
          <a:p>
            <a:fld id="{8ABDC324-684B-9C44-A484-D2B69E2467CF}" type="slidenum">
              <a:rPr lang="en-US" smtClean="0"/>
              <a:pPr/>
              <a:t>2</a:t>
            </a:fld>
            <a:endParaRPr lang="en-US" dirty="0"/>
          </a:p>
        </p:txBody>
      </p:sp>
    </p:spTree>
    <p:extLst>
      <p:ext uri="{BB962C8B-B14F-4D97-AF65-F5344CB8AC3E}">
        <p14:creationId xmlns:p14="http://schemas.microsoft.com/office/powerpoint/2010/main" val="35214324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F8CB7B4-0921-C05E-AC0F-3973739243C5}"/>
              </a:ext>
            </a:extLst>
          </p:cNvPr>
          <p:cNvSpPr>
            <a:spLocks noGrp="1"/>
          </p:cNvSpPr>
          <p:nvPr>
            <p:ph type="title"/>
          </p:nvPr>
        </p:nvSpPr>
        <p:spPr/>
        <p:txBody>
          <a:bodyPr/>
          <a:lstStyle/>
          <a:p>
            <a:endParaRPr lang="en-US"/>
          </a:p>
        </p:txBody>
      </p:sp>
      <p:sp>
        <p:nvSpPr>
          <p:cNvPr id="2" name="Slide Number Placeholder 1">
            <a:extLst>
              <a:ext uri="{FF2B5EF4-FFF2-40B4-BE49-F238E27FC236}">
                <a16:creationId xmlns:a16="http://schemas.microsoft.com/office/drawing/2014/main" id="{0A661416-C509-29FF-C851-77D41EE52007}"/>
              </a:ext>
            </a:extLst>
          </p:cNvPr>
          <p:cNvSpPr>
            <a:spLocks noGrp="1"/>
          </p:cNvSpPr>
          <p:nvPr>
            <p:ph type="sldNum" sz="quarter" idx="10"/>
          </p:nvPr>
        </p:nvSpPr>
        <p:spPr/>
        <p:txBody>
          <a:bodyPr/>
          <a:lstStyle/>
          <a:p>
            <a:fld id="{FA8F3C7B-73FF-204A-9C8F-90D4B6613D28}" type="slidenum">
              <a:rPr lang="en-US" smtClean="0"/>
              <a:pPr/>
              <a:t>3</a:t>
            </a:fld>
            <a:endParaRPr lang="en-US" dirty="0"/>
          </a:p>
        </p:txBody>
      </p:sp>
    </p:spTree>
    <p:extLst>
      <p:ext uri="{BB962C8B-B14F-4D97-AF65-F5344CB8AC3E}">
        <p14:creationId xmlns:p14="http://schemas.microsoft.com/office/powerpoint/2010/main" val="29672999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F03B3C-0D7D-1BA1-812F-42F519FD55E7}"/>
              </a:ext>
            </a:extLst>
          </p:cNvPr>
          <p:cNvSpPr>
            <a:spLocks noGrp="1"/>
          </p:cNvSpPr>
          <p:nvPr>
            <p:ph type="title"/>
          </p:nvPr>
        </p:nvSpPr>
        <p:spPr/>
        <p:txBody>
          <a:bodyPr/>
          <a:lstStyle/>
          <a:p>
            <a:endParaRPr lang="en-US"/>
          </a:p>
        </p:txBody>
      </p:sp>
      <p:sp>
        <p:nvSpPr>
          <p:cNvPr id="2" name="Slide Number Placeholder 1">
            <a:extLst>
              <a:ext uri="{FF2B5EF4-FFF2-40B4-BE49-F238E27FC236}">
                <a16:creationId xmlns:a16="http://schemas.microsoft.com/office/drawing/2014/main" id="{7A4E5A18-5D0A-9F9A-833A-D9706F907D77}"/>
              </a:ext>
            </a:extLst>
          </p:cNvPr>
          <p:cNvSpPr>
            <a:spLocks noGrp="1"/>
          </p:cNvSpPr>
          <p:nvPr>
            <p:ph type="sldNum" sz="quarter" idx="10"/>
          </p:nvPr>
        </p:nvSpPr>
        <p:spPr/>
        <p:txBody>
          <a:bodyPr/>
          <a:lstStyle/>
          <a:p>
            <a:fld id="{FA8F3C7B-73FF-204A-9C8F-90D4B6613D28}" type="slidenum">
              <a:rPr lang="en-US" smtClean="0"/>
              <a:pPr/>
              <a:t>4</a:t>
            </a:fld>
            <a:endParaRPr lang="en-US" dirty="0"/>
          </a:p>
        </p:txBody>
      </p:sp>
    </p:spTree>
    <p:extLst>
      <p:ext uri="{BB962C8B-B14F-4D97-AF65-F5344CB8AC3E}">
        <p14:creationId xmlns:p14="http://schemas.microsoft.com/office/powerpoint/2010/main" val="10416514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62BBDC-1617-E102-DE2E-D2C2A0540EB3}"/>
              </a:ext>
            </a:extLst>
          </p:cNvPr>
          <p:cNvSpPr>
            <a:spLocks noGrp="1"/>
          </p:cNvSpPr>
          <p:nvPr>
            <p:ph type="title"/>
          </p:nvPr>
        </p:nvSpPr>
        <p:spPr/>
        <p:txBody>
          <a:bodyPr/>
          <a:lstStyle/>
          <a:p>
            <a:endParaRPr lang="en-US"/>
          </a:p>
        </p:txBody>
      </p:sp>
      <p:sp>
        <p:nvSpPr>
          <p:cNvPr id="4" name="Content Placeholder 3">
            <a:extLst>
              <a:ext uri="{FF2B5EF4-FFF2-40B4-BE49-F238E27FC236}">
                <a16:creationId xmlns:a16="http://schemas.microsoft.com/office/drawing/2014/main" id="{7C214340-79E6-B90A-AB69-439544036680}"/>
              </a:ext>
            </a:extLst>
          </p:cNvPr>
          <p:cNvSpPr>
            <a:spLocks noGrp="1"/>
          </p:cNvSpPr>
          <p:nvPr>
            <p:ph idx="1"/>
          </p:nvPr>
        </p:nvSpPr>
        <p:spPr/>
        <p:txBody>
          <a:bodyPr/>
          <a:lstStyle/>
          <a:p>
            <a:endParaRPr lang="en-US"/>
          </a:p>
        </p:txBody>
      </p:sp>
      <p:sp>
        <p:nvSpPr>
          <p:cNvPr id="5" name="Content Placeholder 4">
            <a:extLst>
              <a:ext uri="{FF2B5EF4-FFF2-40B4-BE49-F238E27FC236}">
                <a16:creationId xmlns:a16="http://schemas.microsoft.com/office/drawing/2014/main" id="{B9ABD4A4-A364-DFFB-80ED-4A266BC1809D}"/>
              </a:ext>
            </a:extLst>
          </p:cNvPr>
          <p:cNvSpPr>
            <a:spLocks noGrp="1"/>
          </p:cNvSpPr>
          <p:nvPr>
            <p:ph idx="12"/>
          </p:nvPr>
        </p:nvSpPr>
        <p:spPr/>
        <p:txBody>
          <a:bodyPr/>
          <a:lstStyle/>
          <a:p>
            <a:endParaRPr lang="en-US"/>
          </a:p>
        </p:txBody>
      </p:sp>
      <p:sp>
        <p:nvSpPr>
          <p:cNvPr id="2" name="Slide Number Placeholder 1">
            <a:extLst>
              <a:ext uri="{FF2B5EF4-FFF2-40B4-BE49-F238E27FC236}">
                <a16:creationId xmlns:a16="http://schemas.microsoft.com/office/drawing/2014/main" id="{FECC4369-7761-EE91-F11F-C3DC0C9C6813}"/>
              </a:ext>
            </a:extLst>
          </p:cNvPr>
          <p:cNvSpPr>
            <a:spLocks noGrp="1"/>
          </p:cNvSpPr>
          <p:nvPr>
            <p:ph type="sldNum" sz="quarter" idx="13"/>
          </p:nvPr>
        </p:nvSpPr>
        <p:spPr/>
        <p:txBody>
          <a:bodyPr/>
          <a:lstStyle/>
          <a:p>
            <a:fld id="{8ABDC324-684B-9C44-A484-D2B69E2467CF}" type="slidenum">
              <a:rPr lang="en-US" smtClean="0"/>
              <a:pPr/>
              <a:t>5</a:t>
            </a:fld>
            <a:endParaRPr lang="en-US" dirty="0"/>
          </a:p>
        </p:txBody>
      </p:sp>
    </p:spTree>
    <p:extLst>
      <p:ext uri="{BB962C8B-B14F-4D97-AF65-F5344CB8AC3E}">
        <p14:creationId xmlns:p14="http://schemas.microsoft.com/office/powerpoint/2010/main" val="2217653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515AAFAB-FD69-94C5-A7FC-F22FEA8F1A2A}"/>
              </a:ext>
            </a:extLst>
          </p:cNvPr>
          <p:cNvSpPr>
            <a:spLocks noGrp="1"/>
          </p:cNvSpPr>
          <p:nvPr>
            <p:ph type="title"/>
          </p:nvPr>
        </p:nvSpPr>
        <p:spPr/>
        <p:txBody>
          <a:bodyPr/>
          <a:lstStyle/>
          <a:p>
            <a:endParaRPr lang="en-US"/>
          </a:p>
        </p:txBody>
      </p:sp>
      <p:sp>
        <p:nvSpPr>
          <p:cNvPr id="14" name="Text Placeholder 13">
            <a:extLst>
              <a:ext uri="{FF2B5EF4-FFF2-40B4-BE49-F238E27FC236}">
                <a16:creationId xmlns:a16="http://schemas.microsoft.com/office/drawing/2014/main" id="{C69E887D-9DB9-730A-9242-ADDAE696630E}"/>
              </a:ext>
            </a:extLst>
          </p:cNvPr>
          <p:cNvSpPr>
            <a:spLocks noGrp="1"/>
          </p:cNvSpPr>
          <p:nvPr>
            <p:ph type="body" sz="quarter" idx="17"/>
          </p:nvPr>
        </p:nvSpPr>
        <p:spPr/>
        <p:txBody>
          <a:bodyPr/>
          <a:lstStyle/>
          <a:p>
            <a:endParaRPr lang="en-US"/>
          </a:p>
        </p:txBody>
      </p:sp>
      <p:sp>
        <p:nvSpPr>
          <p:cNvPr id="13" name="Content Placeholder 12">
            <a:extLst>
              <a:ext uri="{FF2B5EF4-FFF2-40B4-BE49-F238E27FC236}">
                <a16:creationId xmlns:a16="http://schemas.microsoft.com/office/drawing/2014/main" id="{E7B557E2-E574-E1F9-CD57-722B771C4E43}"/>
              </a:ext>
            </a:extLst>
          </p:cNvPr>
          <p:cNvSpPr>
            <a:spLocks noGrp="1"/>
          </p:cNvSpPr>
          <p:nvPr>
            <p:ph idx="13"/>
          </p:nvPr>
        </p:nvSpPr>
        <p:spPr/>
        <p:txBody>
          <a:bodyPr/>
          <a:lstStyle/>
          <a:p>
            <a:endParaRPr lang="en-US"/>
          </a:p>
        </p:txBody>
      </p:sp>
      <p:sp>
        <p:nvSpPr>
          <p:cNvPr id="15" name="Text Placeholder 14">
            <a:extLst>
              <a:ext uri="{FF2B5EF4-FFF2-40B4-BE49-F238E27FC236}">
                <a16:creationId xmlns:a16="http://schemas.microsoft.com/office/drawing/2014/main" id="{A25CDD40-7364-8BD8-215E-D9C33696E9BE}"/>
              </a:ext>
            </a:extLst>
          </p:cNvPr>
          <p:cNvSpPr>
            <a:spLocks noGrp="1"/>
          </p:cNvSpPr>
          <p:nvPr>
            <p:ph type="body" sz="quarter" idx="18"/>
          </p:nvPr>
        </p:nvSpPr>
        <p:spPr/>
        <p:txBody>
          <a:bodyPr/>
          <a:lstStyle/>
          <a:p>
            <a:endParaRPr lang="en-US"/>
          </a:p>
        </p:txBody>
      </p:sp>
      <p:sp>
        <p:nvSpPr>
          <p:cNvPr id="12" name="Content Placeholder 11">
            <a:extLst>
              <a:ext uri="{FF2B5EF4-FFF2-40B4-BE49-F238E27FC236}">
                <a16:creationId xmlns:a16="http://schemas.microsoft.com/office/drawing/2014/main" id="{F01AC5DD-C87E-D93C-9AD8-419B068D1452}"/>
              </a:ext>
            </a:extLst>
          </p:cNvPr>
          <p:cNvSpPr>
            <a:spLocks noGrp="1"/>
          </p:cNvSpPr>
          <p:nvPr>
            <p:ph idx="12"/>
          </p:nvPr>
        </p:nvSpPr>
        <p:spPr/>
        <p:txBody>
          <a:bodyPr/>
          <a:lstStyle/>
          <a:p>
            <a:endParaRPr lang="en-US"/>
          </a:p>
        </p:txBody>
      </p:sp>
      <p:sp>
        <p:nvSpPr>
          <p:cNvPr id="16" name="Content Placeholder 15">
            <a:extLst>
              <a:ext uri="{FF2B5EF4-FFF2-40B4-BE49-F238E27FC236}">
                <a16:creationId xmlns:a16="http://schemas.microsoft.com/office/drawing/2014/main" id="{F2A86B8E-33E1-F762-D198-A2BBBA4628BE}"/>
              </a:ext>
            </a:extLst>
          </p:cNvPr>
          <p:cNvSpPr>
            <a:spLocks noGrp="1"/>
          </p:cNvSpPr>
          <p:nvPr>
            <p:ph idx="20"/>
          </p:nvPr>
        </p:nvSpPr>
        <p:spPr/>
        <p:txBody>
          <a:bodyPr/>
          <a:lstStyle/>
          <a:p>
            <a:endParaRPr lang="en-US"/>
          </a:p>
        </p:txBody>
      </p:sp>
      <p:sp>
        <p:nvSpPr>
          <p:cNvPr id="5" name="Slide Number Placeholder 4">
            <a:extLst>
              <a:ext uri="{FF2B5EF4-FFF2-40B4-BE49-F238E27FC236}">
                <a16:creationId xmlns:a16="http://schemas.microsoft.com/office/drawing/2014/main" id="{EB80C61D-64F7-4754-FF7A-DC6AFAD38E00}"/>
              </a:ext>
            </a:extLst>
          </p:cNvPr>
          <p:cNvSpPr>
            <a:spLocks noGrp="1"/>
          </p:cNvSpPr>
          <p:nvPr>
            <p:ph type="sldNum" sz="quarter" idx="19"/>
          </p:nvPr>
        </p:nvSpPr>
        <p:spPr/>
        <p:txBody>
          <a:bodyPr/>
          <a:lstStyle/>
          <a:p>
            <a:fld id="{8ABDC324-684B-9C44-A484-D2B69E2467CF}" type="slidenum">
              <a:rPr lang="en-US" smtClean="0"/>
              <a:pPr/>
              <a:t>6</a:t>
            </a:fld>
            <a:endParaRPr lang="en-US" dirty="0"/>
          </a:p>
        </p:txBody>
      </p:sp>
    </p:spTree>
    <p:extLst>
      <p:ext uri="{BB962C8B-B14F-4D97-AF65-F5344CB8AC3E}">
        <p14:creationId xmlns:p14="http://schemas.microsoft.com/office/powerpoint/2010/main" val="14618855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8A00005-EA77-C605-7E3F-555053257D88}"/>
              </a:ext>
            </a:extLst>
          </p:cNvPr>
          <p:cNvSpPr>
            <a:spLocks noGrp="1"/>
          </p:cNvSpPr>
          <p:nvPr>
            <p:ph type="title"/>
          </p:nvPr>
        </p:nvSpPr>
        <p:spPr/>
        <p:txBody>
          <a:bodyPr/>
          <a:lstStyle/>
          <a:p>
            <a:endParaRPr lang="en-US"/>
          </a:p>
        </p:txBody>
      </p:sp>
      <p:sp>
        <p:nvSpPr>
          <p:cNvPr id="10" name="Content Placeholder 9">
            <a:extLst>
              <a:ext uri="{FF2B5EF4-FFF2-40B4-BE49-F238E27FC236}">
                <a16:creationId xmlns:a16="http://schemas.microsoft.com/office/drawing/2014/main" id="{7374488E-A0C7-2703-F2E0-89828752E541}"/>
              </a:ext>
            </a:extLst>
          </p:cNvPr>
          <p:cNvSpPr>
            <a:spLocks noGrp="1"/>
          </p:cNvSpPr>
          <p:nvPr>
            <p:ph idx="13"/>
          </p:nvPr>
        </p:nvSpPr>
        <p:spPr/>
        <p:txBody>
          <a:bodyPr/>
          <a:lstStyle/>
          <a:p>
            <a:endParaRPr lang="en-US"/>
          </a:p>
        </p:txBody>
      </p:sp>
      <p:sp>
        <p:nvSpPr>
          <p:cNvPr id="11" name="Content Placeholder 10">
            <a:extLst>
              <a:ext uri="{FF2B5EF4-FFF2-40B4-BE49-F238E27FC236}">
                <a16:creationId xmlns:a16="http://schemas.microsoft.com/office/drawing/2014/main" id="{56153FD2-348F-4351-606B-85A41EFF46BA}"/>
              </a:ext>
            </a:extLst>
          </p:cNvPr>
          <p:cNvSpPr>
            <a:spLocks noGrp="1"/>
          </p:cNvSpPr>
          <p:nvPr>
            <p:ph idx="17"/>
          </p:nvPr>
        </p:nvSpPr>
        <p:spPr/>
        <p:txBody>
          <a:bodyPr/>
          <a:lstStyle/>
          <a:p>
            <a:endParaRPr lang="en-US"/>
          </a:p>
        </p:txBody>
      </p:sp>
      <p:sp>
        <p:nvSpPr>
          <p:cNvPr id="8" name="Slide Number Placeholder 7">
            <a:extLst>
              <a:ext uri="{FF2B5EF4-FFF2-40B4-BE49-F238E27FC236}">
                <a16:creationId xmlns:a16="http://schemas.microsoft.com/office/drawing/2014/main" id="{D3E3655A-1A7F-5192-DF10-EABA63D0E8B2}"/>
              </a:ext>
            </a:extLst>
          </p:cNvPr>
          <p:cNvSpPr>
            <a:spLocks noGrp="1"/>
          </p:cNvSpPr>
          <p:nvPr>
            <p:ph type="sldNum" sz="quarter" idx="16"/>
          </p:nvPr>
        </p:nvSpPr>
        <p:spPr/>
        <p:txBody>
          <a:bodyPr/>
          <a:lstStyle/>
          <a:p>
            <a:fld id="{8ABDC324-684B-9C44-A484-D2B69E2467CF}" type="slidenum">
              <a:rPr lang="en-US" smtClean="0"/>
              <a:pPr/>
              <a:t>7</a:t>
            </a:fld>
            <a:endParaRPr lang="en-US" dirty="0"/>
          </a:p>
        </p:txBody>
      </p:sp>
    </p:spTree>
    <p:extLst>
      <p:ext uri="{BB962C8B-B14F-4D97-AF65-F5344CB8AC3E}">
        <p14:creationId xmlns:p14="http://schemas.microsoft.com/office/powerpoint/2010/main" val="17184171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FAE885E-1B2F-2281-C885-3A688D795D73}"/>
              </a:ext>
            </a:extLst>
          </p:cNvPr>
          <p:cNvSpPr>
            <a:spLocks noGrp="1"/>
          </p:cNvSpPr>
          <p:nvPr>
            <p:ph type="title"/>
          </p:nvPr>
        </p:nvSpPr>
        <p:spPr/>
        <p:txBody>
          <a:bodyPr/>
          <a:lstStyle/>
          <a:p>
            <a:endParaRPr lang="en-US"/>
          </a:p>
        </p:txBody>
      </p:sp>
      <p:sp>
        <p:nvSpPr>
          <p:cNvPr id="8" name="Content Placeholder 7">
            <a:extLst>
              <a:ext uri="{FF2B5EF4-FFF2-40B4-BE49-F238E27FC236}">
                <a16:creationId xmlns:a16="http://schemas.microsoft.com/office/drawing/2014/main" id="{55B01E8A-11F0-60E1-AAA8-5A1F10C2363C}"/>
              </a:ext>
            </a:extLst>
          </p:cNvPr>
          <p:cNvSpPr>
            <a:spLocks noGrp="1"/>
          </p:cNvSpPr>
          <p:nvPr>
            <p:ph idx="13"/>
          </p:nvPr>
        </p:nvSpPr>
        <p:spPr/>
        <p:txBody>
          <a:bodyPr/>
          <a:lstStyle/>
          <a:p>
            <a:endParaRPr lang="en-US"/>
          </a:p>
        </p:txBody>
      </p:sp>
      <p:sp>
        <p:nvSpPr>
          <p:cNvPr id="7" name="Content Placeholder 6">
            <a:extLst>
              <a:ext uri="{FF2B5EF4-FFF2-40B4-BE49-F238E27FC236}">
                <a16:creationId xmlns:a16="http://schemas.microsoft.com/office/drawing/2014/main" id="{D2303BDC-C0A5-DDA6-6F3C-17B1DA12D80D}"/>
              </a:ext>
            </a:extLst>
          </p:cNvPr>
          <p:cNvSpPr>
            <a:spLocks noGrp="1"/>
          </p:cNvSpPr>
          <p:nvPr>
            <p:ph idx="12"/>
          </p:nvPr>
        </p:nvSpPr>
        <p:spPr/>
        <p:txBody>
          <a:bodyPr/>
          <a:lstStyle/>
          <a:p>
            <a:endParaRPr lang="en-US"/>
          </a:p>
        </p:txBody>
      </p:sp>
      <p:sp>
        <p:nvSpPr>
          <p:cNvPr id="9" name="Content Placeholder 8">
            <a:extLst>
              <a:ext uri="{FF2B5EF4-FFF2-40B4-BE49-F238E27FC236}">
                <a16:creationId xmlns:a16="http://schemas.microsoft.com/office/drawing/2014/main" id="{9D8CC2A7-9C14-206A-950F-909B27DDED11}"/>
              </a:ext>
            </a:extLst>
          </p:cNvPr>
          <p:cNvSpPr>
            <a:spLocks noGrp="1"/>
          </p:cNvSpPr>
          <p:nvPr>
            <p:ph idx="17"/>
          </p:nvPr>
        </p:nvSpPr>
        <p:spPr/>
        <p:txBody>
          <a:bodyPr/>
          <a:lstStyle/>
          <a:p>
            <a:endParaRPr lang="en-US"/>
          </a:p>
        </p:txBody>
      </p:sp>
      <p:sp>
        <p:nvSpPr>
          <p:cNvPr id="5" name="Slide Number Placeholder 4">
            <a:extLst>
              <a:ext uri="{FF2B5EF4-FFF2-40B4-BE49-F238E27FC236}">
                <a16:creationId xmlns:a16="http://schemas.microsoft.com/office/drawing/2014/main" id="{3F2D93EB-2637-F3A1-C206-3B309D0CD3E3}"/>
              </a:ext>
            </a:extLst>
          </p:cNvPr>
          <p:cNvSpPr>
            <a:spLocks noGrp="1"/>
          </p:cNvSpPr>
          <p:nvPr>
            <p:ph type="sldNum" sz="quarter" idx="16"/>
          </p:nvPr>
        </p:nvSpPr>
        <p:spPr/>
        <p:txBody>
          <a:bodyPr/>
          <a:lstStyle/>
          <a:p>
            <a:fld id="{8ABDC324-684B-9C44-A484-D2B69E2467CF}" type="slidenum">
              <a:rPr lang="en-US" smtClean="0"/>
              <a:pPr/>
              <a:t>8</a:t>
            </a:fld>
            <a:endParaRPr lang="en-US" dirty="0"/>
          </a:p>
        </p:txBody>
      </p:sp>
    </p:spTree>
    <p:extLst>
      <p:ext uri="{BB962C8B-B14F-4D97-AF65-F5344CB8AC3E}">
        <p14:creationId xmlns:p14="http://schemas.microsoft.com/office/powerpoint/2010/main" val="20635818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7690CEAB-C71D-FD0A-6446-05B8C0FCBBF2}"/>
              </a:ext>
            </a:extLst>
          </p:cNvPr>
          <p:cNvSpPr>
            <a:spLocks noGrp="1"/>
          </p:cNvSpPr>
          <p:nvPr>
            <p:ph type="title"/>
          </p:nvPr>
        </p:nvSpPr>
        <p:spPr/>
        <p:txBody>
          <a:bodyPr/>
          <a:lstStyle/>
          <a:p>
            <a:endParaRPr lang="en-US"/>
          </a:p>
        </p:txBody>
      </p:sp>
      <p:sp>
        <p:nvSpPr>
          <p:cNvPr id="11" name="Content Placeholder 10">
            <a:extLst>
              <a:ext uri="{FF2B5EF4-FFF2-40B4-BE49-F238E27FC236}">
                <a16:creationId xmlns:a16="http://schemas.microsoft.com/office/drawing/2014/main" id="{122BA855-B773-5A84-56AA-331CF54BADA3}"/>
              </a:ext>
            </a:extLst>
          </p:cNvPr>
          <p:cNvSpPr>
            <a:spLocks noGrp="1"/>
          </p:cNvSpPr>
          <p:nvPr>
            <p:ph idx="1"/>
          </p:nvPr>
        </p:nvSpPr>
        <p:spPr/>
        <p:txBody>
          <a:bodyPr/>
          <a:lstStyle/>
          <a:p>
            <a:endParaRPr lang="en-US"/>
          </a:p>
        </p:txBody>
      </p:sp>
      <p:sp>
        <p:nvSpPr>
          <p:cNvPr id="15" name="Content Placeholder 14">
            <a:extLst>
              <a:ext uri="{FF2B5EF4-FFF2-40B4-BE49-F238E27FC236}">
                <a16:creationId xmlns:a16="http://schemas.microsoft.com/office/drawing/2014/main" id="{16B41FF5-309E-B04A-8484-AD2663D60126}"/>
              </a:ext>
            </a:extLst>
          </p:cNvPr>
          <p:cNvSpPr>
            <a:spLocks noGrp="1"/>
          </p:cNvSpPr>
          <p:nvPr>
            <p:ph idx="15"/>
          </p:nvPr>
        </p:nvSpPr>
        <p:spPr/>
        <p:txBody>
          <a:bodyPr/>
          <a:lstStyle/>
          <a:p>
            <a:endParaRPr lang="en-US"/>
          </a:p>
        </p:txBody>
      </p:sp>
      <p:sp>
        <p:nvSpPr>
          <p:cNvPr id="13" name="Content Placeholder 12">
            <a:extLst>
              <a:ext uri="{FF2B5EF4-FFF2-40B4-BE49-F238E27FC236}">
                <a16:creationId xmlns:a16="http://schemas.microsoft.com/office/drawing/2014/main" id="{BF8A5C4C-836B-82CD-8217-9E5A95844A47}"/>
              </a:ext>
            </a:extLst>
          </p:cNvPr>
          <p:cNvSpPr>
            <a:spLocks noGrp="1"/>
          </p:cNvSpPr>
          <p:nvPr>
            <p:ph idx="13"/>
          </p:nvPr>
        </p:nvSpPr>
        <p:spPr/>
        <p:txBody>
          <a:bodyPr/>
          <a:lstStyle/>
          <a:p>
            <a:endParaRPr lang="en-US"/>
          </a:p>
        </p:txBody>
      </p:sp>
      <p:sp>
        <p:nvSpPr>
          <p:cNvPr id="14" name="Content Placeholder 13">
            <a:extLst>
              <a:ext uri="{FF2B5EF4-FFF2-40B4-BE49-F238E27FC236}">
                <a16:creationId xmlns:a16="http://schemas.microsoft.com/office/drawing/2014/main" id="{DB9A473E-CE8F-FCF8-47E1-83D2F543FD9B}"/>
              </a:ext>
            </a:extLst>
          </p:cNvPr>
          <p:cNvSpPr>
            <a:spLocks noGrp="1"/>
          </p:cNvSpPr>
          <p:nvPr>
            <p:ph idx="14"/>
          </p:nvPr>
        </p:nvSpPr>
        <p:spPr/>
        <p:txBody>
          <a:bodyPr/>
          <a:lstStyle/>
          <a:p>
            <a:endParaRPr lang="en-US"/>
          </a:p>
        </p:txBody>
      </p:sp>
      <p:sp>
        <p:nvSpPr>
          <p:cNvPr id="12" name="Content Placeholder 11">
            <a:extLst>
              <a:ext uri="{FF2B5EF4-FFF2-40B4-BE49-F238E27FC236}">
                <a16:creationId xmlns:a16="http://schemas.microsoft.com/office/drawing/2014/main" id="{9AF5035D-E479-41A4-9AC8-5638E305A607}"/>
              </a:ext>
            </a:extLst>
          </p:cNvPr>
          <p:cNvSpPr>
            <a:spLocks noGrp="1"/>
          </p:cNvSpPr>
          <p:nvPr>
            <p:ph idx="12"/>
          </p:nvPr>
        </p:nvSpPr>
        <p:spPr/>
        <p:txBody>
          <a:bodyPr/>
          <a:lstStyle/>
          <a:p>
            <a:endParaRPr lang="en-US"/>
          </a:p>
        </p:txBody>
      </p:sp>
      <p:sp>
        <p:nvSpPr>
          <p:cNvPr id="17" name="Content Placeholder 16">
            <a:extLst>
              <a:ext uri="{FF2B5EF4-FFF2-40B4-BE49-F238E27FC236}">
                <a16:creationId xmlns:a16="http://schemas.microsoft.com/office/drawing/2014/main" id="{78233962-BE09-8833-91A9-0AAFCA0F2944}"/>
              </a:ext>
            </a:extLst>
          </p:cNvPr>
          <p:cNvSpPr>
            <a:spLocks noGrp="1"/>
          </p:cNvSpPr>
          <p:nvPr>
            <p:ph idx="21"/>
          </p:nvPr>
        </p:nvSpPr>
        <p:spPr/>
        <p:txBody>
          <a:bodyPr/>
          <a:lstStyle/>
          <a:p>
            <a:endParaRPr lang="en-US"/>
          </a:p>
        </p:txBody>
      </p:sp>
      <p:sp>
        <p:nvSpPr>
          <p:cNvPr id="16" name="Content Placeholder 15">
            <a:extLst>
              <a:ext uri="{FF2B5EF4-FFF2-40B4-BE49-F238E27FC236}">
                <a16:creationId xmlns:a16="http://schemas.microsoft.com/office/drawing/2014/main" id="{5D6E205A-0EE2-CFE4-EA82-8D72818F9643}"/>
              </a:ext>
            </a:extLst>
          </p:cNvPr>
          <p:cNvSpPr>
            <a:spLocks noGrp="1"/>
          </p:cNvSpPr>
          <p:nvPr>
            <p:ph idx="17"/>
          </p:nvPr>
        </p:nvSpPr>
        <p:spPr/>
        <p:txBody>
          <a:bodyPr/>
          <a:lstStyle/>
          <a:p>
            <a:endParaRPr lang="en-US"/>
          </a:p>
        </p:txBody>
      </p:sp>
      <p:sp>
        <p:nvSpPr>
          <p:cNvPr id="5" name="Slide Number Placeholder 4">
            <a:extLst>
              <a:ext uri="{FF2B5EF4-FFF2-40B4-BE49-F238E27FC236}">
                <a16:creationId xmlns:a16="http://schemas.microsoft.com/office/drawing/2014/main" id="{240CF140-39D8-F325-E9FC-8207A14B62B5}"/>
              </a:ext>
            </a:extLst>
          </p:cNvPr>
          <p:cNvSpPr>
            <a:spLocks noGrp="1"/>
          </p:cNvSpPr>
          <p:nvPr>
            <p:ph type="sldNum" sz="quarter" idx="16"/>
          </p:nvPr>
        </p:nvSpPr>
        <p:spPr/>
        <p:txBody>
          <a:bodyPr/>
          <a:lstStyle/>
          <a:p>
            <a:fld id="{8ABDC324-684B-9C44-A484-D2B69E2467CF}" type="slidenum">
              <a:rPr lang="en-US" smtClean="0"/>
              <a:pPr/>
              <a:t>9</a:t>
            </a:fld>
            <a:endParaRPr lang="en-US" dirty="0"/>
          </a:p>
        </p:txBody>
      </p:sp>
    </p:spTree>
    <p:extLst>
      <p:ext uri="{BB962C8B-B14F-4D97-AF65-F5344CB8AC3E}">
        <p14:creationId xmlns:p14="http://schemas.microsoft.com/office/powerpoint/2010/main" val="300259715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heme/theme1.xml><?xml version="1.0" encoding="utf-8"?>
<a:theme xmlns:a="http://schemas.openxmlformats.org/drawingml/2006/main" name="BSPH CTL 2025-O">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Blue" id="{33F03D2D-A81B-E24C-955B-5982D931147A}" vid="{489CA24C-A917-0E4E-8466-2B9BA2E1EB52}"/>
    </a:ext>
  </a:extLst>
</a:theme>
</file>

<file path=ppt/theme/theme10.xml><?xml version="1.0" encoding="utf-8"?>
<a:theme xmlns:a="http://schemas.openxmlformats.org/drawingml/2006/main" name="NOTICE ONLY—NOT A LAYOUT">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Blue" id="{33F03D2D-A81B-E24C-955B-5982D931147A}" vid="{425B12FC-165A-054C-BF5A-784A5C286387}"/>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Sections">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Blue" id="{33F03D2D-A81B-E24C-955B-5982D931147A}" vid="{68E6FB5C-9CFA-504A-B585-97AF3496A1FD}"/>
    </a:ext>
  </a:extLst>
</a:theme>
</file>

<file path=ppt/theme/theme3.xml><?xml version="1.0" encoding="utf-8"?>
<a:theme xmlns:a="http://schemas.openxmlformats.org/drawingml/2006/main" name="One-liner">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Blue" id="{33F03D2D-A81B-E24C-955B-5982D931147A}" vid="{2E6B9AC0-F8E1-1549-8E9C-08FC2AB3089D}"/>
    </a:ext>
  </a:extLst>
</a:theme>
</file>

<file path=ppt/theme/theme4.xml><?xml version="1.0" encoding="utf-8"?>
<a:theme xmlns:a="http://schemas.openxmlformats.org/drawingml/2006/main" name="One-liner blue">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Blue" id="{33F03D2D-A81B-E24C-955B-5982D931147A}" vid="{9DC1ABE4-671E-6B4C-BA5F-C8D5E3BE1D79}"/>
    </a:ext>
  </a:extLst>
</a:theme>
</file>

<file path=ppt/theme/theme5.xml><?xml version="1.0" encoding="utf-8"?>
<a:theme xmlns:a="http://schemas.openxmlformats.org/drawingml/2006/main" name="Copyright and acknowledgement Blue">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Blue" id="{33F03D2D-A81B-E24C-955B-5982D931147A}" vid="{B185B643-448A-684B-AE08-F7465F264B9E}"/>
    </a:ext>
  </a:extLst>
</a:theme>
</file>

<file path=ppt/theme/theme6.xml><?xml version="1.0" encoding="utf-8"?>
<a:theme xmlns:a="http://schemas.openxmlformats.org/drawingml/2006/main" name="Horizontal layouts">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Blue" id="{33F03D2D-A81B-E24C-955B-5982D931147A}" vid="{D1DE5933-DDF3-914F-94EC-222AC27CC06D}"/>
    </a:ext>
  </a:extLst>
</a:theme>
</file>

<file path=ppt/theme/theme7.xml><?xml version="1.0" encoding="utf-8"?>
<a:theme xmlns:a="http://schemas.openxmlformats.org/drawingml/2006/main" name="Vertical layouts">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Blue" id="{33F03D2D-A81B-E24C-955B-5982D931147A}" vid="{F9091DAA-10BF-2D49-B80B-E002D4310E94}"/>
    </a:ext>
  </a:extLst>
</a:theme>
</file>

<file path=ppt/theme/theme8.xml><?xml version="1.0" encoding="utf-8"?>
<a:theme xmlns:a="http://schemas.openxmlformats.org/drawingml/2006/main" name="Verticle special layouts">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Blue" id="{33F03D2D-A81B-E24C-955B-5982D931147A}" vid="{88E07B88-1E6C-3046-976F-130981DB284D}"/>
    </a:ext>
  </a:extLst>
</a:theme>
</file>

<file path=ppt/theme/theme9.xml><?xml version="1.0" encoding="utf-8"?>
<a:theme xmlns:a="http://schemas.openxmlformats.org/drawingml/2006/main" name="Horiztonal special layouts">
  <a:themeElements>
    <a:clrScheme name="BSPH-04-17-25">
      <a:dk1>
        <a:srgbClr val="000000"/>
      </a:dk1>
      <a:lt1>
        <a:srgbClr val="FFFFFF"/>
      </a:lt1>
      <a:dk2>
        <a:srgbClr val="002C71"/>
      </a:dk2>
      <a:lt2>
        <a:srgbClr val="FEFAC9"/>
      </a:lt2>
      <a:accent1>
        <a:srgbClr val="002D72"/>
      </a:accent1>
      <a:accent2>
        <a:srgbClr val="0072CB"/>
      </a:accent2>
      <a:accent3>
        <a:srgbClr val="286140"/>
      </a:accent3>
      <a:accent4>
        <a:srgbClr val="A35C98"/>
      </a:accent4>
      <a:accent5>
        <a:srgbClr val="CF4520"/>
      </a:accent5>
      <a:accent6>
        <a:srgbClr val="F1C400"/>
      </a:accent6>
      <a:hlink>
        <a:srgbClr val="0077D8"/>
      </a:hlink>
      <a:folHlink>
        <a:srgbClr val="CF45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5 Advanced ME Template CTL-BSPH-Blue" id="{33F03D2D-A81B-E24C-955B-5982D931147A}" vid="{A9703EF2-7D12-B74B-9264-0762FDD877D3}"/>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FA458B74C065040AE0FE7D9322FC1F6" ma:contentTypeVersion="20" ma:contentTypeDescription="Create a new document." ma:contentTypeScope="" ma:versionID="f63fd047a691859fcf78df7c70f9062e">
  <xsd:schema xmlns:xsd="http://www.w3.org/2001/XMLSchema" xmlns:xs="http://www.w3.org/2001/XMLSchema" xmlns:p="http://schemas.microsoft.com/office/2006/metadata/properties" xmlns:ns2="ba7e7998-2861-4ca0-9013-05f19c923713" xmlns:ns3="968aeb27-7e1f-4a64-aea0-68e2c5511d17" targetNamespace="http://schemas.microsoft.com/office/2006/metadata/properties" ma:root="true" ma:fieldsID="04698fdc66eb1a58172b5d6ce1626f4f" ns2:_="" ns3:_="">
    <xsd:import namespace="ba7e7998-2861-4ca0-9013-05f19c923713"/>
    <xsd:import namespace="968aeb27-7e1f-4a64-aea0-68e2c5511d17"/>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Date" minOccurs="0"/>
                <xsd:element ref="ns2:MediaServiceObjectDetectorVersions" minOccurs="0"/>
                <xsd:element ref="ns2:Number"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7e7998-2861-4ca0-9013-05f19c92371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f3f7c956-802a-45ac-b2ba-cc78506785fb" ma:termSetId="09814cd3-568e-fe90-9814-8d621ff8fb84" ma:anchorId="fba54fb3-c3e1-fe81-a776-ca4b69148c4d" ma:open="true" ma:isKeyword="false">
      <xsd:complexType>
        <xsd:sequence>
          <xsd:element ref="pc:Terms" minOccurs="0" maxOccurs="1"/>
        </xsd:sequence>
      </xsd:complexType>
    </xsd:element>
    <xsd:element name="Date" ma:index="24" nillable="true" ma:displayName="Date" ma:format="DateOnly" ma:internalName="Date">
      <xsd:simpleType>
        <xsd:restriction base="dms:DateTime"/>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Number" ma:index="26" nillable="true" ma:displayName="Number" ma:format="Dropdown" ma:internalName="Number" ma:percentage="FALSE">
      <xsd:simpleType>
        <xsd:restriction base="dms:Number"/>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68aeb27-7e1f-4a64-aea0-68e2c5511d17"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fde38877-842f-43a5-b126-1a41855bd332}" ma:internalName="TaxCatchAll" ma:showField="CatchAllData" ma:web="968aeb27-7e1f-4a64-aea0-68e2c5511d1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968aeb27-7e1f-4a64-aea0-68e2c5511d17" xsi:nil="true"/>
    <lcf76f155ced4ddcb4097134ff3c332f xmlns="ba7e7998-2861-4ca0-9013-05f19c923713">
      <Terms xmlns="http://schemas.microsoft.com/office/infopath/2007/PartnerControls"/>
    </lcf76f155ced4ddcb4097134ff3c332f>
    <Number xmlns="ba7e7998-2861-4ca0-9013-05f19c923713" xsi:nil="true"/>
    <Date xmlns="ba7e7998-2861-4ca0-9013-05f19c923713" xsi:nil="true"/>
  </documentManagement>
</p:properties>
</file>

<file path=customXml/itemProps1.xml><?xml version="1.0" encoding="utf-8"?>
<ds:datastoreItem xmlns:ds="http://schemas.openxmlformats.org/officeDocument/2006/customXml" ds:itemID="{0881F9DF-AA7D-4E21-942D-06588FA26C5D}"/>
</file>

<file path=customXml/itemProps2.xml><?xml version="1.0" encoding="utf-8"?>
<ds:datastoreItem xmlns:ds="http://schemas.openxmlformats.org/officeDocument/2006/customXml" ds:itemID="{7EDFEA28-8C0D-42D2-95D1-8838350BF4E9}"/>
</file>

<file path=customXml/itemProps3.xml><?xml version="1.0" encoding="utf-8"?>
<ds:datastoreItem xmlns:ds="http://schemas.openxmlformats.org/officeDocument/2006/customXml" ds:itemID="{A05B2FA0-E46B-4A88-9EF3-B6D63A737DC6}"/>
</file>

<file path=docProps/app.xml><?xml version="1.0" encoding="utf-8"?>
<Properties xmlns="http://schemas.openxmlformats.org/officeDocument/2006/extended-properties" xmlns:vt="http://schemas.openxmlformats.org/officeDocument/2006/docPropsVTypes">
  <Template>BSPH CTL 2025-O</Template>
  <TotalTime>3</TotalTime>
  <Words>96</Words>
  <Application>Microsoft Macintosh PowerPoint</Application>
  <PresentationFormat>On-screen Show (16:9)</PresentationFormat>
  <Paragraphs>21</Paragraphs>
  <Slides>14</Slides>
  <Notes>1</Notes>
  <HiddenSlides>0</HiddenSlides>
  <MMClips>0</MMClips>
  <ScaleCrop>false</ScaleCrop>
  <HeadingPairs>
    <vt:vector size="6" baseType="variant">
      <vt:variant>
        <vt:lpstr>Fonts Used</vt:lpstr>
      </vt:variant>
      <vt:variant>
        <vt:i4>8</vt:i4>
      </vt:variant>
      <vt:variant>
        <vt:lpstr>Theme</vt:lpstr>
      </vt:variant>
      <vt:variant>
        <vt:i4>10</vt:i4>
      </vt:variant>
      <vt:variant>
        <vt:lpstr>Slide Titles</vt:lpstr>
      </vt:variant>
      <vt:variant>
        <vt:i4>14</vt:i4>
      </vt:variant>
    </vt:vector>
  </HeadingPairs>
  <TitlesOfParts>
    <vt:vector size="32" baseType="lpstr">
      <vt:lpstr>Arial</vt:lpstr>
      <vt:lpstr>Bookman Old Style</vt:lpstr>
      <vt:lpstr>Calibri</vt:lpstr>
      <vt:lpstr>Georgia</vt:lpstr>
      <vt:lpstr>Lucida Grande</vt:lpstr>
      <vt:lpstr>System Font Regular</vt:lpstr>
      <vt:lpstr>Tahoma</vt:lpstr>
      <vt:lpstr>Wingdings</vt:lpstr>
      <vt:lpstr>BSPH CTL 2025-O</vt:lpstr>
      <vt:lpstr>Sections</vt:lpstr>
      <vt:lpstr>One-liner</vt:lpstr>
      <vt:lpstr>One-liner blue</vt:lpstr>
      <vt:lpstr>Copyright and acknowledgement Blue</vt:lpstr>
      <vt:lpstr>Horizontal layouts</vt:lpstr>
      <vt:lpstr>Vertical layouts</vt:lpstr>
      <vt:lpstr>Verticle special layouts</vt:lpstr>
      <vt:lpstr>Horiztonal special layouts</vt:lpstr>
      <vt:lpstr>NOTICE ONLY—NOT A LAYOUT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About This Presentation</vt:lpstr>
    </vt:vector>
  </TitlesOfParts>
  <Manager>Johns Hopkins Bloomberg School of Public Health</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Johns Hopkins Bloomberg School of Public Health</dc:creator>
  <cp:keywords/>
  <dc:description>© Copyright 2025 Johns Hopkins University.
Produced by the Center for Teaching and Learning at the Johns Hopkins Bloomberg School of Public Health.
The material in this video is subject to the copyright of the owners of the material and is being provided for educational purposes under rules of fair use/copyright law for registered students in this course only. No additional copies of the copyrighted work may be made or distributed.
Template last revised on April 23, 2025.</dc:description>
  <cp:lastModifiedBy>Mary Munoz</cp:lastModifiedBy>
  <cp:revision>1</cp:revision>
  <cp:lastPrinted>2015-12-30T15:17:52Z</cp:lastPrinted>
  <dcterms:created xsi:type="dcterms:W3CDTF">2025-04-23T15:33:19Z</dcterms:created>
  <dcterms:modified xsi:type="dcterms:W3CDTF">2025-04-23T15:40:11Z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0x0101006FA458B74C065040AE0FE7D9322FC1F6</vt:lpwstr>
  </property>
</Properties>
</file>