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9.xml" ContentType="application/vnd.openxmlformats-officedocument.theme+xml"/>
  <Override PartName="/ppt/tags/tag2.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30" r:id="rId1"/>
    <p:sldMasterId id="2147484590" r:id="rId2"/>
    <p:sldMasterId id="2147484320" r:id="rId3"/>
    <p:sldMasterId id="2147484585" r:id="rId4"/>
    <p:sldMasterId id="2147484591" r:id="rId5"/>
    <p:sldMasterId id="2147483879" r:id="rId6"/>
    <p:sldMasterId id="2147484335" r:id="rId7"/>
    <p:sldMasterId id="2147484413" r:id="rId8"/>
    <p:sldMasterId id="2147484547" r:id="rId9"/>
    <p:sldMasterId id="2147484603" r:id="rId10"/>
  </p:sldMasterIdLst>
  <p:notesMasterIdLst>
    <p:notesMasterId r:id="rId25"/>
  </p:notesMasterIdLst>
  <p:handoutMasterIdLst>
    <p:handoutMasterId r:id="rId26"/>
  </p:handoutMasterIdLst>
  <p:sldIdLst>
    <p:sldId id="3701" r:id="rId11"/>
    <p:sldId id="3702" r:id="rId12"/>
    <p:sldId id="3703" r:id="rId13"/>
    <p:sldId id="3704" r:id="rId14"/>
    <p:sldId id="3705" r:id="rId15"/>
    <p:sldId id="3706" r:id="rId16"/>
    <p:sldId id="3707" r:id="rId17"/>
    <p:sldId id="3708" r:id="rId18"/>
    <p:sldId id="3709" r:id="rId19"/>
    <p:sldId id="3710" r:id="rId20"/>
    <p:sldId id="3711" r:id="rId21"/>
    <p:sldId id="3712" r:id="rId22"/>
    <p:sldId id="3713" r:id="rId23"/>
    <p:sldId id="3700"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620">
          <p15:clr>
            <a:srgbClr val="A4A3A4"/>
          </p15:clr>
        </p15:guide>
        <p15:guide id="4" orient="horz" pos="613">
          <p15:clr>
            <a:srgbClr val="A4A3A4"/>
          </p15:clr>
        </p15:guide>
        <p15:guide id="5" orient="horz" pos="756" userDrawn="1">
          <p15:clr>
            <a:srgbClr val="A4A3A4"/>
          </p15:clr>
        </p15:guide>
        <p15:guide id="7" pos="5760" userDrawn="1">
          <p15:clr>
            <a:srgbClr val="A4A3A4"/>
          </p15:clr>
        </p15:guide>
        <p15:guide id="8" pos="3663">
          <p15:clr>
            <a:srgbClr val="A4A3A4"/>
          </p15:clr>
        </p15:guide>
        <p15:guide id="10" pos="23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4520"/>
    <a:srgbClr val="D66D50"/>
    <a:srgbClr val="000000"/>
    <a:srgbClr val="9E8FB0"/>
    <a:srgbClr val="708549"/>
    <a:srgbClr val="418FDE"/>
    <a:srgbClr val="A45C98"/>
    <a:srgbClr val="0072CB"/>
    <a:srgbClr val="0077D8"/>
    <a:srgbClr val="F1C4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96027" autoAdjust="0"/>
  </p:normalViewPr>
  <p:slideViewPr>
    <p:cSldViewPr snapToGrid="0" snapToObjects="1">
      <p:cViewPr varScale="1">
        <p:scale>
          <a:sx n="143" d="100"/>
          <a:sy n="143" d="100"/>
        </p:scale>
        <p:origin x="200" y="408"/>
      </p:cViewPr>
      <p:guideLst>
        <p:guide orient="horz" pos="1620"/>
        <p:guide orient="horz" pos="613"/>
        <p:guide orient="horz" pos="756"/>
        <p:guide pos="5760"/>
        <p:guide pos="3663"/>
        <p:guide pos="230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customXml" Target="../customXml/item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Master" Target="slideMasters/slideMaster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Munoz" userId="48875815-e256-4fab-95ec-75150e97ab30" providerId="ADAL" clId="{59B8BED9-50EA-3249-82AF-4D074FC70072}"/>
    <pc:docChg chg="modSld">
      <pc:chgData name="Mary Munoz" userId="48875815-e256-4fab-95ec-75150e97ab30" providerId="ADAL" clId="{59B8BED9-50EA-3249-82AF-4D074FC70072}" dt="2025-04-23T15:40:24.264" v="0"/>
      <pc:docMkLst>
        <pc:docMk/>
      </pc:docMkLst>
      <pc:sldChg chg="addSp modSp">
        <pc:chgData name="Mary Munoz" userId="48875815-e256-4fab-95ec-75150e97ab30" providerId="ADAL" clId="{59B8BED9-50EA-3249-82AF-4D074FC70072}" dt="2025-04-23T15:40:24.264" v="0"/>
        <pc:sldMkLst>
          <pc:docMk/>
          <pc:sldMk cId="334294680" sldId="3701"/>
        </pc:sldMkLst>
        <pc:spChg chg="add mod">
          <ac:chgData name="Mary Munoz" userId="48875815-e256-4fab-95ec-75150e97ab30" providerId="ADAL" clId="{59B8BED9-50EA-3249-82AF-4D074FC70072}" dt="2025-04-23T15:40:24.264" v="0"/>
          <ac:spMkLst>
            <pc:docMk/>
            <pc:sldMk cId="334294680" sldId="3701"/>
            <ac:spMk id="2" creationId="{7AEFEA95-A5E9-160E-3C8C-CC37023E484A}"/>
          </ac:spMkLst>
        </pc:spChg>
      </pc:sldChg>
      <pc:sldChg chg="addSp modSp">
        <pc:chgData name="Mary Munoz" userId="48875815-e256-4fab-95ec-75150e97ab30" providerId="ADAL" clId="{59B8BED9-50EA-3249-82AF-4D074FC70072}" dt="2025-04-23T15:40:24.264" v="0"/>
        <pc:sldMkLst>
          <pc:docMk/>
          <pc:sldMk cId="1465930925" sldId="3703"/>
        </pc:sldMkLst>
        <pc:spChg chg="add mod">
          <ac:chgData name="Mary Munoz" userId="48875815-e256-4fab-95ec-75150e97ab30" providerId="ADAL" clId="{59B8BED9-50EA-3249-82AF-4D074FC70072}" dt="2025-04-23T15:40:24.264" v="0"/>
          <ac:spMkLst>
            <pc:docMk/>
            <pc:sldMk cId="1465930925" sldId="3703"/>
            <ac:spMk id="2" creationId="{0D5D8F2E-75CB-7F42-10EA-382A008AE9CA}"/>
          </ac:spMkLst>
        </pc:spChg>
      </pc:sldChg>
      <pc:sldChg chg="addSp modSp">
        <pc:chgData name="Mary Munoz" userId="48875815-e256-4fab-95ec-75150e97ab30" providerId="ADAL" clId="{59B8BED9-50EA-3249-82AF-4D074FC70072}" dt="2025-04-23T15:40:24.264" v="0"/>
        <pc:sldMkLst>
          <pc:docMk/>
          <pc:sldMk cId="3571236130" sldId="3704"/>
        </pc:sldMkLst>
        <pc:spChg chg="add mod">
          <ac:chgData name="Mary Munoz" userId="48875815-e256-4fab-95ec-75150e97ab30" providerId="ADAL" clId="{59B8BED9-50EA-3249-82AF-4D074FC70072}" dt="2025-04-23T15:40:24.264" v="0"/>
          <ac:spMkLst>
            <pc:docMk/>
            <pc:sldMk cId="3571236130" sldId="3704"/>
            <ac:spMk id="2" creationId="{E4954D56-9918-1F60-A709-D255011DFDEF}"/>
          </ac:spMkLst>
        </pc:spChg>
      </pc:sldChg>
      <pc:sldChg chg="addSp modSp">
        <pc:chgData name="Mary Munoz" userId="48875815-e256-4fab-95ec-75150e97ab30" providerId="ADAL" clId="{59B8BED9-50EA-3249-82AF-4D074FC70072}" dt="2025-04-23T15:40:24.264" v="0"/>
        <pc:sldMkLst>
          <pc:docMk/>
          <pc:sldMk cId="2109584126" sldId="3705"/>
        </pc:sldMkLst>
        <pc:spChg chg="add mod">
          <ac:chgData name="Mary Munoz" userId="48875815-e256-4fab-95ec-75150e97ab30" providerId="ADAL" clId="{59B8BED9-50EA-3249-82AF-4D074FC70072}" dt="2025-04-23T15:40:24.264" v="0"/>
          <ac:spMkLst>
            <pc:docMk/>
            <pc:sldMk cId="2109584126" sldId="3705"/>
            <ac:spMk id="2" creationId="{BB1B1792-9424-1269-879A-5C779320DF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D7D3A2-31E4-8E42-BFE4-E1D5C718E739}" type="datetimeFigureOut">
              <a:rPr lang="en-US" smtClean="0"/>
              <a:pPr/>
              <a:t>4/23/25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98F7A4-CE3D-804B-A1DB-4079A629C97B}" type="slidenum">
              <a:rPr lang="en-US" smtClean="0"/>
              <a:pPr/>
              <a:t>‹#›</a:t>
            </a:fld>
            <a:endParaRPr lang="en-US" dirty="0"/>
          </a:p>
        </p:txBody>
      </p:sp>
    </p:spTree>
    <p:extLst>
      <p:ext uri="{BB962C8B-B14F-4D97-AF65-F5344CB8AC3E}">
        <p14:creationId xmlns:p14="http://schemas.microsoft.com/office/powerpoint/2010/main" val="329567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0E2176-2878-124F-9D1F-E150291074BD}" type="datetimeFigureOut">
              <a:rPr lang="en-US" smtClean="0"/>
              <a:pPr/>
              <a:t>4/23/25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D3DDD1-A2AC-0143-A10E-767D06A6F773}" type="slidenum">
              <a:rPr lang="en-US" smtClean="0"/>
              <a:pPr/>
              <a:t>‹#›</a:t>
            </a:fld>
            <a:endParaRPr lang="en-US" dirty="0"/>
          </a:p>
        </p:txBody>
      </p:sp>
    </p:spTree>
    <p:extLst>
      <p:ext uri="{BB962C8B-B14F-4D97-AF65-F5344CB8AC3E}">
        <p14:creationId xmlns:p14="http://schemas.microsoft.com/office/powerpoint/2010/main" val="38355574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3DDD1-A2AC-0143-A10E-767D06A6F773}" type="slidenum">
              <a:rPr lang="en-US" smtClean="0"/>
              <a:pPr/>
              <a:t>14</a:t>
            </a:fld>
            <a:endParaRPr lang="en-US" dirty="0"/>
          </a:p>
        </p:txBody>
      </p:sp>
    </p:spTree>
    <p:extLst>
      <p:ext uri="{BB962C8B-B14F-4D97-AF65-F5344CB8AC3E}">
        <p14:creationId xmlns:p14="http://schemas.microsoft.com/office/powerpoint/2010/main" val="4268843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hyperlink" Target="https://cnn.com/" TargetMode="External"/><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section, 1 speaker">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C0CFC2F1-F3BE-B5EA-F36C-685EF5C8E633}"/>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rgbClr val="CF4520"/>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p:txBody>
          <a:bodyPr anchor="b"/>
          <a:lstStyle/>
          <a:p>
            <a:r>
              <a:rPr lang="en-US"/>
              <a:t>Click to edit Master title style</a:t>
            </a:r>
            <a:endParaRPr lang="en-US" dirty="0"/>
          </a:p>
        </p:txBody>
      </p:sp>
      <p:sp>
        <p:nvSpPr>
          <p:cNvPr id="5" name="Section title">
            <a:extLst>
              <a:ext uri="{FF2B5EF4-FFF2-40B4-BE49-F238E27FC236}">
                <a16:creationId xmlns:a16="http://schemas.microsoft.com/office/drawing/2014/main" id="{9464CDC4-C1F5-EDFE-3B07-182F279DC8D4}"/>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8" name="Faculty name">
            <a:extLst>
              <a:ext uri="{FF2B5EF4-FFF2-40B4-BE49-F238E27FC236}">
                <a16:creationId xmlns:a16="http://schemas.microsoft.com/office/drawing/2014/main" id="{CB31E7BD-37F7-F32D-F921-8C34BCDEEC2E}"/>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11" name="Faculty photo">
            <a:extLst>
              <a:ext uri="{FF2B5EF4-FFF2-40B4-BE49-F238E27FC236}">
                <a16:creationId xmlns:a16="http://schemas.microsoft.com/office/drawing/2014/main" id="{A8AF65C3-DE39-8A53-8060-E312EE754B40}"/>
              </a:ext>
            </a:extLst>
          </p:cNvPr>
          <p:cNvSpPr>
            <a:spLocks noGrp="1"/>
          </p:cNvSpPr>
          <p:nvPr>
            <p:ph type="pic" sz="quarter" idx="13"/>
          </p:nvPr>
        </p:nvSpPr>
        <p:spPr>
          <a:xfrm>
            <a:off x="7075070" y="3263708"/>
            <a:ext cx="1630642" cy="1628858"/>
          </a:xfrm>
          <a:prstGeom prst="rect">
            <a:avLst/>
          </a:prstGeom>
          <a:ln w="25400">
            <a:solidFill>
              <a:srgbClr val="CF4520"/>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7" name="Credit">
            <a:extLst>
              <a:ext uri="{FF2B5EF4-FFF2-40B4-BE49-F238E27FC236}">
                <a16:creationId xmlns:a16="http://schemas.microsoft.com/office/drawing/2014/main" id="{EA0D684B-9C07-1C02-43A0-5689A04D52D8}"/>
              </a:ext>
            </a:extLst>
          </p:cNvPr>
          <p:cNvSpPr>
            <a:spLocks noGrp="1"/>
          </p:cNvSpPr>
          <p:nvPr>
            <p:ph type="body" sz="quarter" idx="14" hasCustomPrompt="1"/>
          </p:nvPr>
        </p:nvSpPr>
        <p:spPr>
          <a:xfrm>
            <a:off x="3625025" y="4827074"/>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nchor="b"/>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933434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with headshot">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1828800" y="1472513"/>
            <a:ext cx="7315200" cy="914400"/>
          </a:xfrm>
          <a:prstGeom prst="rect">
            <a:avLst/>
          </a:prstGeom>
          <a:solidFill>
            <a:srgbClr val="CF4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1826735" y="2313761"/>
            <a:ext cx="731520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1824670" y="1472513"/>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
        <p:nvSpPr>
          <p:cNvPr id="6" name="Faculty photo">
            <a:extLst>
              <a:ext uri="{FF2B5EF4-FFF2-40B4-BE49-F238E27FC236}">
                <a16:creationId xmlns:a16="http://schemas.microsoft.com/office/drawing/2014/main" id="{CCEDD7B8-D540-A839-6B34-DEC9AD13791A}"/>
              </a:ext>
            </a:extLst>
          </p:cNvPr>
          <p:cNvSpPr>
            <a:spLocks noGrp="1"/>
          </p:cNvSpPr>
          <p:nvPr>
            <p:ph type="pic" sz="quarter" idx="11"/>
          </p:nvPr>
        </p:nvSpPr>
        <p:spPr>
          <a:xfrm>
            <a:off x="6310927" y="939248"/>
            <a:ext cx="2275134" cy="2005430"/>
          </a:xfrm>
          <a:prstGeom prst="rect">
            <a:avLst/>
          </a:prstGeom>
          <a:ln w="38100">
            <a:solidFill>
              <a:srgbClr val="CF4520"/>
            </a:solidFill>
            <a:miter lim="800000"/>
          </a:ln>
        </p:spPr>
        <p:txBody>
          <a:bodyPr/>
          <a:lstStyle>
            <a:lvl1pPr marL="0" indent="0">
              <a:buFontTx/>
              <a:buNone/>
              <a:defRPr sz="1800">
                <a:solidFill>
                  <a:schemeClr val="bg1"/>
                </a:solidFill>
                <a:latin typeface="Calibri" panose="020F0502020204030204" pitchFamily="34" charset="0"/>
                <a:cs typeface="Calibri" panose="020F0502020204030204" pitchFamily="34" charset="0"/>
              </a:defRPr>
            </a:lvl1pPr>
          </a:lstStyle>
          <a:p>
            <a:r>
              <a:rPr lang="en-US" dirty="0"/>
              <a:t>Click icon to add picture</a:t>
            </a:r>
          </a:p>
        </p:txBody>
      </p:sp>
      <p:sp>
        <p:nvSpPr>
          <p:cNvPr id="7" name="Faculty name">
            <a:extLst>
              <a:ext uri="{FF2B5EF4-FFF2-40B4-BE49-F238E27FC236}">
                <a16:creationId xmlns:a16="http://schemas.microsoft.com/office/drawing/2014/main" id="{14892DC7-87BF-693A-8DA8-545D4D0ECBDC}"/>
              </a:ext>
            </a:extLst>
          </p:cNvPr>
          <p:cNvSpPr>
            <a:spLocks noGrp="1"/>
          </p:cNvSpPr>
          <p:nvPr>
            <p:ph idx="12" hasCustomPrompt="1"/>
          </p:nvPr>
        </p:nvSpPr>
        <p:spPr>
          <a:xfrm>
            <a:off x="5932776" y="3043437"/>
            <a:ext cx="3031435" cy="280036"/>
          </a:xfrm>
          <a:prstGeom prst="rect">
            <a:avLst/>
          </a:prstGeom>
          <a:noFill/>
          <a:ln w="9525" cap="flat" cmpd="sng" algn="ctr">
            <a:noFill/>
            <a:prstDash val="solid"/>
            <a:miter lim="800000"/>
            <a:headEnd type="none" w="med" len="med"/>
            <a:tailEnd type="none" w="med" len="med"/>
          </a:ln>
        </p:spPr>
        <p:txBody>
          <a:bodyPr lIns="0" tIns="0" rIns="0" bIns="0" anchor="t">
            <a:normAutofit/>
          </a:bodyPr>
          <a:lstStyle>
            <a:lvl1pPr marL="0" marR="0" indent="0" algn="ctr"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1000" baseline="0">
                <a:solidFill>
                  <a:schemeClr val="bg1"/>
                </a:solidFill>
                <a:latin typeface="Georgia" panose="02040502050405020303" pitchFamily="18" charset="0"/>
                <a:cs typeface="Calibri"/>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faculty name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421889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with photo">
    <p:spTree>
      <p:nvGrpSpPr>
        <p:cNvPr id="1" name=""/>
        <p:cNvGrpSpPr/>
        <p:nvPr/>
      </p:nvGrpSpPr>
      <p:grpSpPr>
        <a:xfrm>
          <a:off x="0" y="0"/>
          <a:ext cx="0" cy="0"/>
          <a:chOff x="0" y="0"/>
          <a:chExt cx="0" cy="0"/>
        </a:xfrm>
      </p:grpSpPr>
      <p:sp>
        <p:nvSpPr>
          <p:cNvPr id="11" name="Decorative bar">
            <a:extLst>
              <a:ext uri="{FF2B5EF4-FFF2-40B4-BE49-F238E27FC236}">
                <a16:creationId xmlns:a16="http://schemas.microsoft.com/office/drawing/2014/main" id="{F6E1FD1C-40BD-41CA-AA2E-A49D45AF9BD7}"/>
              </a:ext>
              <a:ext uri="{C183D7F6-B498-43B3-948B-1728B52AA6E4}">
                <adec:decorative xmlns:adec="http://schemas.microsoft.com/office/drawing/2017/decorative" val="1"/>
              </a:ext>
            </a:extLst>
          </p:cNvPr>
          <p:cNvSpPr/>
          <p:nvPr userDrawn="1"/>
        </p:nvSpPr>
        <p:spPr>
          <a:xfrm>
            <a:off x="5846" y="2578605"/>
            <a:ext cx="4572000" cy="914400"/>
          </a:xfrm>
          <a:prstGeom prst="rect">
            <a:avLst/>
          </a:prstGeom>
          <a:solidFill>
            <a:srgbClr val="CF4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2" name="Decorative line">
            <a:extLst>
              <a:ext uri="{FF2B5EF4-FFF2-40B4-BE49-F238E27FC236}">
                <a16:creationId xmlns:a16="http://schemas.microsoft.com/office/drawing/2014/main" id="{35903B21-2708-73ED-FF55-B196BDD1077B}"/>
              </a:ext>
            </a:extLst>
          </p:cNvPr>
          <p:cNvSpPr/>
          <p:nvPr userDrawn="1"/>
        </p:nvSpPr>
        <p:spPr>
          <a:xfrm>
            <a:off x="0" y="3419853"/>
            <a:ext cx="457200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42422" y="2578605"/>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10" name="Photo">
            <a:extLst>
              <a:ext uri="{FF2B5EF4-FFF2-40B4-BE49-F238E27FC236}">
                <a16:creationId xmlns:a16="http://schemas.microsoft.com/office/drawing/2014/main" id="{ED71E68A-F656-4CCB-9FFC-4FF07A7FF218}"/>
              </a:ext>
            </a:extLst>
          </p:cNvPr>
          <p:cNvSpPr>
            <a:spLocks noGrp="1"/>
          </p:cNvSpPr>
          <p:nvPr>
            <p:ph type="pic" sz="quarter" idx="11"/>
          </p:nvPr>
        </p:nvSpPr>
        <p:spPr>
          <a:xfrm>
            <a:off x="4572000" y="17221"/>
            <a:ext cx="4572000" cy="5148072"/>
          </a:xfrm>
          <a:prstGeom prst="rect">
            <a:avLst/>
          </a:prstGeom>
          <a:ln w="38100">
            <a:noFill/>
            <a:miter lim="800000"/>
          </a:ln>
        </p:spPr>
        <p:txBody>
          <a:bodyPr/>
          <a:lstStyle>
            <a:lvl1pPr marL="0" indent="0">
              <a:buFontTx/>
              <a:buNone/>
              <a:defRPr>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r>
              <a:rPr lang="en-US" dirty="0"/>
              <a:t>Click icon to add picture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9262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liner">
    <p:bg>
      <p:bgPr>
        <a:solidFill>
          <a:srgbClr val="CF4520">
            <a:alpha val="85000"/>
          </a:srgbClr>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rgbClr val="CF4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7984"/>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409099621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liner blue">
    <p:bg>
      <p:bgPr>
        <a:solidFill>
          <a:srgbClr val="062D72"/>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rgbClr val="CF4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8617"/>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26551092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1" y="1143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ecorative line">
            <a:extLst>
              <a:ext uri="{FF2B5EF4-FFF2-40B4-BE49-F238E27FC236}">
                <a16:creationId xmlns:a16="http://schemas.microsoft.com/office/drawing/2014/main" id="{F1E59BA6-6F16-6AFF-5650-E866514680DB}"/>
              </a:ext>
              <a:ext uri="{C183D7F6-B498-43B3-948B-1728B52AA6E4}">
                <adec:decorative xmlns:adec="http://schemas.microsoft.com/office/drawing/2017/decorative" val="1"/>
              </a:ext>
            </a:extLst>
          </p:cNvPr>
          <p:cNvSpPr/>
          <p:nvPr userDrawn="1"/>
        </p:nvSpPr>
        <p:spPr>
          <a:xfrm>
            <a:off x="0" y="969264"/>
            <a:ext cx="5047488" cy="54864"/>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a:extLst>
              <a:ext uri="{FF2B5EF4-FFF2-40B4-BE49-F238E27FC236}">
                <a16:creationId xmlns:a16="http://schemas.microsoft.com/office/drawing/2014/main" id="{00E46CCA-6825-CBED-25F6-BD790A9CFAE7}"/>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6" name="Copyright statement">
            <a:extLst>
              <a:ext uri="{FF2B5EF4-FFF2-40B4-BE49-F238E27FC236}">
                <a16:creationId xmlns:a16="http://schemas.microsoft.com/office/drawing/2014/main" id="{39BCC64F-DC05-DFCD-6622-73EDB35C1916}"/>
              </a:ext>
            </a:extLst>
          </p:cNvPr>
          <p:cNvSpPr>
            <a:spLocks noGrp="1"/>
          </p:cNvSpPr>
          <p:nvPr>
            <p:ph type="body" sz="quarter" idx="11"/>
          </p:nvPr>
        </p:nvSpPr>
        <p:spPr>
          <a:xfrm>
            <a:off x="149223" y="1285197"/>
            <a:ext cx="5257800" cy="389658"/>
          </a:xfrm>
          <a:prstGeom prst="rect">
            <a:avLst/>
          </a:prstGeom>
        </p:spPr>
        <p:txBody>
          <a:bodyPr anchor="ctr"/>
          <a:lstStyle>
            <a:lvl1pPr>
              <a:defRPr sz="1600" b="1"/>
            </a:lvl1pPr>
          </a:lstStyle>
          <a:p>
            <a:pPr lvl="0"/>
            <a:r>
              <a:rPr lang="en-US" dirty="0"/>
              <a:t>Click to edit Master text styles</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802808"/>
            <a:ext cx="5257800" cy="2523086"/>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
        <p:nvSpPr>
          <p:cNvPr id="15" name="Oval 14">
            <a:extLst>
              <a:ext uri="{FF2B5EF4-FFF2-40B4-BE49-F238E27FC236}">
                <a16:creationId xmlns:a16="http://schemas.microsoft.com/office/drawing/2014/main" id="{104CA888-96C1-3E0D-5B90-4DED3C27CAA1}"/>
              </a:ext>
              <a:ext uri="{C183D7F6-B498-43B3-948B-1728B52AA6E4}">
                <adec:decorative xmlns:adec="http://schemas.microsoft.com/office/drawing/2017/decorative" val="1"/>
              </a:ext>
            </a:extLst>
          </p:cNvPr>
          <p:cNvSpPr/>
          <p:nvPr userDrawn="1"/>
        </p:nvSpPr>
        <p:spPr>
          <a:xfrm>
            <a:off x="5782684" y="1146781"/>
            <a:ext cx="2985654" cy="2985654"/>
          </a:xfrm>
          <a:prstGeom prst="ellipse">
            <a:avLst/>
          </a:prstGeom>
          <a:solidFill>
            <a:schemeClr val="bg1"/>
          </a:solidFill>
          <a:ln w="101600">
            <a:solidFill>
              <a:srgbClr val="D66D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BSPH logo lockup" descr="Logo, Johns Hopkins Bloomberg School of Public Health, Center for Teaching and Learning—shield with torch.">
            <a:extLst>
              <a:ext uri="{FF2B5EF4-FFF2-40B4-BE49-F238E27FC236}">
                <a16:creationId xmlns:a16="http://schemas.microsoft.com/office/drawing/2014/main" id="{DA13E765-4DDC-8E23-99AA-4D29CE3C083C}"/>
              </a:ext>
            </a:extLst>
          </p:cNvPr>
          <p:cNvPicPr>
            <a:picLocks noChangeAspect="1"/>
          </p:cNvPicPr>
          <p:nvPr userDrawn="1"/>
        </p:nvPicPr>
        <p:blipFill>
          <a:blip r:embed="rId2"/>
          <a:stretch>
            <a:fillRect/>
          </a:stretch>
        </p:blipFill>
        <p:spPr>
          <a:xfrm>
            <a:off x="5943313" y="1350852"/>
            <a:ext cx="2664396" cy="2577512"/>
          </a:xfrm>
          <a:prstGeom prst="rect">
            <a:avLst/>
          </a:prstGeom>
        </p:spPr>
      </p:pic>
    </p:spTree>
    <p:extLst>
      <p:ext uri="{BB962C8B-B14F-4D97-AF65-F5344CB8AC3E}">
        <p14:creationId xmlns:p14="http://schemas.microsoft.com/office/powerpoint/2010/main" val="2035701159"/>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knowledgemen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0" y="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ecorative line">
            <a:extLst>
              <a:ext uri="{FF2B5EF4-FFF2-40B4-BE49-F238E27FC236}">
                <a16:creationId xmlns:a16="http://schemas.microsoft.com/office/drawing/2014/main" id="{FF3362E3-F65C-255B-D33B-39577B7133C9}"/>
              </a:ext>
              <a:ext uri="{C183D7F6-B498-43B3-948B-1728B52AA6E4}">
                <adec:decorative xmlns:adec="http://schemas.microsoft.com/office/drawing/2017/decorative" val="1"/>
              </a:ext>
            </a:extLst>
          </p:cNvPr>
          <p:cNvSpPr/>
          <p:nvPr userDrawn="1"/>
        </p:nvSpPr>
        <p:spPr>
          <a:xfrm>
            <a:off x="0" y="969264"/>
            <a:ext cx="5047488" cy="45720"/>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a:extLst>
              <a:ext uri="{FF2B5EF4-FFF2-40B4-BE49-F238E27FC236}">
                <a16:creationId xmlns:a16="http://schemas.microsoft.com/office/drawing/2014/main" id="{42145999-DBC5-ECB5-BA81-E3AD2522E69F}"/>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285197"/>
            <a:ext cx="5257800" cy="3040697"/>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6" name="Image">
            <a:extLst>
              <a:ext uri="{FF2B5EF4-FFF2-40B4-BE49-F238E27FC236}">
                <a16:creationId xmlns:a16="http://schemas.microsoft.com/office/drawing/2014/main" id="{60CBF034-4602-CB84-B057-BB392D31C675}"/>
              </a:ext>
            </a:extLst>
          </p:cNvPr>
          <p:cNvSpPr>
            <a:spLocks noGrp="1"/>
          </p:cNvSpPr>
          <p:nvPr>
            <p:ph sz="quarter" idx="15"/>
          </p:nvPr>
        </p:nvSpPr>
        <p:spPr>
          <a:xfrm>
            <a:off x="5556246" y="53975"/>
            <a:ext cx="3432306" cy="4271919"/>
          </a:xfrm>
          <a:prstGeom prst="rect">
            <a:avLst/>
          </a:prstGeom>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Tree>
    <p:extLst>
      <p:ext uri="{BB962C8B-B14F-4D97-AF65-F5344CB8AC3E}">
        <p14:creationId xmlns:p14="http://schemas.microsoft.com/office/powerpoint/2010/main" val="31327506"/>
      </p:ext>
    </p:extLst>
  </p:cSld>
  <p:clrMapOvr>
    <a:masterClrMapping/>
  </p:clrMapOvr>
  <p:extLst>
    <p:ext uri="{DCECCB84-F9BA-43D5-87BE-67443E8EF086}">
      <p15:sldGuideLst xmlns:p15="http://schemas.microsoft.com/office/powerpoint/2012/main">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ypical-bullet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87"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p>
            <a:pPr lvl="0"/>
            <a:r>
              <a:rPr lang="en-US" dirty="0"/>
              <a:t>Click to add first-level bullet</a:t>
            </a:r>
          </a:p>
          <a:p>
            <a:pPr lvl="1"/>
            <a:r>
              <a:rPr lang="en-US" dirty="0"/>
              <a:t>Second level</a:t>
            </a:r>
          </a:p>
          <a:p>
            <a:pPr lvl="2"/>
            <a:r>
              <a:rPr lang="en-US" dirty="0"/>
              <a:t>Third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20311"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006430398"/>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guide id="3" orient="horz" pos="3180" userDrawn="1">
          <p15:clr>
            <a:srgbClr val="547EB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th bullet">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48"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hasCustomPrompt="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lvl1pPr>
              <a:buClr>
                <a:srgbClr val="D66D50"/>
              </a:buClr>
              <a:defRPr/>
            </a:lvl1pPr>
            <a:lvl2pPr>
              <a:buClr>
                <a:srgbClr val="D66D50"/>
              </a:buClr>
              <a:defRPr/>
            </a:lvl2pPr>
            <a:lvl3pPr>
              <a:buClr>
                <a:srgbClr val="D66D50"/>
              </a:buClr>
              <a:defRPr/>
            </a:lvl3pPr>
            <a:lvl4pPr marL="1031875" indent="-228600">
              <a:buClr>
                <a:srgbClr val="D66D50"/>
              </a:buClr>
              <a:buSzPct val="100000"/>
              <a:buFont typeface="System Font Regular"/>
              <a:buChar char="■"/>
              <a:defRPr sz="1400">
                <a:latin typeface="Tahoma" panose="020B0604030504040204" pitchFamily="34" charset="0"/>
                <a:ea typeface="Tahoma" panose="020B0604030504040204" pitchFamily="34" charset="0"/>
                <a:cs typeface="Tahoma" panose="020B0604030504040204" pitchFamily="34" charset="0"/>
              </a:defRPr>
            </a:lvl4pPr>
          </a:lstStyle>
          <a:p>
            <a:pPr lvl="0"/>
            <a:r>
              <a:rPr lang="en-US" dirty="0"/>
              <a:t>Click to add first-level bullet</a:t>
            </a:r>
          </a:p>
          <a:p>
            <a:pPr lvl="1"/>
            <a:r>
              <a:rPr lang="en-US" dirty="0"/>
              <a:t>Second level</a:t>
            </a:r>
          </a:p>
          <a:p>
            <a:pPr lvl="2"/>
            <a:r>
              <a:rPr lang="en-US" dirty="0"/>
              <a:t>Third level</a:t>
            </a:r>
          </a:p>
          <a:p>
            <a:pPr lvl="3"/>
            <a:r>
              <a:rPr lang="en-US" dirty="0"/>
              <a:t>Fourth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2258476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lets 1"/>
          <p:cNvSpPr>
            <a:spLocks noGrp="1"/>
          </p:cNvSpPr>
          <p:nvPr>
            <p:ph idx="13" hasCustomPrompt="1"/>
          </p:nvPr>
        </p:nvSpPr>
        <p:spPr>
          <a:xfrm>
            <a:off x="149314" y="1200152"/>
            <a:ext cx="4379420" cy="3393200"/>
          </a:xfrm>
        </p:spPr>
        <p:txBody>
          <a:bodyPr/>
          <a:lstStyle>
            <a:lvl1pPr marL="288925" indent="-288925">
              <a:buClr>
                <a:srgbClr val="D66D50"/>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1422"/>
            <a:ext cx="4376334" cy="3391930"/>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9CB6042A-9A7B-5FA6-181D-B873C9B790A7}"/>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35A0F40-518B-B546-B0B2-A1824EC1205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77217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top captions,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28216"/>
            <a:ext cx="4379420" cy="2860873"/>
          </a:xfrm>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2">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32603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speaker">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5" name="Faculty name">
            <a:extLst>
              <a:ext uri="{FF2B5EF4-FFF2-40B4-BE49-F238E27FC236}">
                <a16:creationId xmlns:a16="http://schemas.microsoft.com/office/drawing/2014/main" id="{AFC28072-495E-18DD-D5B0-E7CFE6371BB6}"/>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2" name="Faculty photo">
            <a:extLst>
              <a:ext uri="{FF2B5EF4-FFF2-40B4-BE49-F238E27FC236}">
                <a16:creationId xmlns:a16="http://schemas.microsoft.com/office/drawing/2014/main" id="{BC898F78-D760-6627-4E2D-8A6306A217A6}"/>
              </a:ext>
            </a:extLst>
          </p:cNvPr>
          <p:cNvSpPr>
            <a:spLocks noGrp="1"/>
          </p:cNvSpPr>
          <p:nvPr>
            <p:ph type="pic" sz="quarter" idx="13"/>
          </p:nvPr>
        </p:nvSpPr>
        <p:spPr>
          <a:xfrm>
            <a:off x="7075070" y="3263708"/>
            <a:ext cx="1630642" cy="1628858"/>
          </a:xfrm>
          <a:prstGeom prst="rect">
            <a:avLst/>
          </a:prstGeom>
          <a:ln w="25400">
            <a:solidFill>
              <a:srgbClr val="CF4520"/>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4" name="Credit">
            <a:extLst>
              <a:ext uri="{FF2B5EF4-FFF2-40B4-BE49-F238E27FC236}">
                <a16:creationId xmlns:a16="http://schemas.microsoft.com/office/drawing/2014/main" id="{770FBD7B-DF93-34C7-4F16-E5878340BBCD}"/>
              </a:ext>
            </a:extLst>
          </p:cNvPr>
          <p:cNvSpPr>
            <a:spLocks noGrp="1"/>
          </p:cNvSpPr>
          <p:nvPr>
            <p:ph type="body" sz="quarter" idx="14" hasCustomPrompt="1"/>
          </p:nvPr>
        </p:nvSpPr>
        <p:spPr>
          <a:xfrm>
            <a:off x="3625025" y="4828032"/>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wrap="square"/>
          <a:lstStyle>
            <a:lvl1pPr>
              <a:defRPr>
                <a:latin typeface="+mj-lt"/>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806749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8842287"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rgbClr val="D66D50"/>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2DDCF19F-A0FE-CB44-767F-C6D97AC286C9}"/>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153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lef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rgbClr val="D66D50"/>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0150"/>
            <a:ext cx="4376334" cy="33932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E5B6DA7-7358-9F06-9AB7-E6F0EA55093D}"/>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A99857AD-EF38-344F-9DB2-381017A53D5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270207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righ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201308"/>
            <a:ext cx="4379420" cy="3392043"/>
          </a:xfrm>
        </p:spPr>
        <p:txBody>
          <a:bodyPr/>
          <a:lstStyle>
            <a:lvl1pPr marL="288925" indent="-288925">
              <a:buClr>
                <a:srgbClr val="D66D50"/>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BBAEBF50-5201-D8F2-7885-5328BC4A3A7F}"/>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EA6F4E2-BACB-E94F-A7ED-E5489A75FA58}"/>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96937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aptions, 2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2" name="Caption 1">
            <a:extLst>
              <a:ext uri="{FF2B5EF4-FFF2-40B4-BE49-F238E27FC236}">
                <a16:creationId xmlns:a16="http://schemas.microsoft.com/office/drawing/2014/main" id="{4D6E7788-1BC1-BC4A-A3A3-605ED8B641AB}"/>
              </a:ext>
            </a:extLst>
          </p:cNvPr>
          <p:cNvSpPr>
            <a:spLocks noGrp="1"/>
          </p:cNvSpPr>
          <p:nvPr>
            <p:ph type="body" sz="quarter" idx="21" hasCustomPrompt="1"/>
          </p:nvPr>
        </p:nvSpPr>
        <p:spPr>
          <a:xfrm>
            <a:off x="149313" y="1200150"/>
            <a:ext cx="884084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aption 2">
            <a:extLst>
              <a:ext uri="{FF2B5EF4-FFF2-40B4-BE49-F238E27FC236}">
                <a16:creationId xmlns:a16="http://schemas.microsoft.com/office/drawing/2014/main" id="{32AB41CC-EBC0-1C48-BE6D-CB034EC38E3C}"/>
              </a:ext>
            </a:extLst>
          </p:cNvPr>
          <p:cNvSpPr>
            <a:spLocks noGrp="1"/>
          </p:cNvSpPr>
          <p:nvPr>
            <p:ph type="body" sz="quarter" idx="15" hasCustomPrompt="1"/>
          </p:nvPr>
        </p:nvSpPr>
        <p:spPr>
          <a:xfrm>
            <a:off x="149313" y="1696072"/>
            <a:ext cx="4381499"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3" name="Bullets 1"/>
          <p:cNvSpPr>
            <a:spLocks noGrp="1"/>
          </p:cNvSpPr>
          <p:nvPr>
            <p:ph idx="1" hasCustomPrompt="1"/>
          </p:nvPr>
        </p:nvSpPr>
        <p:spPr>
          <a:xfrm>
            <a:off x="149314" y="2231135"/>
            <a:ext cx="4381414" cy="2359915"/>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A4957100-72FC-2A42-8D11-3C05EDC1A526}"/>
              </a:ext>
            </a:extLst>
          </p:cNvPr>
          <p:cNvSpPr>
            <a:spLocks noGrp="1"/>
          </p:cNvSpPr>
          <p:nvPr>
            <p:ph type="body" sz="quarter" idx="18" hasCustomPrompt="1"/>
          </p:nvPr>
        </p:nvSpPr>
        <p:spPr>
          <a:xfrm>
            <a:off x="4615266" y="1697230"/>
            <a:ext cx="4376334"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6" name="Bullets 2"/>
          <p:cNvSpPr>
            <a:spLocks noGrp="1"/>
          </p:cNvSpPr>
          <p:nvPr>
            <p:ph idx="12" hasCustomPrompt="1"/>
          </p:nvPr>
        </p:nvSpPr>
        <p:spPr>
          <a:xfrm>
            <a:off x="4610186" y="2231136"/>
            <a:ext cx="4379976" cy="2359914"/>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18474B13-1193-4B1F-958B-1BA3BD361D98}"/>
              </a:ext>
            </a:extLst>
          </p:cNvPr>
          <p:cNvSpPr>
            <a:spLocks noGrp="1"/>
          </p:cNvSpPr>
          <p:nvPr>
            <p:ph idx="2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2537B3CC-36F5-6348-ADBA-0F2C88D56821}"/>
              </a:ext>
            </a:extLst>
          </p:cNvPr>
          <p:cNvSpPr>
            <a:spLocks noGrp="1"/>
          </p:cNvSpPr>
          <p:nvPr>
            <p:ph type="sldNum" sz="quarter" idx="2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21262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op caption, 1 box">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1" name="Caption">
            <a:extLst>
              <a:ext uri="{FF2B5EF4-FFF2-40B4-BE49-F238E27FC236}">
                <a16:creationId xmlns:a16="http://schemas.microsoft.com/office/drawing/2014/main" id="{1F55D65F-DFFC-FC4A-A7A1-5282732454C1}"/>
              </a:ext>
            </a:extLst>
          </p:cNvPr>
          <p:cNvSpPr>
            <a:spLocks noGrp="1"/>
          </p:cNvSpPr>
          <p:nvPr>
            <p:ph type="body" sz="quarter" idx="17"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a:extLst>
              <a:ext uri="{FF2B5EF4-FFF2-40B4-BE49-F238E27FC236}">
                <a16:creationId xmlns:a16="http://schemas.microsoft.com/office/drawing/2014/main" id="{469FABCF-7953-3149-8EE5-C34571F9028F}"/>
              </a:ext>
            </a:extLst>
          </p:cNvPr>
          <p:cNvSpPr>
            <a:spLocks noGrp="1"/>
          </p:cNvSpPr>
          <p:nvPr>
            <p:ph idx="13" hasCustomPrompt="1"/>
          </p:nvPr>
        </p:nvSpPr>
        <p:spPr>
          <a:xfrm>
            <a:off x="149314" y="1732478"/>
            <a:ext cx="8842286" cy="286087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852AD5DD-DB97-7468-3B6D-4F03C9A024BE}"/>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81CCAF77-B6EA-254F-A963-E59E78C0B915}"/>
              </a:ext>
            </a:extLst>
          </p:cNvPr>
          <p:cNvSpPr>
            <a:spLocks noGrp="1"/>
          </p:cNvSpPr>
          <p:nvPr>
            <p:ph type="sldNum" sz="quarter" idx="15"/>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668692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op caption and 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8" name="Caption">
            <a:extLst>
              <a:ext uri="{FF2B5EF4-FFF2-40B4-BE49-F238E27FC236}">
                <a16:creationId xmlns:a16="http://schemas.microsoft.com/office/drawing/2014/main" id="{00FA151C-83E9-504F-92AE-CBD9AB722F88}"/>
              </a:ext>
            </a:extLst>
          </p:cNvPr>
          <p:cNvSpPr>
            <a:spLocks noGrp="1"/>
          </p:cNvSpPr>
          <p:nvPr>
            <p:ph type="body" sz="quarter" idx="18"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Bullets 1">
            <a:extLst>
              <a:ext uri="{FF2B5EF4-FFF2-40B4-BE49-F238E27FC236}">
                <a16:creationId xmlns:a16="http://schemas.microsoft.com/office/drawing/2014/main" id="{8BF4410D-F187-0A4F-B2DE-2009559C8F5E}"/>
              </a:ext>
            </a:extLst>
          </p:cNvPr>
          <p:cNvSpPr>
            <a:spLocks noGrp="1"/>
          </p:cNvSpPr>
          <p:nvPr>
            <p:ph idx="13" hasCustomPrompt="1"/>
          </p:nvPr>
        </p:nvSpPr>
        <p:spPr>
          <a:xfrm>
            <a:off x="149314" y="1732478"/>
            <a:ext cx="8842286"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3194940"/>
            <a:ext cx="8842288"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72A3753-4AAA-01E0-CFF7-F48C4D6DAB9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840082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Clr>
                <a:srgbClr val="D66D50"/>
              </a:buClr>
              <a:buFont typeface="Arial" panose="020B0604020202020204" pitchFamily="34" charset="0"/>
              <a:buChar char="►"/>
              <a:defRPr baseline="0"/>
            </a:lvl1pPr>
            <a:lvl2pPr marL="568325" indent="-284163">
              <a:buClr>
                <a:srgbClr val="D66D50"/>
              </a:buClr>
              <a:buFont typeface="Arial" panose="020B0604020202020204" pitchFamily="34" charset="0"/>
              <a:buChar char="►"/>
              <a:defRPr/>
            </a:lvl2pPr>
            <a:lvl3pPr marL="808038" indent="-234950">
              <a:buClr>
                <a:srgbClr val="D66D50"/>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2926081"/>
            <a:ext cx="8842288" cy="1668542"/>
          </a:xfrm>
        </p:spPr>
        <p:txBody>
          <a:bodyPr/>
          <a:lstStyle>
            <a:lvl1pPr marL="288925" indent="-288925">
              <a:buClr>
                <a:srgbClr val="D66D50"/>
              </a:buClr>
              <a:buFont typeface="Arial" panose="020B0604020202020204" pitchFamily="34" charset="0"/>
              <a:buChar char="►"/>
              <a:defRPr baseline="0"/>
            </a:lvl1pPr>
            <a:lvl2pPr marL="568325" indent="-284163">
              <a:buClr>
                <a:srgbClr val="D66D50"/>
              </a:buClr>
              <a:buFont typeface="Arial" panose="020B0604020202020204" pitchFamily="34" charset="0"/>
              <a:buChar char="►"/>
              <a:defRPr/>
            </a:lvl2pPr>
            <a:lvl3pPr marL="808038" indent="-234950">
              <a:buClr>
                <a:srgbClr val="D66D50"/>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5499206F-54AA-2589-00E3-4116F4FA25A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43677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full slid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Quote">
            <a:extLst>
              <a:ext uri="{FF2B5EF4-FFF2-40B4-BE49-F238E27FC236}">
                <a16:creationId xmlns:a16="http://schemas.microsoft.com/office/drawing/2014/main" id="{6B55774B-FB3F-211B-B0A1-EAEA8DC36353}"/>
              </a:ext>
            </a:extLst>
          </p:cNvPr>
          <p:cNvSpPr>
            <a:spLocks noGrp="1"/>
          </p:cNvSpPr>
          <p:nvPr>
            <p:ph idx="13" hasCustomPrompt="1"/>
          </p:nvPr>
        </p:nvSpPr>
        <p:spPr>
          <a:xfrm>
            <a:off x="731520" y="1200150"/>
            <a:ext cx="7665372" cy="3392424"/>
          </a:xfrm>
          <a:solidFill>
            <a:srgbClr val="0072CB">
              <a:alpha val="4706"/>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2" name="Left curly  quote">
            <a:extLst>
              <a:ext uri="{FF2B5EF4-FFF2-40B4-BE49-F238E27FC236}">
                <a16:creationId xmlns:a16="http://schemas.microsoft.com/office/drawing/2014/main" id="{B7301D22-F44E-30CA-30B3-EFBD837D758A}"/>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5" name="Right curly quote" descr="A blue quote symbol&#10;&#10;AI-generated content may be incorrect.">
            <a:extLst>
              <a:ext uri="{FF2B5EF4-FFF2-40B4-BE49-F238E27FC236}">
                <a16:creationId xmlns:a16="http://schemas.microsoft.com/office/drawing/2014/main" id="{843FC6D5-92B5-E72D-9566-44B8609CAB65}"/>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917269081"/>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guide id="3" orient="horz" pos="1820">
          <p15:clr>
            <a:srgbClr val="FBAE40"/>
          </p15:clr>
        </p15:guide>
        <p15:guide id="4" orient="horz" pos="1920">
          <p15:clr>
            <a:srgbClr val="FBAE40"/>
          </p15:clr>
        </p15:guide>
        <p15:guide id="5"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half slide,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732823" y="1200928"/>
            <a:ext cx="3215723" cy="3392424"/>
          </a:xfrm>
          <a:solidFill>
            <a:srgbClr val="0072CB">
              <a:alpha val="5000"/>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Bullets 1">
            <a:extLst>
              <a:ext uri="{FF2B5EF4-FFF2-40B4-BE49-F238E27FC236}">
                <a16:creationId xmlns:a16="http://schemas.microsoft.com/office/drawing/2014/main" id="{8C971A48-E80F-9EA2-0ECF-69E7AFB839BD}"/>
              </a:ext>
            </a:extLst>
          </p:cNvPr>
          <p:cNvSpPr>
            <a:spLocks noGrp="1"/>
          </p:cNvSpPr>
          <p:nvPr>
            <p:ph idx="12" hasCustomPrompt="1"/>
          </p:nvPr>
        </p:nvSpPr>
        <p:spPr>
          <a:xfrm>
            <a:off x="4859613" y="1201422"/>
            <a:ext cx="4131987"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a:t>
            </a:r>
            <a:r>
              <a:rPr lang="en-US" dirty="0" err="1"/>
              <a:t>levele</a:t>
            </a:r>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a:extLst>
              <a:ext uri="{FF2B5EF4-FFF2-40B4-BE49-F238E27FC236}">
                <a16:creationId xmlns:a16="http://schemas.microsoft.com/office/drawing/2014/main" id="{1578D316-DF96-1FCE-D729-5D663EA2BAFE}"/>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7" name="Picture 6">
            <a:extLst>
              <a:ext uri="{FF2B5EF4-FFF2-40B4-BE49-F238E27FC236}">
                <a16:creationId xmlns:a16="http://schemas.microsoft.com/office/drawing/2014/main" id="{E7E4D9CC-CDE3-EF7F-5492-53479E584614}"/>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rot="10800000">
            <a:off x="4008220" y="4150833"/>
            <a:ext cx="552336" cy="552336"/>
          </a:xfrm>
          <a:prstGeom prst="rect">
            <a:avLst/>
          </a:prstGeom>
        </p:spPr>
      </p:pic>
    </p:spTree>
    <p:extLst>
      <p:ext uri="{BB962C8B-B14F-4D97-AF65-F5344CB8AC3E}">
        <p14:creationId xmlns:p14="http://schemas.microsoft.com/office/powerpoint/2010/main" val="17757672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half slide, righ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Bullets 1">
            <a:extLst>
              <a:ext uri="{FF2B5EF4-FFF2-40B4-BE49-F238E27FC236}">
                <a16:creationId xmlns:a16="http://schemas.microsoft.com/office/drawing/2014/main" id="{B9543381-25D9-2E91-282A-C80302D379B2}"/>
              </a:ext>
            </a:extLst>
          </p:cNvPr>
          <p:cNvSpPr>
            <a:spLocks noGrp="1"/>
          </p:cNvSpPr>
          <p:nvPr>
            <p:ph idx="12" hasCustomPrompt="1"/>
          </p:nvPr>
        </p:nvSpPr>
        <p:spPr>
          <a:xfrm>
            <a:off x="154512" y="1201422"/>
            <a:ext cx="4153782"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5168621" y="1200150"/>
            <a:ext cx="3218688" cy="3392424"/>
          </a:xfrm>
          <a:solidFill>
            <a:schemeClr val="accent2">
              <a:alpha val="5000"/>
            </a:scheme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descr="A blue quote symbol&#10;&#10;AI-generated content may be incorrect.">
            <a:extLst>
              <a:ext uri="{FF2B5EF4-FFF2-40B4-BE49-F238E27FC236}">
                <a16:creationId xmlns:a16="http://schemas.microsoft.com/office/drawing/2014/main" id="{1578D316-DF96-1FCE-D729-5D663EA2BAFE}"/>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pic>
        <p:nvPicPr>
          <p:cNvPr id="6" name="Picture 5" descr="A blue quote symbol&#10;&#10;AI-generated content may be incorrect.">
            <a:extLst>
              <a:ext uri="{FF2B5EF4-FFF2-40B4-BE49-F238E27FC236}">
                <a16:creationId xmlns:a16="http://schemas.microsoft.com/office/drawing/2014/main" id="{C26B4A11-308E-2262-DBB1-864131F264EE}"/>
              </a:ext>
            </a:extLst>
          </p:cNvPr>
          <p:cNvPicPr>
            <a:picLocks noChangeAspect="1"/>
          </p:cNvPicPr>
          <p:nvPr userDrawn="1"/>
        </p:nvPicPr>
        <p:blipFill>
          <a:blip r:embed="rId2">
            <a:alphaModFix amt="30000"/>
          </a:blip>
          <a:stretch>
            <a:fillRect/>
          </a:stretch>
        </p:blipFill>
        <p:spPr>
          <a:xfrm>
            <a:off x="4559540" y="1093305"/>
            <a:ext cx="552336" cy="552336"/>
          </a:xfrm>
          <a:prstGeom prst="rect">
            <a:avLst/>
          </a:prstGeom>
        </p:spPr>
      </p:pic>
    </p:spTree>
    <p:extLst>
      <p:ext uri="{BB962C8B-B14F-4D97-AF65-F5344CB8AC3E}">
        <p14:creationId xmlns:p14="http://schemas.microsoft.com/office/powerpoint/2010/main" val="2137461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section, 2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rgbClr val="CF4520"/>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4276744" y="2948073"/>
            <a:ext cx="1313049" cy="1226558"/>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108652" y="2945872"/>
            <a:ext cx="1313049" cy="1226558"/>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12582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bble quote on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Quote">
            <a:extLst>
              <a:ext uri="{FF2B5EF4-FFF2-40B4-BE49-F238E27FC236}">
                <a16:creationId xmlns:a16="http://schemas.microsoft.com/office/drawing/2014/main" id="{6B8DEB26-E367-07E0-3441-6944276E0378}"/>
              </a:ext>
              <a:ext uri="{C183D7F6-B498-43B3-948B-1728B52AA6E4}">
                <adec:decorative xmlns:adec="http://schemas.microsoft.com/office/drawing/2017/decorative" val="0"/>
              </a:ext>
            </a:extLst>
          </p:cNvPr>
          <p:cNvSpPr>
            <a:spLocks noGrp="1"/>
          </p:cNvSpPr>
          <p:nvPr>
            <p:ph type="body" sz="quarter" idx="18"/>
          </p:nvPr>
        </p:nvSpPr>
        <p:spPr>
          <a:xfrm>
            <a:off x="149313" y="1201422"/>
            <a:ext cx="3715756" cy="3391930"/>
          </a:xfrm>
          <a:prstGeom prst="wedgeRoundRectCallout">
            <a:avLst>
              <a:gd name="adj1" fmla="val 85926"/>
              <a:gd name="adj2" fmla="val -32283"/>
              <a:gd name="adj3" fmla="val 16667"/>
            </a:avLst>
          </a:prstGeom>
          <a:solidFill>
            <a:schemeClr val="accent2">
              <a:alpha val="5000"/>
            </a:schemeClr>
          </a:solidFill>
          <a:ln>
            <a:noFill/>
          </a:ln>
        </p:spPr>
        <p:txBody>
          <a:bodyPr anchor="ctr"/>
          <a:lstStyle>
            <a:lvl1pPr marL="0" indent="0">
              <a:buFontTx/>
              <a:buNone/>
              <a:defRPr sz="1600">
                <a:latin typeface="Georgia" panose="02040502050405020303" pitchFamily="18" charset="0"/>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r>
              <a:rPr lang="en-US" dirty="0"/>
              <a:t>Click to edit Master text styles</a:t>
            </a:r>
          </a:p>
        </p:txBody>
      </p:sp>
      <p:sp>
        <p:nvSpPr>
          <p:cNvPr id="6" name="Image">
            <a:extLst>
              <a:ext uri="{FF2B5EF4-FFF2-40B4-BE49-F238E27FC236}">
                <a16:creationId xmlns:a16="http://schemas.microsoft.com/office/drawing/2014/main" id="{65FA5B9D-EFFC-BBB5-F373-09653F822209}"/>
              </a:ext>
            </a:extLst>
          </p:cNvPr>
          <p:cNvSpPr>
            <a:spLocks noGrp="1"/>
          </p:cNvSpPr>
          <p:nvPr>
            <p:ph type="pic" sz="quarter" idx="19"/>
          </p:nvPr>
        </p:nvSpPr>
        <p:spPr>
          <a:xfrm>
            <a:off x="5207726" y="1130300"/>
            <a:ext cx="3783835" cy="3463052"/>
          </a:xfrm>
        </p:spPr>
        <p:txBody>
          <a:bodyPr/>
          <a:lstStyle>
            <a:lvl1pPr marL="0" indent="0">
              <a:buFontTx/>
              <a:buNone/>
              <a:defRPr/>
            </a:lvl1pPr>
          </a:lstStyle>
          <a:p>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9126369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boxes above 1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3" hasCustomPrompt="1"/>
          </p:nvPr>
        </p:nvSpPr>
        <p:spPr>
          <a:xfrm>
            <a:off x="4610187"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60B4135F-3A7E-1A4E-967C-135820232CF9}"/>
              </a:ext>
            </a:extLst>
          </p:cNvPr>
          <p:cNvSpPr>
            <a:spLocks noGrp="1"/>
          </p:cNvSpPr>
          <p:nvPr>
            <p:ph idx="17" hasCustomPrompt="1"/>
          </p:nvPr>
        </p:nvSpPr>
        <p:spPr>
          <a:xfrm>
            <a:off x="149313" y="2926081"/>
            <a:ext cx="8842288" cy="1668542"/>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4E4DF456-0890-C00D-7E47-5DBF22DB756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BD4753A-493E-144C-B822-E2BF2B99E1D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04003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boxes below one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862A1AE7-22E1-7ACE-4290-48550DAE8898}"/>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C3344012-2CDA-A84E-A8AA-DB53FCF92F26}"/>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67852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boxes on left, 1 box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98DC1C9E-1C9D-7E15-5893-8FB08A76013E}"/>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67CD6385-6F4D-3F44-BD78-F89F4928FA8A}"/>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02689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box on left, 2 boxes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2"/>
          <p:cNvSpPr>
            <a:spLocks noGrp="1"/>
          </p:cNvSpPr>
          <p:nvPr>
            <p:ph idx="14" hasCustomPrompt="1"/>
          </p:nvPr>
        </p:nvSpPr>
        <p:spPr>
          <a:xfrm>
            <a:off x="4610186" y="120015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p:cNvSpPr>
            <a:spLocks noGrp="1"/>
          </p:cNvSpPr>
          <p:nvPr>
            <p:ph idx="12" hasCustomPrompt="1"/>
          </p:nvPr>
        </p:nvSpPr>
        <p:spPr>
          <a:xfrm>
            <a:off x="4610186" y="292608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F609F503-48E5-1E90-5413-FFC6128B6E07}"/>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F1B3B74-CA45-9F43-8241-CF5C9EA05722}"/>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748394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Bullets 2"/>
          <p:cNvSpPr>
            <a:spLocks noGrp="1"/>
          </p:cNvSpPr>
          <p:nvPr>
            <p:ph idx="13" hasCustomPrompt="1"/>
          </p:nvPr>
        </p:nvSpPr>
        <p:spPr>
          <a:xfrm>
            <a:off x="3154450"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3"/>
          <p:cNvSpPr>
            <a:spLocks noGrp="1"/>
          </p:cNvSpPr>
          <p:nvPr>
            <p:ph idx="12" hasCustomPrompt="1"/>
          </p:nvPr>
        </p:nvSpPr>
        <p:spPr>
          <a:xfrm>
            <a:off x="6159587"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593367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boxes and 3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2834640" cy="2860873"/>
          </a:xfrm>
          <a:ln>
            <a:solidFill>
              <a:srgbClr val="6CACE4">
                <a:alpha val="25000"/>
              </a:srgbClr>
            </a:solidFill>
          </a:ln>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Caption 2">
            <a:extLst>
              <a:ext uri="{FF2B5EF4-FFF2-40B4-BE49-F238E27FC236}">
                <a16:creationId xmlns:a16="http://schemas.microsoft.com/office/drawing/2014/main" id="{D388EBA1-2190-091E-505D-09054D2CA531}"/>
              </a:ext>
            </a:extLst>
          </p:cNvPr>
          <p:cNvSpPr>
            <a:spLocks noGrp="1"/>
          </p:cNvSpPr>
          <p:nvPr>
            <p:ph type="body" sz="quarter" idx="21" hasCustomPrompt="1"/>
          </p:nvPr>
        </p:nvSpPr>
        <p:spPr>
          <a:xfrm>
            <a:off x="3153136" y="1201307"/>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5" name="Bullets 2">
            <a:extLst>
              <a:ext uri="{FF2B5EF4-FFF2-40B4-BE49-F238E27FC236}">
                <a16:creationId xmlns:a16="http://schemas.microsoft.com/office/drawing/2014/main" id="{76F5A91C-DF46-77A3-78FE-0F14ABA31148}"/>
              </a:ext>
            </a:extLst>
          </p:cNvPr>
          <p:cNvSpPr>
            <a:spLocks noGrp="1"/>
          </p:cNvSpPr>
          <p:nvPr>
            <p:ph idx="22" hasCustomPrompt="1"/>
          </p:nvPr>
        </p:nvSpPr>
        <p:spPr>
          <a:xfrm>
            <a:off x="3153137" y="1733549"/>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6156959" y="1201308"/>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3"/>
          <p:cNvSpPr>
            <a:spLocks noGrp="1"/>
          </p:cNvSpPr>
          <p:nvPr>
            <p:ph idx="12" hasCustomPrompt="1"/>
          </p:nvPr>
        </p:nvSpPr>
        <p:spPr>
          <a:xfrm>
            <a:off x="6156960" y="1733550"/>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34529269"/>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boxes and 3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Caption 1"/>
          <p:cNvSpPr>
            <a:spLocks noGrp="1"/>
          </p:cNvSpPr>
          <p:nvPr>
            <p:ph type="body" sz="quarter" idx="15" hasCustomPrompt="1"/>
          </p:nvPr>
        </p:nvSpPr>
        <p:spPr>
          <a:xfrm>
            <a:off x="162558"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3" name="Bullets 2"/>
          <p:cNvSpPr>
            <a:spLocks noGrp="1"/>
          </p:cNvSpPr>
          <p:nvPr>
            <p:ph idx="13" hasCustomPrompt="1"/>
          </p:nvPr>
        </p:nvSpPr>
        <p:spPr>
          <a:xfrm>
            <a:off x="3154451"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2"/>
          <p:cNvSpPr>
            <a:spLocks noGrp="1"/>
          </p:cNvSpPr>
          <p:nvPr>
            <p:ph type="body" sz="quarter" idx="19" hasCustomPrompt="1"/>
          </p:nvPr>
        </p:nvSpPr>
        <p:spPr>
          <a:xfrm>
            <a:off x="3149600"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3"/>
          <p:cNvSpPr>
            <a:spLocks noGrp="1"/>
          </p:cNvSpPr>
          <p:nvPr>
            <p:ph idx="12" hasCustomPrompt="1"/>
          </p:nvPr>
        </p:nvSpPr>
        <p:spPr>
          <a:xfrm>
            <a:off x="6159587"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3"/>
          <p:cNvSpPr>
            <a:spLocks noGrp="1"/>
          </p:cNvSpPr>
          <p:nvPr>
            <p:ph type="body" sz="quarter" idx="20" hasCustomPrompt="1"/>
          </p:nvPr>
        </p:nvSpPr>
        <p:spPr>
          <a:xfrm>
            <a:off x="6149428" y="4140200"/>
            <a:ext cx="283201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5988C3E7-921B-1E65-4941-5ADF6762DEA0}"/>
              </a:ext>
            </a:extLst>
          </p:cNvPr>
          <p:cNvSpPr>
            <a:spLocks noGrp="1"/>
          </p:cNvSpPr>
          <p:nvPr>
            <p:ph idx="24"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A219B8C-1C75-2743-BE01-F5A178A5CDBE}"/>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255327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75209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boxes with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1">
            <a:extLst>
              <a:ext uri="{FF2B5EF4-FFF2-40B4-BE49-F238E27FC236}">
                <a16:creationId xmlns:a16="http://schemas.microsoft.com/office/drawing/2014/main" id="{68FDF31E-1311-DA58-3488-BE37DF1AAB66}"/>
              </a:ext>
            </a:extLst>
          </p:cNvPr>
          <p:cNvSpPr>
            <a:spLocks noGrp="1"/>
          </p:cNvSpPr>
          <p:nvPr>
            <p:ph type="body" sz="quarter" idx="15" hasCustomPrompt="1"/>
          </p:nvPr>
        </p:nvSpPr>
        <p:spPr>
          <a:xfrm>
            <a:off x="14981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728216"/>
            <a:ext cx="2136686"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2">
            <a:extLst>
              <a:ext uri="{FF2B5EF4-FFF2-40B4-BE49-F238E27FC236}">
                <a16:creationId xmlns:a16="http://schemas.microsoft.com/office/drawing/2014/main" id="{D7CB2C2B-0708-2624-334D-8222C0A57FD7}"/>
              </a:ext>
            </a:extLst>
          </p:cNvPr>
          <p:cNvSpPr>
            <a:spLocks noGrp="1"/>
          </p:cNvSpPr>
          <p:nvPr>
            <p:ph type="body" sz="quarter" idx="26" hasCustomPrompt="1"/>
          </p:nvPr>
        </p:nvSpPr>
        <p:spPr>
          <a:xfrm>
            <a:off x="2377513"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3">
            <a:extLst>
              <a:ext uri="{FF2B5EF4-FFF2-40B4-BE49-F238E27FC236}">
                <a16:creationId xmlns:a16="http://schemas.microsoft.com/office/drawing/2014/main" id="{FF7F5A95-3FDB-8E78-CB34-4E5B04EE833C}"/>
              </a:ext>
            </a:extLst>
          </p:cNvPr>
          <p:cNvSpPr>
            <a:spLocks noGrp="1"/>
          </p:cNvSpPr>
          <p:nvPr>
            <p:ph type="body" sz="quarter" idx="27" hasCustomPrompt="1"/>
          </p:nvPr>
        </p:nvSpPr>
        <p:spPr>
          <a:xfrm>
            <a:off x="462312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4">
            <a:extLst>
              <a:ext uri="{FF2B5EF4-FFF2-40B4-BE49-F238E27FC236}">
                <a16:creationId xmlns:a16="http://schemas.microsoft.com/office/drawing/2014/main" id="{0980433D-D908-73B1-55AB-72BBCE35EF6B}"/>
              </a:ext>
            </a:extLst>
          </p:cNvPr>
          <p:cNvSpPr>
            <a:spLocks noGrp="1"/>
          </p:cNvSpPr>
          <p:nvPr>
            <p:ph type="body" sz="quarter" idx="28" hasCustomPrompt="1"/>
          </p:nvPr>
        </p:nvSpPr>
        <p:spPr>
          <a:xfrm>
            <a:off x="6852869"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6208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speakers">
    <p:spTree>
      <p:nvGrpSpPr>
        <p:cNvPr id="1" name=""/>
        <p:cNvGrpSpPr/>
        <p:nvPr/>
      </p:nvGrpSpPr>
      <p:grpSpPr>
        <a:xfrm>
          <a:off x="0" y="0"/>
          <a:ext cx="0" cy="0"/>
          <a:chOff x="0" y="0"/>
          <a:chExt cx="0" cy="0"/>
        </a:xfrm>
      </p:grpSpPr>
      <p:sp>
        <p:nvSpPr>
          <p:cNvPr id="7" name="Lecture title">
            <a:extLst>
              <a:ext uri="{FF2B5EF4-FFF2-40B4-BE49-F238E27FC236}">
                <a16:creationId xmlns:a16="http://schemas.microsoft.com/office/drawing/2014/main" id="{378A15FA-8365-6AA9-C5D0-98DAFEBC4F2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9" name="Faculty photo">
            <a:extLst>
              <a:ext uri="{FF2B5EF4-FFF2-40B4-BE49-F238E27FC236}">
                <a16:creationId xmlns:a16="http://schemas.microsoft.com/office/drawing/2014/main" id="{5CB53564-C326-B7C0-7B53-4D3C7FB8E91D}"/>
              </a:ext>
            </a:extLst>
          </p:cNvPr>
          <p:cNvSpPr>
            <a:spLocks noGrp="1"/>
          </p:cNvSpPr>
          <p:nvPr>
            <p:ph type="pic" sz="quarter" idx="23"/>
          </p:nvPr>
        </p:nvSpPr>
        <p:spPr>
          <a:xfrm>
            <a:off x="4276744" y="2948073"/>
            <a:ext cx="1313049" cy="1226558"/>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0" name="Faculty name">
            <a:extLst>
              <a:ext uri="{FF2B5EF4-FFF2-40B4-BE49-F238E27FC236}">
                <a16:creationId xmlns:a16="http://schemas.microsoft.com/office/drawing/2014/main" id="{7D7A35A4-C183-52A6-344D-9F412A6C8FB3}"/>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1" name="Faculty photo">
            <a:extLst>
              <a:ext uri="{FF2B5EF4-FFF2-40B4-BE49-F238E27FC236}">
                <a16:creationId xmlns:a16="http://schemas.microsoft.com/office/drawing/2014/main" id="{86F6C90B-0BEB-1390-D712-A60F47413012}"/>
              </a:ext>
            </a:extLst>
          </p:cNvPr>
          <p:cNvSpPr>
            <a:spLocks noGrp="1"/>
          </p:cNvSpPr>
          <p:nvPr>
            <p:ph type="pic" sz="quarter" idx="27"/>
          </p:nvPr>
        </p:nvSpPr>
        <p:spPr>
          <a:xfrm>
            <a:off x="7108652" y="2945872"/>
            <a:ext cx="1313049" cy="1226558"/>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2" name="Faculty name">
            <a:extLst>
              <a:ext uri="{FF2B5EF4-FFF2-40B4-BE49-F238E27FC236}">
                <a16:creationId xmlns:a16="http://schemas.microsoft.com/office/drawing/2014/main" id="{2F264199-2594-1EB6-F2BC-52196350207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96421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prstGeom prst="rect">
            <a:avLst/>
          </a:prstGeo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546685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 boxes and 4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4" y="1198879"/>
            <a:ext cx="2138732" cy="2852928"/>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1"/>
          <p:cNvSpPr>
            <a:spLocks noGrp="1"/>
          </p:cNvSpPr>
          <p:nvPr>
            <p:ph type="body" sz="quarter" idx="15" hasCustomPrompt="1"/>
          </p:nvPr>
        </p:nvSpPr>
        <p:spPr>
          <a:xfrm>
            <a:off x="14169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2" y="1198879"/>
            <a:ext cx="2131111"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Caption 2">
            <a:extLst>
              <a:ext uri="{FF2B5EF4-FFF2-40B4-BE49-F238E27FC236}">
                <a16:creationId xmlns:a16="http://schemas.microsoft.com/office/drawing/2014/main" id="{EDD1DE12-0BA4-B145-9486-015B603AE781}"/>
              </a:ext>
            </a:extLst>
          </p:cNvPr>
          <p:cNvSpPr>
            <a:spLocks noGrp="1"/>
          </p:cNvSpPr>
          <p:nvPr>
            <p:ph type="body" sz="quarter" idx="21" hasCustomPrompt="1"/>
          </p:nvPr>
        </p:nvSpPr>
        <p:spPr>
          <a:xfrm>
            <a:off x="237751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5" name="Caption 3">
            <a:extLst>
              <a:ext uri="{FF2B5EF4-FFF2-40B4-BE49-F238E27FC236}">
                <a16:creationId xmlns:a16="http://schemas.microsoft.com/office/drawing/2014/main" id="{319416A7-ED6C-B24A-AFAF-A5B75A980488}"/>
              </a:ext>
            </a:extLst>
          </p:cNvPr>
          <p:cNvSpPr>
            <a:spLocks noGrp="1"/>
          </p:cNvSpPr>
          <p:nvPr>
            <p:ph type="body" sz="quarter" idx="23" hasCustomPrompt="1"/>
          </p:nvPr>
        </p:nvSpPr>
        <p:spPr>
          <a:xfrm>
            <a:off x="4623126"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4">
            <a:extLst>
              <a:ext uri="{FF2B5EF4-FFF2-40B4-BE49-F238E27FC236}">
                <a16:creationId xmlns:a16="http://schemas.microsoft.com/office/drawing/2014/main" id="{D0FFB876-B606-7D40-AAF7-965A40885FB9}"/>
              </a:ext>
            </a:extLst>
          </p:cNvPr>
          <p:cNvSpPr>
            <a:spLocks noGrp="1"/>
          </p:cNvSpPr>
          <p:nvPr>
            <p:ph type="body" sz="quarter" idx="19" hasCustomPrompt="1"/>
          </p:nvPr>
        </p:nvSpPr>
        <p:spPr>
          <a:xfrm>
            <a:off x="6852868"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80A88CC8-35C0-5F61-ACF2-470F62E32AD9}"/>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35468B1C-F8D9-EF42-BC01-36CBB39F389B}"/>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040553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33960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01A0D38D-35BA-E791-63ED-8BA55B836AA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388745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 boxes and 5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Caption 1">
            <a:extLst>
              <a:ext uri="{FF2B5EF4-FFF2-40B4-BE49-F238E27FC236}">
                <a16:creationId xmlns:a16="http://schemas.microsoft.com/office/drawing/2014/main" id="{BB745127-661B-9745-8FCF-E340BA695B9D}"/>
              </a:ext>
            </a:extLst>
          </p:cNvPr>
          <p:cNvSpPr>
            <a:spLocks noGrp="1"/>
          </p:cNvSpPr>
          <p:nvPr>
            <p:ph type="body" sz="quarter" idx="15" hasCustomPrompt="1"/>
          </p:nvPr>
        </p:nvSpPr>
        <p:spPr>
          <a:xfrm>
            <a:off x="1493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728216"/>
            <a:ext cx="1646887" cy="2868722"/>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Caption 2">
            <a:extLst>
              <a:ext uri="{FF2B5EF4-FFF2-40B4-BE49-F238E27FC236}">
                <a16:creationId xmlns:a16="http://schemas.microsoft.com/office/drawing/2014/main" id="{1A66F37F-CE60-7A4C-AE09-7B3BAA75FFFA}"/>
              </a:ext>
            </a:extLst>
          </p:cNvPr>
          <p:cNvSpPr>
            <a:spLocks noGrp="1"/>
          </p:cNvSpPr>
          <p:nvPr>
            <p:ph type="body" sz="quarter" idx="29" hasCustomPrompt="1"/>
          </p:nvPr>
        </p:nvSpPr>
        <p:spPr>
          <a:xfrm>
            <a:off x="19481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 first-level bullet</a:t>
            </a:r>
          </a:p>
          <a:p>
            <a:pPr lvl="1"/>
            <a:r>
              <a:rPr lang="en-US" dirty="0"/>
              <a:t>Second level</a:t>
            </a:r>
          </a:p>
          <a:p>
            <a:pPr lvl="2"/>
            <a:r>
              <a:rPr lang="en-US" dirty="0"/>
              <a:t>Third level</a:t>
            </a:r>
          </a:p>
        </p:txBody>
      </p:sp>
      <p:sp>
        <p:nvSpPr>
          <p:cNvPr id="18" name="Caption 3">
            <a:extLst>
              <a:ext uri="{FF2B5EF4-FFF2-40B4-BE49-F238E27FC236}">
                <a16:creationId xmlns:a16="http://schemas.microsoft.com/office/drawing/2014/main" id="{6BCAA78E-33F4-9B41-A03A-FD2F0EFDD7C6}"/>
              </a:ext>
            </a:extLst>
          </p:cNvPr>
          <p:cNvSpPr>
            <a:spLocks noGrp="1"/>
          </p:cNvSpPr>
          <p:nvPr>
            <p:ph type="body" sz="quarter" idx="30" hasCustomPrompt="1"/>
          </p:nvPr>
        </p:nvSpPr>
        <p:spPr>
          <a:xfrm>
            <a:off x="37470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0" name="Caption 4">
            <a:extLst>
              <a:ext uri="{FF2B5EF4-FFF2-40B4-BE49-F238E27FC236}">
                <a16:creationId xmlns:a16="http://schemas.microsoft.com/office/drawing/2014/main" id="{E9C0D689-A19A-624C-B850-755B195EA6B4}"/>
              </a:ext>
            </a:extLst>
          </p:cNvPr>
          <p:cNvSpPr>
            <a:spLocks noGrp="1"/>
          </p:cNvSpPr>
          <p:nvPr>
            <p:ph type="body" sz="quarter" idx="31" hasCustomPrompt="1"/>
          </p:nvPr>
        </p:nvSpPr>
        <p:spPr>
          <a:xfrm>
            <a:off x="55458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1" name="Caption 5">
            <a:extLst>
              <a:ext uri="{FF2B5EF4-FFF2-40B4-BE49-F238E27FC236}">
                <a16:creationId xmlns:a16="http://schemas.microsoft.com/office/drawing/2014/main" id="{4E426E23-1667-1B4E-AF61-2206D7F1AE56}"/>
              </a:ext>
            </a:extLst>
          </p:cNvPr>
          <p:cNvSpPr>
            <a:spLocks noGrp="1"/>
          </p:cNvSpPr>
          <p:nvPr>
            <p:ph type="body" sz="quarter" idx="32" hasCustomPrompt="1"/>
          </p:nvPr>
        </p:nvSpPr>
        <p:spPr>
          <a:xfrm>
            <a:off x="73447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4311759D-EE5A-51FF-52E2-753CC4B96271}"/>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3B8EB7D-BD26-C942-9526-4280491D4C0A}"/>
              </a:ext>
            </a:extLst>
          </p:cNvPr>
          <p:cNvSpPr>
            <a:spLocks noGrp="1"/>
          </p:cNvSpPr>
          <p:nvPr>
            <p:ph type="sldNum" sz="quarter" idx="3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5376873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 boxes and 5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5" name="Caption 1">
            <a:extLst>
              <a:ext uri="{FF2B5EF4-FFF2-40B4-BE49-F238E27FC236}">
                <a16:creationId xmlns:a16="http://schemas.microsoft.com/office/drawing/2014/main" id="{B40349D6-932C-9040-BBA4-56765862890B}"/>
              </a:ext>
            </a:extLst>
          </p:cNvPr>
          <p:cNvSpPr>
            <a:spLocks noGrp="1"/>
          </p:cNvSpPr>
          <p:nvPr>
            <p:ph type="body" sz="quarter" idx="33" hasCustomPrompt="1"/>
          </p:nvPr>
        </p:nvSpPr>
        <p:spPr>
          <a:xfrm>
            <a:off x="153620" y="4149508"/>
            <a:ext cx="164258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2869791"/>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2" name="Caption 2">
            <a:extLst>
              <a:ext uri="{FF2B5EF4-FFF2-40B4-BE49-F238E27FC236}">
                <a16:creationId xmlns:a16="http://schemas.microsoft.com/office/drawing/2014/main" id="{F14D6E3B-AF9B-BE47-AF94-6625E87FFCB0}"/>
              </a:ext>
            </a:extLst>
          </p:cNvPr>
          <p:cNvSpPr>
            <a:spLocks noGrp="1"/>
          </p:cNvSpPr>
          <p:nvPr>
            <p:ph type="body" sz="quarter" idx="34" hasCustomPrompt="1"/>
          </p:nvPr>
        </p:nvSpPr>
        <p:spPr>
          <a:xfrm>
            <a:off x="194428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3" name="Caption 3">
            <a:extLst>
              <a:ext uri="{FF2B5EF4-FFF2-40B4-BE49-F238E27FC236}">
                <a16:creationId xmlns:a16="http://schemas.microsoft.com/office/drawing/2014/main" id="{6F360711-13BC-BE4F-9AF8-2EADB23241C9}"/>
              </a:ext>
            </a:extLst>
          </p:cNvPr>
          <p:cNvSpPr>
            <a:spLocks noGrp="1"/>
          </p:cNvSpPr>
          <p:nvPr>
            <p:ph type="body" sz="quarter" idx="35" hasCustomPrompt="1"/>
          </p:nvPr>
        </p:nvSpPr>
        <p:spPr>
          <a:xfrm>
            <a:off x="3734952"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8" name="Caption 4">
            <a:extLst>
              <a:ext uri="{FF2B5EF4-FFF2-40B4-BE49-F238E27FC236}">
                <a16:creationId xmlns:a16="http://schemas.microsoft.com/office/drawing/2014/main" id="{59E347D3-CDD7-8C4A-87D0-E5A9695AF2D9}"/>
              </a:ext>
            </a:extLst>
          </p:cNvPr>
          <p:cNvSpPr>
            <a:spLocks noGrp="1"/>
          </p:cNvSpPr>
          <p:nvPr>
            <p:ph type="body" sz="quarter" idx="36" hasCustomPrompt="1"/>
          </p:nvPr>
        </p:nvSpPr>
        <p:spPr>
          <a:xfrm>
            <a:off x="554507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9" name="Caption 5">
            <a:extLst>
              <a:ext uri="{FF2B5EF4-FFF2-40B4-BE49-F238E27FC236}">
                <a16:creationId xmlns:a16="http://schemas.microsoft.com/office/drawing/2014/main" id="{2688850F-B675-3D49-A922-78AD18ECD4FB}"/>
              </a:ext>
            </a:extLst>
          </p:cNvPr>
          <p:cNvSpPr>
            <a:spLocks noGrp="1"/>
          </p:cNvSpPr>
          <p:nvPr>
            <p:ph type="body" sz="quarter" idx="37" hasCustomPrompt="1"/>
          </p:nvPr>
        </p:nvSpPr>
        <p:spPr>
          <a:xfrm>
            <a:off x="7347667"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16675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wide boxes ">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6" name="Bullets 1">
            <a:extLst>
              <a:ext uri="{FF2B5EF4-FFF2-40B4-BE49-F238E27FC236}">
                <a16:creationId xmlns:a16="http://schemas.microsoft.com/office/drawing/2014/main" id="{937F786E-F07A-7757-65E7-B2BB3704D9BF}"/>
              </a:ext>
            </a:extLst>
          </p:cNvPr>
          <p:cNvSpPr>
            <a:spLocks noGrp="1"/>
          </p:cNvSpPr>
          <p:nvPr>
            <p:ph idx="13" hasCustomPrompt="1"/>
          </p:nvPr>
        </p:nvSpPr>
        <p:spPr>
          <a:xfrm>
            <a:off x="149313" y="1198878"/>
            <a:ext cx="4376334" cy="16397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956224"/>
            <a:ext cx="4376295"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3"/>
          <p:cNvSpPr>
            <a:spLocks noGrp="1"/>
          </p:cNvSpPr>
          <p:nvPr>
            <p:ph idx="12" hasCustomPrompt="1"/>
          </p:nvPr>
        </p:nvSpPr>
        <p:spPr>
          <a:xfrm>
            <a:off x="4615267" y="1198878"/>
            <a:ext cx="4376294"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Bullets 4"/>
          <p:cNvSpPr>
            <a:spLocks noGrp="1"/>
          </p:cNvSpPr>
          <p:nvPr>
            <p:ph idx="14" hasCustomPrompt="1"/>
          </p:nvPr>
        </p:nvSpPr>
        <p:spPr>
          <a:xfrm>
            <a:off x="4615266" y="2956224"/>
            <a:ext cx="4376295"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200749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38665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wide boxe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solidFill>
            <a:schemeClr val="accent2">
              <a:alpha val="5000"/>
            </a:schemeClr>
          </a:solidFill>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90245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4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1988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07412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a:extLst>
              <a:ext uri="{FF2B5EF4-FFF2-40B4-BE49-F238E27FC236}">
                <a16:creationId xmlns:a16="http://schemas.microsoft.com/office/drawing/2014/main" id="{7388DB21-5C9A-8E69-2346-2DA5CF757837}"/>
              </a:ext>
            </a:extLst>
          </p:cNvPr>
          <p:cNvSpPr>
            <a:spLocks noGrp="1"/>
          </p:cNvSpPr>
          <p:nvPr>
            <p:ph idx="21" hasCustomPrompt="1"/>
          </p:nvPr>
        </p:nvSpPr>
        <p:spPr>
          <a:xfrm>
            <a:off x="149312" y="29493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4">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824629"/>
            <a:ext cx="3364852" cy="777240"/>
          </a:xfrm>
          <a:prstGeom prst="rect">
            <a:avLst/>
          </a:prstGeom>
          <a:ln>
            <a:solidFill>
              <a:srgbClr val="6CACE4">
                <a:alpha val="25000"/>
              </a:srgbClr>
            </a:solidFill>
          </a:ln>
        </p:spPr>
        <p:txBody>
          <a:bodyPr vert="horz" lIns="91440" tIns="45720" rIns="91440" bIns="45720" rtlCol="0">
            <a:no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5">
            <a:extLst>
              <a:ext uri="{FF2B5EF4-FFF2-40B4-BE49-F238E27FC236}">
                <a16:creationId xmlns:a16="http://schemas.microsoft.com/office/drawing/2014/main" id="{B55A03D8-BF3C-EA33-E386-BE1AB7E74131}"/>
              </a:ext>
            </a:extLst>
          </p:cNvPr>
          <p:cNvSpPr>
            <a:spLocks noGrp="1"/>
          </p:cNvSpPr>
          <p:nvPr>
            <p:ph idx="22" hasCustomPrompt="1"/>
          </p:nvPr>
        </p:nvSpPr>
        <p:spPr>
          <a:xfrm>
            <a:off x="3612776" y="119887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6">
            <a:extLst>
              <a:ext uri="{FF2B5EF4-FFF2-40B4-BE49-F238E27FC236}">
                <a16:creationId xmlns:a16="http://schemas.microsoft.com/office/drawing/2014/main" id="{BDE70484-1C3A-9BEF-2626-816D53C37B4B}"/>
              </a:ext>
            </a:extLst>
          </p:cNvPr>
          <p:cNvSpPr>
            <a:spLocks noGrp="1"/>
          </p:cNvSpPr>
          <p:nvPr>
            <p:ph idx="23" hasCustomPrompt="1"/>
          </p:nvPr>
        </p:nvSpPr>
        <p:spPr>
          <a:xfrm>
            <a:off x="3612776" y="207412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Bullets 7">
            <a:extLst>
              <a:ext uri="{FF2B5EF4-FFF2-40B4-BE49-F238E27FC236}">
                <a16:creationId xmlns:a16="http://schemas.microsoft.com/office/drawing/2014/main" id="{30B2947A-07C3-A8BE-B98E-47C4111A3631}"/>
              </a:ext>
            </a:extLst>
          </p:cNvPr>
          <p:cNvSpPr>
            <a:spLocks noGrp="1"/>
          </p:cNvSpPr>
          <p:nvPr>
            <p:ph idx="24" hasCustomPrompt="1"/>
          </p:nvPr>
        </p:nvSpPr>
        <p:spPr>
          <a:xfrm>
            <a:off x="3612776" y="2944907"/>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8">
            <a:extLst>
              <a:ext uri="{FF2B5EF4-FFF2-40B4-BE49-F238E27FC236}">
                <a16:creationId xmlns:a16="http://schemas.microsoft.com/office/drawing/2014/main" id="{10DE6241-9C1A-A450-6AEF-EF930F5F2137}"/>
              </a:ext>
            </a:extLst>
          </p:cNvPr>
          <p:cNvSpPr>
            <a:spLocks noGrp="1"/>
          </p:cNvSpPr>
          <p:nvPr>
            <p:ph idx="25" hasCustomPrompt="1"/>
          </p:nvPr>
        </p:nvSpPr>
        <p:spPr>
          <a:xfrm>
            <a:off x="3612776" y="3824629"/>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632832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columns, 2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3"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3" y="2956223"/>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5" y="2956980"/>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94412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ection, 3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rgbClr val="CF4520"/>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174642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s, 2 row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4" y="2956223"/>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D66D50"/>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D66D50"/>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6" y="2956980"/>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1867598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 columns, 6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5"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Bullets 2"/>
          <p:cNvSpPr>
            <a:spLocks noGrp="1"/>
          </p:cNvSpPr>
          <p:nvPr>
            <p:ph idx="15" hasCustomPrompt="1"/>
          </p:nvPr>
        </p:nvSpPr>
        <p:spPr>
          <a:xfrm>
            <a:off x="149314"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Bullets 3"/>
          <p:cNvSpPr>
            <a:spLocks noGrp="1"/>
          </p:cNvSpPr>
          <p:nvPr>
            <p:ph idx="12" hasCustomPrompt="1"/>
          </p:nvPr>
        </p:nvSpPr>
        <p:spPr>
          <a:xfrm>
            <a:off x="149315"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1" name="Bullets 4"/>
          <p:cNvSpPr>
            <a:spLocks noGrp="1"/>
          </p:cNvSpPr>
          <p:nvPr>
            <p:ph idx="14" hasCustomPrompt="1"/>
          </p:nvPr>
        </p:nvSpPr>
        <p:spPr>
          <a:xfrm>
            <a:off x="149315"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 name="Bullets 5">
            <a:extLst>
              <a:ext uri="{FF2B5EF4-FFF2-40B4-BE49-F238E27FC236}">
                <a16:creationId xmlns:a16="http://schemas.microsoft.com/office/drawing/2014/main" id="{80992D77-4382-8BBB-F325-4C3FB5F27354}"/>
              </a:ext>
            </a:extLst>
          </p:cNvPr>
          <p:cNvSpPr>
            <a:spLocks noGrp="1"/>
          </p:cNvSpPr>
          <p:nvPr>
            <p:ph idx="20" hasCustomPrompt="1"/>
          </p:nvPr>
        </p:nvSpPr>
        <p:spPr>
          <a:xfrm>
            <a:off x="149313"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9" name="Bullets 6">
            <a:extLst>
              <a:ext uri="{FF2B5EF4-FFF2-40B4-BE49-F238E27FC236}">
                <a16:creationId xmlns:a16="http://schemas.microsoft.com/office/drawing/2014/main" id="{CB34F5D8-E40F-7EED-1268-D1FFE2A21735}"/>
              </a:ext>
            </a:extLst>
          </p:cNvPr>
          <p:cNvSpPr>
            <a:spLocks noGrp="1"/>
          </p:cNvSpPr>
          <p:nvPr>
            <p:ph idx="40" hasCustomPrompt="1"/>
          </p:nvPr>
        </p:nvSpPr>
        <p:spPr>
          <a:xfrm>
            <a:off x="149313"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6" name="Bullets 7">
            <a:extLst>
              <a:ext uri="{FF2B5EF4-FFF2-40B4-BE49-F238E27FC236}">
                <a16:creationId xmlns:a16="http://schemas.microsoft.com/office/drawing/2014/main" id="{AB9F5C14-A070-5105-9625-6373FC44DE03}"/>
              </a:ext>
            </a:extLst>
          </p:cNvPr>
          <p:cNvSpPr>
            <a:spLocks noGrp="1"/>
          </p:cNvSpPr>
          <p:nvPr>
            <p:ph idx="22" hasCustomPrompt="1"/>
          </p:nvPr>
        </p:nvSpPr>
        <p:spPr>
          <a:xfrm>
            <a:off x="2560320"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Bullets 8">
            <a:extLst>
              <a:ext uri="{FF2B5EF4-FFF2-40B4-BE49-F238E27FC236}">
                <a16:creationId xmlns:a16="http://schemas.microsoft.com/office/drawing/2014/main" id="{9EDB7497-DFEC-0C05-FB65-D9CDF60BF154}"/>
              </a:ext>
            </a:extLst>
          </p:cNvPr>
          <p:cNvSpPr>
            <a:spLocks noGrp="1"/>
          </p:cNvSpPr>
          <p:nvPr>
            <p:ph idx="23" hasCustomPrompt="1"/>
          </p:nvPr>
        </p:nvSpPr>
        <p:spPr>
          <a:xfrm>
            <a:off x="2560320"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Bullets 9">
            <a:extLst>
              <a:ext uri="{FF2B5EF4-FFF2-40B4-BE49-F238E27FC236}">
                <a16:creationId xmlns:a16="http://schemas.microsoft.com/office/drawing/2014/main" id="{8E0CBBA1-6351-9853-B8C9-DA6ED0EA239A}"/>
              </a:ext>
            </a:extLst>
          </p:cNvPr>
          <p:cNvSpPr>
            <a:spLocks noGrp="1"/>
          </p:cNvSpPr>
          <p:nvPr>
            <p:ph idx="24" hasCustomPrompt="1"/>
          </p:nvPr>
        </p:nvSpPr>
        <p:spPr>
          <a:xfrm>
            <a:off x="2560320"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3" name="Bullets 10">
            <a:extLst>
              <a:ext uri="{FF2B5EF4-FFF2-40B4-BE49-F238E27FC236}">
                <a16:creationId xmlns:a16="http://schemas.microsoft.com/office/drawing/2014/main" id="{86A1CA00-9F60-1D38-B7B6-2A8B8F54EB34}"/>
              </a:ext>
            </a:extLst>
          </p:cNvPr>
          <p:cNvSpPr>
            <a:spLocks noGrp="1"/>
          </p:cNvSpPr>
          <p:nvPr>
            <p:ph idx="25" hasCustomPrompt="1"/>
          </p:nvPr>
        </p:nvSpPr>
        <p:spPr>
          <a:xfrm>
            <a:off x="2560320"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4" name="Bullets 11">
            <a:extLst>
              <a:ext uri="{FF2B5EF4-FFF2-40B4-BE49-F238E27FC236}">
                <a16:creationId xmlns:a16="http://schemas.microsoft.com/office/drawing/2014/main" id="{6583C17B-E988-0B02-8339-42B229A1F82A}"/>
              </a:ext>
            </a:extLst>
          </p:cNvPr>
          <p:cNvSpPr>
            <a:spLocks noGrp="1"/>
          </p:cNvSpPr>
          <p:nvPr>
            <p:ph idx="26" hasCustomPrompt="1"/>
          </p:nvPr>
        </p:nvSpPr>
        <p:spPr>
          <a:xfrm>
            <a:off x="2560320"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5" name="Bullets 12">
            <a:extLst>
              <a:ext uri="{FF2B5EF4-FFF2-40B4-BE49-F238E27FC236}">
                <a16:creationId xmlns:a16="http://schemas.microsoft.com/office/drawing/2014/main" id="{F3CED13F-3298-226E-2DC8-234078717E9E}"/>
              </a:ext>
            </a:extLst>
          </p:cNvPr>
          <p:cNvSpPr>
            <a:spLocks noGrp="1"/>
          </p:cNvSpPr>
          <p:nvPr>
            <p:ph idx="27" hasCustomPrompt="1"/>
          </p:nvPr>
        </p:nvSpPr>
        <p:spPr>
          <a:xfrm>
            <a:off x="2560320"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7" name="Bullets 13">
            <a:extLst>
              <a:ext uri="{FF2B5EF4-FFF2-40B4-BE49-F238E27FC236}">
                <a16:creationId xmlns:a16="http://schemas.microsoft.com/office/drawing/2014/main" id="{12978029-4CF9-A1D6-9940-92A4BF1C2B38}"/>
              </a:ext>
            </a:extLst>
          </p:cNvPr>
          <p:cNvSpPr>
            <a:spLocks noGrp="1"/>
          </p:cNvSpPr>
          <p:nvPr>
            <p:ph idx="28" hasCustomPrompt="1"/>
          </p:nvPr>
        </p:nvSpPr>
        <p:spPr>
          <a:xfrm>
            <a:off x="4962107"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8" name="Bullets 14">
            <a:extLst>
              <a:ext uri="{FF2B5EF4-FFF2-40B4-BE49-F238E27FC236}">
                <a16:creationId xmlns:a16="http://schemas.microsoft.com/office/drawing/2014/main" id="{7CD8FECB-C160-D387-B8D5-5009258870AF}"/>
              </a:ext>
            </a:extLst>
          </p:cNvPr>
          <p:cNvSpPr>
            <a:spLocks noGrp="1"/>
          </p:cNvSpPr>
          <p:nvPr>
            <p:ph idx="29" hasCustomPrompt="1"/>
          </p:nvPr>
        </p:nvSpPr>
        <p:spPr>
          <a:xfrm>
            <a:off x="4962106"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9" name="Bullets 15">
            <a:extLst>
              <a:ext uri="{FF2B5EF4-FFF2-40B4-BE49-F238E27FC236}">
                <a16:creationId xmlns:a16="http://schemas.microsoft.com/office/drawing/2014/main" id="{52646E62-2EF0-1640-8112-1B370C2EBF7A}"/>
              </a:ext>
            </a:extLst>
          </p:cNvPr>
          <p:cNvSpPr>
            <a:spLocks noGrp="1"/>
          </p:cNvSpPr>
          <p:nvPr>
            <p:ph idx="30" hasCustomPrompt="1"/>
          </p:nvPr>
        </p:nvSpPr>
        <p:spPr>
          <a:xfrm>
            <a:off x="4962107"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0" name="Bullets 16">
            <a:extLst>
              <a:ext uri="{FF2B5EF4-FFF2-40B4-BE49-F238E27FC236}">
                <a16:creationId xmlns:a16="http://schemas.microsoft.com/office/drawing/2014/main" id="{82D2ECFC-5EDF-860F-594C-3587D0612CC0}"/>
              </a:ext>
            </a:extLst>
          </p:cNvPr>
          <p:cNvSpPr>
            <a:spLocks noGrp="1"/>
          </p:cNvSpPr>
          <p:nvPr>
            <p:ph idx="31" hasCustomPrompt="1"/>
          </p:nvPr>
        </p:nvSpPr>
        <p:spPr>
          <a:xfrm>
            <a:off x="4962107"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1" name="Bullets 17">
            <a:extLst>
              <a:ext uri="{FF2B5EF4-FFF2-40B4-BE49-F238E27FC236}">
                <a16:creationId xmlns:a16="http://schemas.microsoft.com/office/drawing/2014/main" id="{4EC88C21-D124-47A5-B8F3-211EF2A0C65B}"/>
              </a:ext>
            </a:extLst>
          </p:cNvPr>
          <p:cNvSpPr>
            <a:spLocks noGrp="1"/>
          </p:cNvSpPr>
          <p:nvPr>
            <p:ph idx="32" hasCustomPrompt="1"/>
          </p:nvPr>
        </p:nvSpPr>
        <p:spPr>
          <a:xfrm>
            <a:off x="4962105"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2" name="Bullets 18">
            <a:extLst>
              <a:ext uri="{FF2B5EF4-FFF2-40B4-BE49-F238E27FC236}">
                <a16:creationId xmlns:a16="http://schemas.microsoft.com/office/drawing/2014/main" id="{C31686C5-FBB1-6266-560B-FDBE79A4BC63}"/>
              </a:ext>
            </a:extLst>
          </p:cNvPr>
          <p:cNvSpPr>
            <a:spLocks noGrp="1"/>
          </p:cNvSpPr>
          <p:nvPr>
            <p:ph idx="33" hasCustomPrompt="1"/>
          </p:nvPr>
        </p:nvSpPr>
        <p:spPr>
          <a:xfrm>
            <a:off x="4962105"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3" name="Bullets 19">
            <a:extLst>
              <a:ext uri="{FF2B5EF4-FFF2-40B4-BE49-F238E27FC236}">
                <a16:creationId xmlns:a16="http://schemas.microsoft.com/office/drawing/2014/main" id="{4DE40F4F-7558-C0B4-802B-37890A49CECF}"/>
              </a:ext>
            </a:extLst>
          </p:cNvPr>
          <p:cNvSpPr>
            <a:spLocks noGrp="1"/>
          </p:cNvSpPr>
          <p:nvPr>
            <p:ph idx="34" hasCustomPrompt="1"/>
          </p:nvPr>
        </p:nvSpPr>
        <p:spPr>
          <a:xfrm>
            <a:off x="7373112"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4" name="Bullets 20">
            <a:extLst>
              <a:ext uri="{FF2B5EF4-FFF2-40B4-BE49-F238E27FC236}">
                <a16:creationId xmlns:a16="http://schemas.microsoft.com/office/drawing/2014/main" id="{FBDBC842-A5CB-A300-6D9E-E0A86ED4DEBF}"/>
              </a:ext>
            </a:extLst>
          </p:cNvPr>
          <p:cNvSpPr>
            <a:spLocks noGrp="1"/>
          </p:cNvSpPr>
          <p:nvPr>
            <p:ph idx="35" hasCustomPrompt="1"/>
          </p:nvPr>
        </p:nvSpPr>
        <p:spPr>
          <a:xfrm>
            <a:off x="7373112"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5" name="Bullets 21">
            <a:extLst>
              <a:ext uri="{FF2B5EF4-FFF2-40B4-BE49-F238E27FC236}">
                <a16:creationId xmlns:a16="http://schemas.microsoft.com/office/drawing/2014/main" id="{B9B070B1-9A7A-3999-F1EE-03755B0CE006}"/>
              </a:ext>
            </a:extLst>
          </p:cNvPr>
          <p:cNvSpPr>
            <a:spLocks noGrp="1"/>
          </p:cNvSpPr>
          <p:nvPr>
            <p:ph idx="36" hasCustomPrompt="1"/>
          </p:nvPr>
        </p:nvSpPr>
        <p:spPr>
          <a:xfrm>
            <a:off x="7373112"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6" name="Bullets 22">
            <a:extLst>
              <a:ext uri="{FF2B5EF4-FFF2-40B4-BE49-F238E27FC236}">
                <a16:creationId xmlns:a16="http://schemas.microsoft.com/office/drawing/2014/main" id="{4416BEC2-16A2-45B0-5A87-ED715270B14F}"/>
              </a:ext>
            </a:extLst>
          </p:cNvPr>
          <p:cNvSpPr>
            <a:spLocks noGrp="1"/>
          </p:cNvSpPr>
          <p:nvPr>
            <p:ph idx="37" hasCustomPrompt="1"/>
          </p:nvPr>
        </p:nvSpPr>
        <p:spPr>
          <a:xfrm>
            <a:off x="7373112"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7" name="Bullets 23">
            <a:extLst>
              <a:ext uri="{FF2B5EF4-FFF2-40B4-BE49-F238E27FC236}">
                <a16:creationId xmlns:a16="http://schemas.microsoft.com/office/drawing/2014/main" id="{9B2C0B27-B05C-E85E-6FD4-7FC29F303D52}"/>
              </a:ext>
            </a:extLst>
          </p:cNvPr>
          <p:cNvSpPr>
            <a:spLocks noGrp="1"/>
          </p:cNvSpPr>
          <p:nvPr>
            <p:ph idx="38" hasCustomPrompt="1"/>
          </p:nvPr>
        </p:nvSpPr>
        <p:spPr>
          <a:xfrm>
            <a:off x="7373112"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8" name="Bullets 24">
            <a:extLst>
              <a:ext uri="{FF2B5EF4-FFF2-40B4-BE49-F238E27FC236}">
                <a16:creationId xmlns:a16="http://schemas.microsoft.com/office/drawing/2014/main" id="{6E03F094-2F82-688F-18BE-556F4F537A7A}"/>
              </a:ext>
            </a:extLst>
          </p:cNvPr>
          <p:cNvSpPr>
            <a:spLocks noGrp="1"/>
          </p:cNvSpPr>
          <p:nvPr>
            <p:ph idx="39" hasCustomPrompt="1"/>
          </p:nvPr>
        </p:nvSpPr>
        <p:spPr>
          <a:xfrm>
            <a:off x="7373112"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732985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Image">
            <a:extLst>
              <a:ext uri="{FF2B5EF4-FFF2-40B4-BE49-F238E27FC236}">
                <a16:creationId xmlns:a16="http://schemas.microsoft.com/office/drawing/2014/main" id="{02EA4496-355A-B54A-BBF9-F684A72148AE}"/>
              </a:ext>
            </a:extLst>
          </p:cNvPr>
          <p:cNvSpPr>
            <a:spLocks noGrp="1"/>
          </p:cNvSpPr>
          <p:nvPr>
            <p:ph sz="quarter" idx="15"/>
          </p:nvPr>
        </p:nvSpPr>
        <p:spPr>
          <a:xfrm>
            <a:off x="0" y="1051789"/>
            <a:ext cx="9144000" cy="4096512"/>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998FDB8B-7631-71F8-C036-3697FA5ABB38}"/>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83A9E29-5FE0-3D4D-94E8-4C25C00D63D5}"/>
              </a:ext>
            </a:extLst>
          </p:cNvPr>
          <p:cNvSpPr>
            <a:spLocks noGrp="1"/>
          </p:cNvSpPr>
          <p:nvPr>
            <p:ph type="sldNum" sz="quarter" idx="16"/>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88132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 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Image 1">
            <a:extLst>
              <a:ext uri="{FF2B5EF4-FFF2-40B4-BE49-F238E27FC236}">
                <a16:creationId xmlns:a16="http://schemas.microsoft.com/office/drawing/2014/main" id="{425F25A5-CCE4-394B-9E1E-17C6BF7265C4}"/>
              </a:ext>
            </a:extLst>
          </p:cNvPr>
          <p:cNvSpPr>
            <a:spLocks noGrp="1"/>
          </p:cNvSpPr>
          <p:nvPr>
            <p:ph sz="quarter" idx="15"/>
          </p:nvPr>
        </p:nvSpPr>
        <p:spPr>
          <a:xfrm>
            <a:off x="0" y="1049111"/>
            <a:ext cx="4541958" cy="4094389"/>
          </a:xfrm>
          <a:ln>
            <a:noFill/>
          </a:ln>
        </p:spPr>
        <p:txBody>
          <a:bodyPr/>
          <a:lstStyle>
            <a:lvl1pPr marL="0" indent="0">
              <a:buFontTx/>
              <a:buNone/>
              <a:defRPr/>
            </a:lvl1pPr>
          </a:lstStyle>
          <a:p>
            <a:pPr lvl="0"/>
            <a:r>
              <a:rPr lang="en-US" dirty="0"/>
              <a:t>Click to edit Master text styles</a:t>
            </a:r>
          </a:p>
        </p:txBody>
      </p:sp>
      <p:sp>
        <p:nvSpPr>
          <p:cNvPr id="9" name="Image 2">
            <a:extLst>
              <a:ext uri="{FF2B5EF4-FFF2-40B4-BE49-F238E27FC236}">
                <a16:creationId xmlns:a16="http://schemas.microsoft.com/office/drawing/2014/main" id="{6804ED59-039D-2442-97AD-5034913325E9}"/>
              </a:ext>
            </a:extLst>
          </p:cNvPr>
          <p:cNvSpPr>
            <a:spLocks noGrp="1"/>
          </p:cNvSpPr>
          <p:nvPr>
            <p:ph sz="quarter" idx="16"/>
          </p:nvPr>
        </p:nvSpPr>
        <p:spPr>
          <a:xfrm>
            <a:off x="4602043" y="1049111"/>
            <a:ext cx="4544568" cy="4094389"/>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CA10EC07-7242-9BB6-8674-E9021AC60426}"/>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9BA57E4-A61E-0F43-96A7-D6F928E8868B}"/>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519982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Hidden titl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1116711"/>
            <a:ext cx="8858161" cy="857250"/>
          </a:xfrm>
        </p:spPr>
        <p:txBody>
          <a:bodyPr/>
          <a:lstStyle>
            <a:lvl1pPr>
              <a:defRPr baseline="0">
                <a:solidFill>
                  <a:schemeClr val="tx1"/>
                </a:solidFill>
              </a:defRPr>
            </a:lvl1pPr>
          </a:lstStyle>
          <a:p>
            <a:r>
              <a:rPr lang="en-US" dirty="0"/>
              <a:t>Add title in Outline view</a:t>
            </a:r>
          </a:p>
        </p:txBody>
      </p:sp>
      <p:sp>
        <p:nvSpPr>
          <p:cNvPr id="4" name="Image"/>
          <p:cNvSpPr>
            <a:spLocks noGrp="1"/>
          </p:cNvSpPr>
          <p:nvPr>
            <p:ph type="pic" sz="quarter" idx="13" hasCustomPrompt="1"/>
          </p:nvPr>
        </p:nvSpPr>
        <p:spPr>
          <a:xfrm>
            <a:off x="0" y="0"/>
            <a:ext cx="9144000" cy="5143500"/>
          </a:xfrm>
          <a:ln>
            <a:noFill/>
          </a:ln>
        </p:spPr>
        <p:txBody>
          <a:bodyPr/>
          <a:lstStyle>
            <a:lvl1pPr marL="0" indent="0">
              <a:buNone/>
              <a:defRPr baseline="0">
                <a:solidFill>
                  <a:schemeClr val="bg1"/>
                </a:solidFill>
              </a:defRPr>
            </a:lvl1pPr>
          </a:lstStyle>
          <a:p>
            <a:r>
              <a:rPr lang="en-US" dirty="0"/>
              <a:t>Click icon to add full-slide image</a:t>
            </a:r>
          </a:p>
        </p:txBody>
      </p:sp>
      <p:sp>
        <p:nvSpPr>
          <p:cNvPr id="6" name="Source">
            <a:extLst>
              <a:ext uri="{FF2B5EF4-FFF2-40B4-BE49-F238E27FC236}">
                <a16:creationId xmlns:a16="http://schemas.microsoft.com/office/drawing/2014/main" id="{DD58C9BF-8BDA-9BD0-5E69-FB0C0DCA69D7}"/>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C0EBDEC-E0F6-554C-96E0-9FBD98D92467}"/>
              </a:ext>
            </a:extLst>
          </p:cNvPr>
          <p:cNvSpPr>
            <a:spLocks noGrp="1"/>
          </p:cNvSpPr>
          <p:nvPr>
            <p:ph type="sldNum" sz="quarter" idx="1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9015600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4EFB2-51B3-E7C4-E47A-64F41C8B6077}"/>
              </a:ext>
            </a:extLst>
          </p:cNvPr>
          <p:cNvSpPr>
            <a:spLocks noGrp="1"/>
          </p:cNvSpPr>
          <p:nvPr>
            <p:ph type="title"/>
          </p:nvPr>
        </p:nvSpPr>
        <p:spPr/>
        <p:txBody>
          <a:bodyPr/>
          <a:lstStyle/>
          <a:p>
            <a:r>
              <a:rPr lang="en-US"/>
              <a:t>Click to edit Master title style</a:t>
            </a:r>
          </a:p>
        </p:txBody>
      </p:sp>
      <p:sp>
        <p:nvSpPr>
          <p:cNvPr id="5" name="Subtitle">
            <a:extLst>
              <a:ext uri="{FF2B5EF4-FFF2-40B4-BE49-F238E27FC236}">
                <a16:creationId xmlns:a16="http://schemas.microsoft.com/office/drawing/2014/main" id="{142B04C7-2FB5-BBFA-BD53-9DA687496E26}"/>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Photo">
            <a:extLst>
              <a:ext uri="{FF2B5EF4-FFF2-40B4-BE49-F238E27FC236}">
                <a16:creationId xmlns:a16="http://schemas.microsoft.com/office/drawing/2014/main" id="{0CD96A75-E9BD-9246-9DB0-944715FE178F}"/>
              </a:ext>
            </a:extLst>
          </p:cNvPr>
          <p:cNvSpPr>
            <a:spLocks noGrp="1"/>
          </p:cNvSpPr>
          <p:nvPr>
            <p:ph type="pic" sz="quarter" idx="11" hasCustomPrompt="1"/>
          </p:nvPr>
        </p:nvSpPr>
        <p:spPr>
          <a:xfrm>
            <a:off x="3060788" y="0"/>
            <a:ext cx="6083212" cy="5143500"/>
          </a:xfrm>
          <a:prstGeom prst="rect">
            <a:avLst/>
          </a:prstGeom>
        </p:spPr>
        <p:txBody>
          <a:bodyPr vert="horz"/>
          <a:lstStyle>
            <a:lvl1pPr marL="0" indent="0">
              <a:buNone/>
              <a:defRPr sz="1800" baseline="0"/>
            </a:lvl1pPr>
          </a:lstStyle>
          <a:p>
            <a:r>
              <a:rPr lang="en-US" dirty="0"/>
              <a:t>Click icon to add image or drag and drop image to placeholder</a:t>
            </a:r>
          </a:p>
        </p:txBody>
      </p:sp>
      <p:sp>
        <p:nvSpPr>
          <p:cNvPr id="6" name="Source">
            <a:extLst>
              <a:ext uri="{FF2B5EF4-FFF2-40B4-BE49-F238E27FC236}">
                <a16:creationId xmlns:a16="http://schemas.microsoft.com/office/drawing/2014/main" id="{3D60FC86-0A68-66F3-9239-0EC624B575F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88667E3-18C4-084D-79EA-23992620FA34}"/>
              </a:ext>
            </a:extLst>
          </p:cNvPr>
          <p:cNvSpPr>
            <a:spLocks noGrp="1"/>
          </p:cNvSpPr>
          <p:nvPr>
            <p:ph type="sldNum" sz="quarter" idx="10"/>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614973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4453389"/>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605336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op caption, 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aption">
            <a:extLst>
              <a:ext uri="{FF2B5EF4-FFF2-40B4-BE49-F238E27FC236}">
                <a16:creationId xmlns:a16="http://schemas.microsoft.com/office/drawing/2014/main" id="{F7B8E595-2536-5AC5-2F2B-30E2B55EA101}"/>
              </a:ext>
            </a:extLst>
          </p:cNvPr>
          <p:cNvSpPr>
            <a:spLocks noGrp="1"/>
          </p:cNvSpPr>
          <p:nvPr>
            <p:ph type="body" sz="quarter" idx="17" hasCustomPrompt="1"/>
          </p:nvPr>
        </p:nvSpPr>
        <p:spPr>
          <a:xfrm>
            <a:off x="3158067"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5833872"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9074618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op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6879023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top captions,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Caption 2">
            <a:extLst>
              <a:ext uri="{FF2B5EF4-FFF2-40B4-BE49-F238E27FC236}">
                <a16:creationId xmlns:a16="http://schemas.microsoft.com/office/drawing/2014/main" id="{8360CF49-666A-35AB-22AF-5DDDB83F1F7A}"/>
              </a:ext>
            </a:extLst>
          </p:cNvPr>
          <p:cNvSpPr>
            <a:spLocks noGrp="1"/>
          </p:cNvSpPr>
          <p:nvPr>
            <p:ph type="body" sz="quarter" idx="21" hasCustomPrompt="1"/>
          </p:nvPr>
        </p:nvSpPr>
        <p:spPr>
          <a:xfrm>
            <a:off x="6120383"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555178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3 speakers">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F0025ECA-CEC8-5862-16B3-2BB28356148A}"/>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0546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ottom caption, 1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49"/>
            <a:ext cx="5833872"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2980909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4453389"/>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4453389"/>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89332100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ottom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388620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Caption">
            <a:extLst>
              <a:ext uri="{FF2B5EF4-FFF2-40B4-BE49-F238E27FC236}">
                <a16:creationId xmlns:a16="http://schemas.microsoft.com/office/drawing/2014/main" id="{B2BCA533-FA9C-9292-A033-F594F4D8E37F}"/>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2310908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2872334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3">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716781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 top box, 2 bottom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3330389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top boxes, 1 bottom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2">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2563462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full slide vertical">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Quote">
            <a:extLst>
              <a:ext uri="{FF2B5EF4-FFF2-40B4-BE49-F238E27FC236}">
                <a16:creationId xmlns:a16="http://schemas.microsoft.com/office/drawing/2014/main" id="{CF1A5C81-D2FD-5C93-725A-010DC8AE0526}"/>
              </a:ext>
            </a:extLst>
          </p:cNvPr>
          <p:cNvSpPr>
            <a:spLocks noGrp="1"/>
          </p:cNvSpPr>
          <p:nvPr>
            <p:ph idx="19" hasCustomPrompt="1"/>
          </p:nvPr>
        </p:nvSpPr>
        <p:spPr>
          <a:xfrm>
            <a:off x="3189240" y="833003"/>
            <a:ext cx="5833533" cy="3346704"/>
          </a:xfrm>
          <a:prstGeom prst="rect">
            <a:avLst/>
          </a:prstGeom>
          <a:solidFill>
            <a:schemeClr val="accent2">
              <a:alpha val="5000"/>
            </a:schemeClr>
          </a:solidFill>
          <a:ln w="9525" cmpd="sng">
            <a:noFill/>
          </a:ln>
        </p:spPr>
        <p:txBody>
          <a:bodyPr anchor="ctr"/>
          <a:lstStyle>
            <a:lvl1pPr marL="0" indent="0">
              <a:spcBef>
                <a:spcPts val="2400"/>
              </a:spcBef>
              <a:buClr>
                <a:srgbClr val="418FDE"/>
              </a:buClr>
              <a:buSzPct val="80000"/>
              <a:buFont typeface="Arial" panose="020B0604020202020204" pitchFamily="34" charset="0"/>
              <a:buNone/>
              <a:defRPr lang="en-US" sz="1600" kern="1200" baseline="0" dirty="0" smtClean="0">
                <a:solidFill>
                  <a:schemeClr val="tx1"/>
                </a:solidFill>
                <a:latin typeface="Georgia" panose="02040502050405020303" pitchFamily="18" charset="0"/>
                <a:ea typeface="+mn-ea"/>
                <a:cs typeface="+mn-cs"/>
              </a:defRPr>
            </a:lvl1pPr>
            <a:lvl2pPr marL="284162" indent="0">
              <a:spcBef>
                <a:spcPts val="0"/>
              </a:spcBef>
              <a:buClr>
                <a:srgbClr val="418FDE"/>
              </a:buClr>
              <a:buSzPct val="80000"/>
              <a:buFont typeface="Arial" panose="020B0604020202020204" pitchFamily="34" charset="0"/>
              <a:buNone/>
              <a:defRPr sz="1600">
                <a:latin typeface="Georgia" panose="02040502050405020303" pitchFamily="18" charset="0"/>
              </a:defRPr>
            </a:lvl2pPr>
            <a:lvl3pPr marL="573087" indent="0">
              <a:spcBef>
                <a:spcPts val="0"/>
              </a:spcBef>
              <a:buClr>
                <a:srgbClr val="418FDE"/>
              </a:buClr>
              <a:buFont typeface="Arial" panose="020B0604020202020204" pitchFamily="34" charset="0"/>
              <a:buNone/>
              <a:tabLst/>
              <a:defRPr sz="1600">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pic>
        <p:nvPicPr>
          <p:cNvPr id="4" name="Left curly quote">
            <a:extLst>
              <a:ext uri="{FF2B5EF4-FFF2-40B4-BE49-F238E27FC236}">
                <a16:creationId xmlns:a16="http://schemas.microsoft.com/office/drawing/2014/main" id="{0811DFCE-693C-842E-160E-E9B9C39A2BD8}"/>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3158067" y="316215"/>
            <a:ext cx="552336" cy="552336"/>
          </a:xfrm>
          <a:prstGeom prst="rect">
            <a:avLst/>
          </a:prstGeom>
        </p:spPr>
      </p:pic>
      <p:pic>
        <p:nvPicPr>
          <p:cNvPr id="9" name="Right curly quote" descr="A blue quote symbol&#10;&#10;AI-generated content may be incorrect.">
            <a:extLst>
              <a:ext uri="{FF2B5EF4-FFF2-40B4-BE49-F238E27FC236}">
                <a16:creationId xmlns:a16="http://schemas.microsoft.com/office/drawing/2014/main" id="{9FBCE339-4D04-D64D-9AD4-72C3DCF2D8F7}"/>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1322639597"/>
      </p:ext>
    </p:extLst>
  </p:cSld>
  <p:clrMapOvr>
    <a:masterClrMapping/>
  </p:clrMapOvr>
  <p:extLst>
    <p:ext uri="{DCECCB84-F9BA-43D5-87BE-67443E8EF086}">
      <p15:sldGuideLst xmlns:p15="http://schemas.microsoft.com/office/powerpoint/2012/main">
        <p15:guide id="2" pos="3840">
          <p15:clr>
            <a:srgbClr val="FBAE40"/>
          </p15:clr>
        </p15:guide>
        <p15:guide id="3" orient="horz" pos="84">
          <p15:clr>
            <a:srgbClr val="FBAE40"/>
          </p15:clr>
        </p15:guide>
        <p15:guide id="4" orient="horz" pos="28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yc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0" name="Box 1">
            <a:extLst>
              <a:ext uri="{FF2B5EF4-FFF2-40B4-BE49-F238E27FC236}">
                <a16:creationId xmlns:a16="http://schemas.microsoft.com/office/drawing/2014/main" id="{8B5990B5-FA56-1501-4BD8-DE3E7D3BD0E3}"/>
              </a:ext>
            </a:extLst>
          </p:cNvPr>
          <p:cNvSpPr>
            <a:spLocks noGrp="1"/>
          </p:cNvSpPr>
          <p:nvPr>
            <p:ph idx="20" hasCustomPrompt="1"/>
          </p:nvPr>
        </p:nvSpPr>
        <p:spPr>
          <a:xfrm>
            <a:off x="7345557" y="1184694"/>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1" name="Box 2">
            <a:extLst>
              <a:ext uri="{FF2B5EF4-FFF2-40B4-BE49-F238E27FC236}">
                <a16:creationId xmlns:a16="http://schemas.microsoft.com/office/drawing/2014/main" id="{9ED913EF-8911-03A6-2937-ED8EC5DD70AB}"/>
              </a:ext>
            </a:extLst>
          </p:cNvPr>
          <p:cNvSpPr>
            <a:spLocks noGrp="1"/>
          </p:cNvSpPr>
          <p:nvPr>
            <p:ph idx="22" hasCustomPrompt="1"/>
          </p:nvPr>
        </p:nvSpPr>
        <p:spPr>
          <a:xfrm>
            <a:off x="7345557" y="2815806"/>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3">
            <a:extLst>
              <a:ext uri="{FF2B5EF4-FFF2-40B4-BE49-F238E27FC236}">
                <a16:creationId xmlns:a16="http://schemas.microsoft.com/office/drawing/2014/main" id="{D9D4C0A3-B500-0EB9-3BE2-FDC302A9DB7B}"/>
              </a:ext>
            </a:extLst>
          </p:cNvPr>
          <p:cNvSpPr>
            <a:spLocks noGrp="1"/>
          </p:cNvSpPr>
          <p:nvPr>
            <p:ph idx="26" hasCustomPrompt="1"/>
          </p:nvPr>
        </p:nvSpPr>
        <p:spPr>
          <a:xfrm>
            <a:off x="5238590" y="3491789"/>
            <a:ext cx="1645920" cy="1143000"/>
          </a:xfrm>
          <a:prstGeom prst="rect">
            <a:avLst/>
          </a:prstGeom>
          <a:solidFill>
            <a:schemeClr val="bg1">
              <a:lumMod val="85000"/>
            </a:schemeClr>
          </a:solidFill>
          <a:ln w="12700" cmpd="sng">
            <a:solidFill>
              <a:schemeClr val="accent4"/>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4">
            <a:extLst>
              <a:ext uri="{FF2B5EF4-FFF2-40B4-BE49-F238E27FC236}">
                <a16:creationId xmlns:a16="http://schemas.microsoft.com/office/drawing/2014/main" id="{552AD52A-230E-0754-F2C8-13085D465BC6}"/>
              </a:ext>
            </a:extLst>
          </p:cNvPr>
          <p:cNvSpPr>
            <a:spLocks noGrp="1"/>
          </p:cNvSpPr>
          <p:nvPr>
            <p:ph idx="24" hasCustomPrompt="1"/>
          </p:nvPr>
        </p:nvSpPr>
        <p:spPr>
          <a:xfrm>
            <a:off x="3143281" y="2815806"/>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5">
            <a:extLst>
              <a:ext uri="{FF2B5EF4-FFF2-40B4-BE49-F238E27FC236}">
                <a16:creationId xmlns:a16="http://schemas.microsoft.com/office/drawing/2014/main" id="{7CB78997-F45C-C886-AA52-0E1A4B9F2516}"/>
              </a:ext>
            </a:extLst>
          </p:cNvPr>
          <p:cNvSpPr>
            <a:spLocks noGrp="1"/>
          </p:cNvSpPr>
          <p:nvPr>
            <p:ph idx="19" hasCustomPrompt="1"/>
          </p:nvPr>
        </p:nvSpPr>
        <p:spPr>
          <a:xfrm>
            <a:off x="3143281" y="1184694"/>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6">
            <a:extLst>
              <a:ext uri="{FF2B5EF4-FFF2-40B4-BE49-F238E27FC236}">
                <a16:creationId xmlns:a16="http://schemas.microsoft.com/office/drawing/2014/main" id="{236FF54C-ECEA-AD15-9E79-EFD2D8D49E3D}"/>
              </a:ext>
            </a:extLst>
          </p:cNvPr>
          <p:cNvSpPr>
            <a:spLocks noGrp="1"/>
          </p:cNvSpPr>
          <p:nvPr>
            <p:ph idx="21" hasCustomPrompt="1"/>
          </p:nvPr>
        </p:nvSpPr>
        <p:spPr>
          <a:xfrm>
            <a:off x="5238590"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9420892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ycle-2">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 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1" name="Box 1">
            <a:extLst>
              <a:ext uri="{FF2B5EF4-FFF2-40B4-BE49-F238E27FC236}">
                <a16:creationId xmlns:a16="http://schemas.microsoft.com/office/drawing/2014/main" id="{9ED913EF-8911-03A6-2937-ED8EC5DD70AB}"/>
              </a:ext>
            </a:extLst>
          </p:cNvPr>
          <p:cNvSpPr>
            <a:spLocks noGrp="1"/>
          </p:cNvSpPr>
          <p:nvPr>
            <p:ph idx="22" hasCustomPrompt="1"/>
          </p:nvPr>
        </p:nvSpPr>
        <p:spPr>
          <a:xfrm>
            <a:off x="7260887" y="1817776"/>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2">
            <a:extLst>
              <a:ext uri="{FF2B5EF4-FFF2-40B4-BE49-F238E27FC236}">
                <a16:creationId xmlns:a16="http://schemas.microsoft.com/office/drawing/2014/main" id="{D9D4C0A3-B500-0EB9-3BE2-FDC302A9DB7B}"/>
              </a:ext>
            </a:extLst>
          </p:cNvPr>
          <p:cNvSpPr>
            <a:spLocks noGrp="1"/>
          </p:cNvSpPr>
          <p:nvPr>
            <p:ph idx="26" hasCustomPrompt="1"/>
          </p:nvPr>
        </p:nvSpPr>
        <p:spPr>
          <a:xfrm>
            <a:off x="6825389" y="3491598"/>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3">
            <a:extLst>
              <a:ext uri="{FF2B5EF4-FFF2-40B4-BE49-F238E27FC236}">
                <a16:creationId xmlns:a16="http://schemas.microsoft.com/office/drawing/2014/main" id="{552AD52A-230E-0754-F2C8-13085D465BC6}"/>
              </a:ext>
            </a:extLst>
          </p:cNvPr>
          <p:cNvSpPr>
            <a:spLocks noGrp="1"/>
          </p:cNvSpPr>
          <p:nvPr>
            <p:ph idx="24" hasCustomPrompt="1"/>
          </p:nvPr>
        </p:nvSpPr>
        <p:spPr>
          <a:xfrm>
            <a:off x="3654983" y="3488360"/>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4">
            <a:extLst>
              <a:ext uri="{FF2B5EF4-FFF2-40B4-BE49-F238E27FC236}">
                <a16:creationId xmlns:a16="http://schemas.microsoft.com/office/drawing/2014/main" id="{7CB78997-F45C-C886-AA52-0E1A4B9F2516}"/>
              </a:ext>
            </a:extLst>
          </p:cNvPr>
          <p:cNvSpPr>
            <a:spLocks noGrp="1"/>
          </p:cNvSpPr>
          <p:nvPr>
            <p:ph idx="19" hasCustomPrompt="1"/>
          </p:nvPr>
        </p:nvSpPr>
        <p:spPr>
          <a:xfrm>
            <a:off x="3227951" y="1817776"/>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5">
            <a:extLst>
              <a:ext uri="{FF2B5EF4-FFF2-40B4-BE49-F238E27FC236}">
                <a16:creationId xmlns:a16="http://schemas.microsoft.com/office/drawing/2014/main" id="{236FF54C-ECEA-AD15-9E79-EFD2D8D49E3D}"/>
              </a:ext>
            </a:extLst>
          </p:cNvPr>
          <p:cNvSpPr>
            <a:spLocks noGrp="1"/>
          </p:cNvSpPr>
          <p:nvPr>
            <p:ph idx="21" hasCustomPrompt="1"/>
          </p:nvPr>
        </p:nvSpPr>
        <p:spPr>
          <a:xfrm>
            <a:off x="5236735"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132739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ection, 4 speakers">
    <p:spTree>
      <p:nvGrpSpPr>
        <p:cNvPr id="1" name=""/>
        <p:cNvGrpSpPr/>
        <p:nvPr/>
      </p:nvGrpSpPr>
      <p:grpSpPr>
        <a:xfrm>
          <a:off x="0" y="0"/>
          <a:ext cx="0" cy="0"/>
          <a:chOff x="0" y="0"/>
          <a:chExt cx="0" cy="0"/>
        </a:xfrm>
      </p:grpSpPr>
      <p:cxnSp>
        <p:nvCxnSpPr>
          <p:cNvPr id="9" name="Decorative line">
            <a:extLst>
              <a:ext uri="{FF2B5EF4-FFF2-40B4-BE49-F238E27FC236}">
                <a16:creationId xmlns:a16="http://schemas.microsoft.com/office/drawing/2014/main" id="{32443604-57C2-6953-028D-5F75AF254E66}"/>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rgbClr val="CF4520"/>
            </a:solidFill>
          </a:ln>
        </p:spPr>
        <p:style>
          <a:lnRef idx="2">
            <a:schemeClr val="accent1"/>
          </a:lnRef>
          <a:fillRef idx="0">
            <a:schemeClr val="accent1"/>
          </a:fillRef>
          <a:effectRef idx="1">
            <a:schemeClr val="accent1"/>
          </a:effectRef>
          <a:fontRef idx="minor">
            <a:schemeClr val="tx1"/>
          </a:fontRef>
        </p:style>
      </p:cxnSp>
      <p:sp>
        <p:nvSpPr>
          <p:cNvPr id="10" name="Lecture title">
            <a:extLst>
              <a:ext uri="{FF2B5EF4-FFF2-40B4-BE49-F238E27FC236}">
                <a16:creationId xmlns:a16="http://schemas.microsoft.com/office/drawing/2014/main" id="{196578CF-BFCD-912B-2B7D-CAA8BC47DE86}"/>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11" name="Section title">
            <a:extLst>
              <a:ext uri="{FF2B5EF4-FFF2-40B4-BE49-F238E27FC236}">
                <a16:creationId xmlns:a16="http://schemas.microsoft.com/office/drawing/2014/main" id="{0FC54356-B89B-2962-846A-094DB4550225}"/>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D85CDD93-7399-3DD1-B7AC-A35F6D5E16D1}"/>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91647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Vertical venn">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BEB118F3-18F1-3D4F-8875-6DEF12C4AF7E}"/>
              </a:ext>
            </a:extLst>
          </p:cNvPr>
          <p:cNvSpPr>
            <a:spLocks noGrp="1"/>
          </p:cNvSpPr>
          <p:nvPr>
            <p:ph type="title" hasCustomPrompt="1"/>
          </p:nvPr>
        </p:nvSpPr>
        <p:spPr>
          <a:xfrm>
            <a:off x="149315" y="66526"/>
            <a:ext cx="2191563" cy="1243172"/>
          </a:xfrm>
        </p:spPr>
        <p:txBody>
          <a:bodyPr/>
          <a:lstStyle>
            <a:lvl1pPr>
              <a:defRPr>
                <a:latin typeface="Georgia" panose="02040502050405020303" pitchFamily="18" charset="0"/>
              </a:defRPr>
            </a:lvl1pPr>
          </a:lstStyle>
          <a:p>
            <a:r>
              <a:rPr lang="en-US" dirty="0"/>
              <a:t>Click to add title</a:t>
            </a:r>
          </a:p>
        </p:txBody>
      </p:sp>
      <p:sp>
        <p:nvSpPr>
          <p:cNvPr id="9" name="Subtitle">
            <a:extLst>
              <a:ext uri="{FF2B5EF4-FFF2-40B4-BE49-F238E27FC236}">
                <a16:creationId xmlns:a16="http://schemas.microsoft.com/office/drawing/2014/main" id="{AA6D0782-790C-514E-965F-639EC2EFC43D}"/>
              </a:ext>
            </a:extLst>
          </p:cNvPr>
          <p:cNvSpPr>
            <a:spLocks noGrp="1"/>
          </p:cNvSpPr>
          <p:nvPr>
            <p:ph type="body" sz="quarter" idx="14" hasCustomPrompt="1"/>
          </p:nvPr>
        </p:nvSpPr>
        <p:spPr>
          <a:xfrm>
            <a:off x="149315" y="2900920"/>
            <a:ext cx="2191563"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221D38F6-60AE-6E36-03E5-C04BE1168869}"/>
              </a:ext>
            </a:extLst>
          </p:cNvPr>
          <p:cNvSpPr>
            <a:spLocks noGrp="1"/>
          </p:cNvSpPr>
          <p:nvPr>
            <p:ph type="body" sz="quarter" idx="17" hasCustomPrompt="1"/>
          </p:nvPr>
        </p:nvSpPr>
        <p:spPr>
          <a:xfrm>
            <a:off x="3158067" y="133350"/>
            <a:ext cx="5855598"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12" name="Circle 1">
            <a:extLst>
              <a:ext uri="{FF2B5EF4-FFF2-40B4-BE49-F238E27FC236}">
                <a16:creationId xmlns:a16="http://schemas.microsoft.com/office/drawing/2014/main" id="{64242F61-8EA4-184F-A007-5A8550FDE1B1}"/>
              </a:ext>
            </a:extLst>
          </p:cNvPr>
          <p:cNvSpPr>
            <a:spLocks noGrp="1"/>
          </p:cNvSpPr>
          <p:nvPr>
            <p:ph idx="19" hasCustomPrompt="1"/>
          </p:nvPr>
        </p:nvSpPr>
        <p:spPr>
          <a:xfrm>
            <a:off x="3733293" y="940039"/>
            <a:ext cx="2790772" cy="2552177"/>
          </a:xfrm>
          <a:prstGeom prst="ellipse">
            <a:avLst/>
          </a:prstGeom>
          <a:solidFill>
            <a:schemeClr val="accent2">
              <a:lumMod val="20000"/>
              <a:lumOff val="80000"/>
              <a:alpha val="40000"/>
            </a:schemeClr>
          </a:solidFill>
          <a:ln w="38100" cmpd="sng">
            <a:noFill/>
          </a:ln>
        </p:spPr>
        <p:txBody>
          <a:bodyPr/>
          <a:lstStyle>
            <a:lvl1pPr marL="0" indent="0" algn="l">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1" name="Circle 2">
            <a:extLst>
              <a:ext uri="{FF2B5EF4-FFF2-40B4-BE49-F238E27FC236}">
                <a16:creationId xmlns:a16="http://schemas.microsoft.com/office/drawing/2014/main" id="{5E4AB30B-0FD2-6B48-B41C-7A5D8D919019}"/>
              </a:ext>
            </a:extLst>
          </p:cNvPr>
          <p:cNvSpPr>
            <a:spLocks noGrp="1"/>
          </p:cNvSpPr>
          <p:nvPr>
            <p:ph idx="21" hasCustomPrompt="1"/>
          </p:nvPr>
        </p:nvSpPr>
        <p:spPr>
          <a:xfrm>
            <a:off x="5660317" y="940039"/>
            <a:ext cx="2790772" cy="2552177"/>
          </a:xfrm>
          <a:prstGeom prst="ellipse">
            <a:avLst/>
          </a:prstGeom>
          <a:solidFill>
            <a:schemeClr val="accent3">
              <a:lumMod val="20000"/>
              <a:lumOff val="80000"/>
              <a:alpha val="50000"/>
            </a:schemeClr>
          </a:solidFill>
          <a:ln w="38100" cmpd="sng">
            <a:noFill/>
          </a:ln>
        </p:spPr>
        <p:txBody>
          <a:bodyP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4" name="Circle 3">
            <a:extLst>
              <a:ext uri="{FF2B5EF4-FFF2-40B4-BE49-F238E27FC236}">
                <a16:creationId xmlns:a16="http://schemas.microsoft.com/office/drawing/2014/main" id="{10DBC93F-DCA9-E145-9D20-F57AF65E7EE5}"/>
              </a:ext>
            </a:extLst>
          </p:cNvPr>
          <p:cNvSpPr>
            <a:spLocks noGrp="1"/>
          </p:cNvSpPr>
          <p:nvPr>
            <p:ph idx="20" hasCustomPrompt="1"/>
          </p:nvPr>
        </p:nvSpPr>
        <p:spPr>
          <a:xfrm>
            <a:off x="4700961" y="1844070"/>
            <a:ext cx="2790772" cy="2552177"/>
          </a:xfrm>
          <a:prstGeom prst="ellipse">
            <a:avLst/>
          </a:prstGeom>
          <a:solidFill>
            <a:schemeClr val="accent4">
              <a:lumMod val="20000"/>
              <a:lumOff val="80000"/>
              <a:alpha val="39931"/>
            </a:schemeClr>
          </a:solidFill>
          <a:ln w="38100" cmpd="sng">
            <a:noFill/>
          </a:ln>
        </p:spPr>
        <p:txBody>
          <a:bodyPr anchor="b"/>
          <a:lstStyle>
            <a:lvl1pPr marL="0" indent="0" algn="ct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3" name="Circle 4">
            <a:extLst>
              <a:ext uri="{FF2B5EF4-FFF2-40B4-BE49-F238E27FC236}">
                <a16:creationId xmlns:a16="http://schemas.microsoft.com/office/drawing/2014/main" id="{42458099-3A90-C247-84C6-E7D22E142591}"/>
              </a:ext>
            </a:extLst>
          </p:cNvPr>
          <p:cNvSpPr>
            <a:spLocks noGrp="1"/>
          </p:cNvSpPr>
          <p:nvPr>
            <p:ph idx="22" hasCustomPrompt="1"/>
          </p:nvPr>
        </p:nvSpPr>
        <p:spPr>
          <a:xfrm>
            <a:off x="5417465" y="1698847"/>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mn-lt"/>
                <a:ea typeface="+mn-ea"/>
                <a:cs typeface="+mn-cs"/>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5" name="Source">
            <a:extLst>
              <a:ext uri="{FF2B5EF4-FFF2-40B4-BE49-F238E27FC236}">
                <a16:creationId xmlns:a16="http://schemas.microsoft.com/office/drawing/2014/main" id="{09DAFD96-322A-954E-B591-9667275294F4}"/>
              </a:ext>
            </a:extLst>
          </p:cNvPr>
          <p:cNvSpPr>
            <a:spLocks noGrp="1"/>
          </p:cNvSpPr>
          <p:nvPr>
            <p:ph idx="12" hasCustomPrompt="1"/>
          </p:nvPr>
        </p:nvSpPr>
        <p:spPr>
          <a:xfrm>
            <a:off x="3154680"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D9C25E2-854F-494E-B9A7-115E3C7AA053}"/>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91699396"/>
      </p:ext>
    </p:extLst>
  </p:cSld>
  <p:clrMapOvr>
    <a:masterClrMapping/>
  </p:clrMapOvr>
  <p:extLst>
    <p:ext uri="{DCECCB84-F9BA-43D5-87BE-67443E8EF086}">
      <p15:sldGuideLst xmlns:p15="http://schemas.microsoft.com/office/powerpoint/2012/main">
        <p15:guide id="1" orient="horz" pos="294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ircle with bullet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10" name="Shape 1">
            <a:extLst>
              <a:ext uri="{FF2B5EF4-FFF2-40B4-BE49-F238E27FC236}">
                <a16:creationId xmlns:a16="http://schemas.microsoft.com/office/drawing/2014/main" id="{AF86E3CF-A0AD-2062-F097-EBF18D204838}"/>
              </a:ext>
              <a:ext uri="{C183D7F6-B498-43B3-948B-1728B52AA6E4}">
                <adec:decorative xmlns:adec="http://schemas.microsoft.com/office/drawing/2017/decorative" val="1"/>
              </a:ext>
            </a:extLst>
          </p:cNvPr>
          <p:cNvSpPr/>
          <p:nvPr userDrawn="1"/>
        </p:nvSpPr>
        <p:spPr>
          <a:xfrm>
            <a:off x="462280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1" name="Shape 2">
            <a:extLst>
              <a:ext uri="{FF2B5EF4-FFF2-40B4-BE49-F238E27FC236}">
                <a16:creationId xmlns:a16="http://schemas.microsoft.com/office/drawing/2014/main" id="{8335EEA4-94BD-DB24-0248-A4F858C6F683}"/>
              </a:ext>
              <a:ext uri="{C183D7F6-B498-43B3-948B-1728B52AA6E4}">
                <adec:decorative xmlns:adec="http://schemas.microsoft.com/office/drawing/2017/decorative" val="1"/>
              </a:ext>
            </a:extLst>
          </p:cNvPr>
          <p:cNvSpPr/>
          <p:nvPr userDrawn="1"/>
        </p:nvSpPr>
        <p:spPr>
          <a:xfrm>
            <a:off x="609664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2" name="Shape 3">
            <a:extLst>
              <a:ext uri="{FF2B5EF4-FFF2-40B4-BE49-F238E27FC236}">
                <a16:creationId xmlns:a16="http://schemas.microsoft.com/office/drawing/2014/main" id="{FF08EE0A-653A-EB1B-B514-D30DCEDCB6CD}"/>
              </a:ext>
              <a:ext uri="{C183D7F6-B498-43B3-948B-1728B52AA6E4}">
                <adec:decorative xmlns:adec="http://schemas.microsoft.com/office/drawing/2017/decorative" val="1"/>
              </a:ext>
            </a:extLst>
          </p:cNvPr>
          <p:cNvSpPr/>
          <p:nvPr userDrawn="1"/>
        </p:nvSpPr>
        <p:spPr>
          <a:xfrm>
            <a:off x="4622800" y="234548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3" name="Shape 4">
            <a:extLst>
              <a:ext uri="{FF2B5EF4-FFF2-40B4-BE49-F238E27FC236}">
                <a16:creationId xmlns:a16="http://schemas.microsoft.com/office/drawing/2014/main" id="{F1F62F92-2540-D39C-838D-CFF69F87ECBE}"/>
              </a:ext>
              <a:ext uri="{C183D7F6-B498-43B3-948B-1728B52AA6E4}">
                <adec:decorative xmlns:adec="http://schemas.microsoft.com/office/drawing/2017/decorative" val="1"/>
              </a:ext>
            </a:extLst>
          </p:cNvPr>
          <p:cNvSpPr/>
          <p:nvPr userDrawn="1"/>
        </p:nvSpPr>
        <p:spPr>
          <a:xfrm>
            <a:off x="6096640" y="234548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4" name="Center image">
            <a:extLst>
              <a:ext uri="{FF2B5EF4-FFF2-40B4-BE49-F238E27FC236}">
                <a16:creationId xmlns:a16="http://schemas.microsoft.com/office/drawing/2014/main" id="{C0A5FB38-FD8A-7EBA-3E03-C0C2A368D32C}"/>
              </a:ext>
            </a:extLst>
          </p:cNvPr>
          <p:cNvSpPr>
            <a:spLocks noGrp="1"/>
          </p:cNvSpPr>
          <p:nvPr>
            <p:ph type="pic" sz="quarter" idx="24"/>
          </p:nvPr>
        </p:nvSpPr>
        <p:spPr>
          <a:xfrm>
            <a:off x="5728373" y="2070793"/>
            <a:ext cx="698500" cy="557213"/>
          </a:xfrm>
          <a:prstGeom prst="rect">
            <a:avLst/>
          </a:prstGeom>
          <a:ln>
            <a:noFill/>
          </a:ln>
        </p:spPr>
        <p:txBody>
          <a:bodyPr anchor="ctr"/>
          <a:lstStyle>
            <a:lvl1pPr marL="0" indent="0" algn="ctr">
              <a:buNone/>
              <a:defRPr sz="1600">
                <a:latin typeface="Calibri" panose="020F0502020204030204" pitchFamily="34" charset="0"/>
                <a:ea typeface="Tahoma" panose="020B0604030504040204" pitchFamily="34" charset="0"/>
                <a:cs typeface="Calibri" panose="020F0502020204030204" pitchFamily="34" charset="0"/>
              </a:defRPr>
            </a:lvl1pPr>
          </a:lstStyle>
          <a:p>
            <a:endParaRPr lang="en-US" dirty="0"/>
          </a:p>
        </p:txBody>
      </p:sp>
      <p:sp>
        <p:nvSpPr>
          <p:cNvPr id="15" name="Pie 1">
            <a:extLst>
              <a:ext uri="{FF2B5EF4-FFF2-40B4-BE49-F238E27FC236}">
                <a16:creationId xmlns:a16="http://schemas.microsoft.com/office/drawing/2014/main" id="{97F089BB-EE12-E416-0675-B8A491589B04}"/>
              </a:ext>
            </a:extLst>
          </p:cNvPr>
          <p:cNvSpPr>
            <a:spLocks noGrp="1"/>
          </p:cNvSpPr>
          <p:nvPr>
            <p:ph type="body" sz="quarter" idx="15" hasCustomPrompt="1"/>
          </p:nvPr>
        </p:nvSpPr>
        <p:spPr>
          <a:xfrm>
            <a:off x="5115153"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470573" cy="1372738"/>
          </a:xfrm>
          <a:prstGeom prst="roundRect">
            <a:avLst/>
          </a:prstGeom>
          <a:ln w="12700" cmpd="sng">
            <a:solidFill>
              <a:schemeClr val="accent5"/>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Pie 2">
            <a:extLst>
              <a:ext uri="{FF2B5EF4-FFF2-40B4-BE49-F238E27FC236}">
                <a16:creationId xmlns:a16="http://schemas.microsoft.com/office/drawing/2014/main" id="{64755AA7-5177-A05B-4CF3-7D4D0D7BA033}"/>
              </a:ext>
            </a:extLst>
          </p:cNvPr>
          <p:cNvSpPr>
            <a:spLocks noGrp="1"/>
          </p:cNvSpPr>
          <p:nvPr>
            <p:ph type="body" sz="quarter" idx="18" hasCustomPrompt="1"/>
          </p:nvPr>
        </p:nvSpPr>
        <p:spPr>
          <a:xfrm>
            <a:off x="6195804"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522719" y="133349"/>
            <a:ext cx="2490945" cy="1372737"/>
          </a:xfrm>
          <a:prstGeom prst="roundRect">
            <a:avLst/>
          </a:prstGeom>
          <a:ln w="12700" cmpd="sng">
            <a:solidFill>
              <a:schemeClr val="accent5"/>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6" name="Pie 3">
            <a:extLst>
              <a:ext uri="{FF2B5EF4-FFF2-40B4-BE49-F238E27FC236}">
                <a16:creationId xmlns:a16="http://schemas.microsoft.com/office/drawing/2014/main" id="{0EB4FDDA-8943-97B9-20E8-1D041B35A990}"/>
              </a:ext>
            </a:extLst>
          </p:cNvPr>
          <p:cNvSpPr>
            <a:spLocks noGrp="1"/>
          </p:cNvSpPr>
          <p:nvPr>
            <p:ph type="body" sz="quarter" idx="16" hasCustomPrompt="1"/>
          </p:nvPr>
        </p:nvSpPr>
        <p:spPr>
          <a:xfrm>
            <a:off x="5115153"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3206456"/>
            <a:ext cx="2470573" cy="1375370"/>
          </a:xfrm>
          <a:prstGeom prst="roundRect">
            <a:avLst/>
          </a:prstGeom>
          <a:ln w="12700" cmpd="sng">
            <a:solidFill>
              <a:schemeClr val="accent5"/>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8" name="Pie 4">
            <a:extLst>
              <a:ext uri="{FF2B5EF4-FFF2-40B4-BE49-F238E27FC236}">
                <a16:creationId xmlns:a16="http://schemas.microsoft.com/office/drawing/2014/main" id="{59E829CB-F8B0-11B6-DCAC-C788D015DC9D}"/>
              </a:ext>
            </a:extLst>
          </p:cNvPr>
          <p:cNvSpPr>
            <a:spLocks noGrp="1"/>
          </p:cNvSpPr>
          <p:nvPr>
            <p:ph type="body" sz="quarter" idx="17" hasCustomPrompt="1"/>
          </p:nvPr>
        </p:nvSpPr>
        <p:spPr>
          <a:xfrm>
            <a:off x="6195804"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4" name="Bullets 4">
            <a:extLst>
              <a:ext uri="{FF2B5EF4-FFF2-40B4-BE49-F238E27FC236}">
                <a16:creationId xmlns:a16="http://schemas.microsoft.com/office/drawing/2014/main" id="{F824173E-9967-E24C-D7B6-FDF82FBF535F}"/>
              </a:ext>
            </a:extLst>
          </p:cNvPr>
          <p:cNvSpPr>
            <a:spLocks noGrp="1"/>
          </p:cNvSpPr>
          <p:nvPr>
            <p:ph idx="21" hasCustomPrompt="1"/>
          </p:nvPr>
        </p:nvSpPr>
        <p:spPr>
          <a:xfrm>
            <a:off x="6522720" y="3206456"/>
            <a:ext cx="2468880" cy="1375370"/>
          </a:xfrm>
          <a:prstGeom prst="roundRect">
            <a:avLst/>
          </a:prstGeom>
          <a:ln w="12700" cmpd="sng">
            <a:solidFill>
              <a:schemeClr val="accent5"/>
            </a:solidFill>
          </a:ln>
        </p:spPr>
        <p:txBody>
          <a:bodyPr/>
          <a:lstStyle>
            <a:lvl1pPr marL="292608" indent="-292608">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D66D50"/>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D66D50"/>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49263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Horizontal Venn">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a:extLst>
              <a:ext uri="{FF2B5EF4-FFF2-40B4-BE49-F238E27FC236}">
                <a16:creationId xmlns:a16="http://schemas.microsoft.com/office/drawing/2014/main" id="{B9807B7A-8E40-A4A3-699C-A77E90AD0A9C}"/>
              </a:ext>
            </a:extLst>
          </p:cNvPr>
          <p:cNvSpPr>
            <a:spLocks noGrp="1"/>
          </p:cNvSpPr>
          <p:nvPr>
            <p:ph type="body" sz="quarter" idx="24"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ircle 1">
            <a:extLst>
              <a:ext uri="{FF2B5EF4-FFF2-40B4-BE49-F238E27FC236}">
                <a16:creationId xmlns:a16="http://schemas.microsoft.com/office/drawing/2014/main" id="{9B9C59C4-1789-BDF8-5E65-92CB24D488A3}"/>
              </a:ext>
            </a:extLst>
          </p:cNvPr>
          <p:cNvSpPr>
            <a:spLocks noGrp="1"/>
          </p:cNvSpPr>
          <p:nvPr>
            <p:ph idx="20" hasCustomPrompt="1"/>
          </p:nvPr>
        </p:nvSpPr>
        <p:spPr>
          <a:xfrm>
            <a:off x="2260170" y="1870646"/>
            <a:ext cx="2564834" cy="2539638"/>
          </a:xfrm>
          <a:prstGeom prst="ellipse">
            <a:avLst/>
          </a:prstGeom>
          <a:solidFill>
            <a:schemeClr val="accent2">
              <a:lumMod val="20000"/>
              <a:lumOff val="80000"/>
              <a:alpha val="40000"/>
            </a:schemeClr>
          </a:solidFill>
          <a:ln w="38100" cmpd="sng">
            <a:noFill/>
          </a:ln>
        </p:spPr>
        <p:txBody>
          <a:bodyPr lIns="0" tIns="0" rIns="0" bIns="0" anchor="ctr"/>
          <a:lstStyle>
            <a:lvl1pPr marL="0" indent="0" algn="l">
              <a:spcBef>
                <a:spcPts val="0"/>
              </a:spcBef>
              <a:buClr>
                <a:srgbClr val="F98419"/>
              </a:buClr>
              <a:buSzPct val="80000"/>
              <a:buFont typeface="Arial" panose="020B0604020202020204" pitchFamily="34" charset="0"/>
              <a:buNone/>
              <a:tabLst/>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9" name="Circle 2">
            <a:extLst>
              <a:ext uri="{FF2B5EF4-FFF2-40B4-BE49-F238E27FC236}">
                <a16:creationId xmlns:a16="http://schemas.microsoft.com/office/drawing/2014/main" id="{7E1391E0-3615-DF9E-00B4-4B8E10A891D9}"/>
              </a:ext>
            </a:extLst>
          </p:cNvPr>
          <p:cNvSpPr>
            <a:spLocks noGrp="1"/>
          </p:cNvSpPr>
          <p:nvPr>
            <p:ph idx="21" hasCustomPrompt="1"/>
          </p:nvPr>
        </p:nvSpPr>
        <p:spPr>
          <a:xfrm>
            <a:off x="4173244" y="1873770"/>
            <a:ext cx="2564834" cy="2539638"/>
          </a:xfrm>
          <a:prstGeom prst="ellipse">
            <a:avLst/>
          </a:prstGeom>
          <a:solidFill>
            <a:schemeClr val="accent3">
              <a:lumMod val="20000"/>
              <a:lumOff val="80000"/>
              <a:alpha val="50000"/>
            </a:schemeClr>
          </a:solidFill>
          <a:ln w="38100" cmpd="sng">
            <a:noFill/>
          </a:ln>
        </p:spPr>
        <p:txBody>
          <a:bodyPr lIns="0" tIns="0" rIns="0" bIns="0" anchor="ct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20" name="Circle 3">
            <a:extLst>
              <a:ext uri="{FF2B5EF4-FFF2-40B4-BE49-F238E27FC236}">
                <a16:creationId xmlns:a16="http://schemas.microsoft.com/office/drawing/2014/main" id="{26BB2FB7-DF90-9711-6F67-4D0AD245C328}"/>
              </a:ext>
            </a:extLst>
          </p:cNvPr>
          <p:cNvSpPr>
            <a:spLocks noGrp="1"/>
          </p:cNvSpPr>
          <p:nvPr>
            <p:ph idx="23" hasCustomPrompt="1"/>
          </p:nvPr>
        </p:nvSpPr>
        <p:spPr>
          <a:xfrm>
            <a:off x="3910905" y="2571750"/>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Calibri" panose="020F0502020204030204" pitchFamily="34" charset="0"/>
                <a:ea typeface="+mn-ea"/>
                <a:cs typeface="Calibri" panose="020F0502020204030204" pitchFamily="34" charset="0"/>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86814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Placeholder 1">
            <a:extLst>
              <a:ext uri="{FF2B5EF4-FFF2-40B4-BE49-F238E27FC236}">
                <a16:creationId xmlns:a16="http://schemas.microsoft.com/office/drawing/2014/main" id="{C77E2AE8-3FE1-4A3C-7544-70873EE1E3FF}"/>
              </a:ext>
            </a:extLst>
          </p:cNvPr>
          <p:cNvSpPr>
            <a:spLocks noGrp="1"/>
          </p:cNvSpPr>
          <p:nvPr>
            <p:ph sz="quarter" idx="49"/>
          </p:nvPr>
        </p:nvSpPr>
        <p:spPr>
          <a:xfrm>
            <a:off x="136525" y="2990850"/>
            <a:ext cx="8855075" cy="403225"/>
          </a:xfrm>
        </p:spPr>
        <p:txBody>
          <a:bodyPr/>
          <a:lstStyle>
            <a:lvl1pPr marL="0" indent="0">
              <a:buFontTx/>
              <a:buNone/>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endParaRPr lang="en-US" dirty="0"/>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37160" y="1746504"/>
            <a:ext cx="1371600" cy="1143000"/>
          </a:xfrm>
          <a:ln w="12700">
            <a:solidFill>
              <a:srgbClr val="CF4520"/>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4" name="Picture 1">
            <a:extLst>
              <a:ext uri="{FF2B5EF4-FFF2-40B4-BE49-F238E27FC236}">
                <a16:creationId xmlns:a16="http://schemas.microsoft.com/office/drawing/2014/main" id="{71FF559E-5A02-E02D-5827-2CD0C10A4D16}"/>
              </a:ext>
            </a:extLst>
          </p:cNvPr>
          <p:cNvSpPr>
            <a:spLocks noGrp="1"/>
          </p:cNvSpPr>
          <p:nvPr>
            <p:ph type="pic" sz="quarter" idx="43"/>
          </p:nvPr>
        </p:nvSpPr>
        <p:spPr>
          <a:xfrm>
            <a:off x="1641638" y="1743360"/>
            <a:ext cx="1371600" cy="1143000"/>
          </a:xfrm>
        </p:spPr>
        <p:txBody>
          <a:bodyPr/>
          <a:lstStyle>
            <a:lvl1pPr marL="0" indent="0">
              <a:buNone/>
              <a:defRPr/>
            </a:lvl1pPr>
          </a:lstStyle>
          <a:p>
            <a:endParaRPr lang="en-US" dirty="0"/>
          </a:p>
        </p:txBody>
      </p:sp>
      <p:sp>
        <p:nvSpPr>
          <p:cNvPr id="37" name="Box 2">
            <a:extLst>
              <a:ext uri="{FF2B5EF4-FFF2-40B4-BE49-F238E27FC236}">
                <a16:creationId xmlns:a16="http://schemas.microsoft.com/office/drawing/2014/main" id="{7DBD8604-C25B-2B0B-0966-A8E6239DF83B}"/>
              </a:ext>
            </a:extLst>
          </p:cNvPr>
          <p:cNvSpPr>
            <a:spLocks noGrp="1"/>
          </p:cNvSpPr>
          <p:nvPr>
            <p:ph idx="40" hasCustomPrompt="1"/>
          </p:nvPr>
        </p:nvSpPr>
        <p:spPr>
          <a:xfrm>
            <a:off x="1641638" y="3472696"/>
            <a:ext cx="1371600" cy="1143000"/>
          </a:xfrm>
          <a:ln w="12700">
            <a:solidFill>
              <a:srgbClr val="CF4520"/>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0" name="Picture 2">
            <a:extLst>
              <a:ext uri="{FF2B5EF4-FFF2-40B4-BE49-F238E27FC236}">
                <a16:creationId xmlns:a16="http://schemas.microsoft.com/office/drawing/2014/main" id="{99C885F7-C58A-0988-DC04-2DDD9FDEEBC3}"/>
              </a:ext>
            </a:extLst>
          </p:cNvPr>
          <p:cNvSpPr>
            <a:spLocks noGrp="1"/>
          </p:cNvSpPr>
          <p:nvPr>
            <p:ph type="pic" sz="quarter" idx="48"/>
          </p:nvPr>
        </p:nvSpPr>
        <p:spPr>
          <a:xfrm>
            <a:off x="137160" y="3472696"/>
            <a:ext cx="1371600" cy="1143000"/>
          </a:xfrm>
        </p:spPr>
        <p:txBody>
          <a:bodyPr/>
          <a:lstStyle>
            <a:lvl1pPr marL="0" indent="0">
              <a:buNone/>
              <a:defRPr/>
            </a:lvl1pPr>
          </a:lstStyle>
          <a:p>
            <a:endParaRPr lang="en-US" dirty="0"/>
          </a:p>
        </p:txBody>
      </p:sp>
      <p:sp>
        <p:nvSpPr>
          <p:cNvPr id="21" name="Box 3">
            <a:extLst>
              <a:ext uri="{FF2B5EF4-FFF2-40B4-BE49-F238E27FC236}">
                <a16:creationId xmlns:a16="http://schemas.microsoft.com/office/drawing/2014/main" id="{51F9A926-A6B1-B848-96D6-AE921E59A94D}"/>
              </a:ext>
            </a:extLst>
          </p:cNvPr>
          <p:cNvSpPr>
            <a:spLocks noGrp="1"/>
          </p:cNvSpPr>
          <p:nvPr>
            <p:ph idx="22" hasCustomPrompt="1"/>
          </p:nvPr>
        </p:nvSpPr>
        <p:spPr>
          <a:xfrm>
            <a:off x="3136229" y="1743360"/>
            <a:ext cx="1371600" cy="1143000"/>
          </a:xfrm>
          <a:ln w="12700">
            <a:solidFill>
              <a:srgbClr val="CF4520"/>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6" name="Picture 3">
            <a:extLst>
              <a:ext uri="{FF2B5EF4-FFF2-40B4-BE49-F238E27FC236}">
                <a16:creationId xmlns:a16="http://schemas.microsoft.com/office/drawing/2014/main" id="{5CC45B20-39BA-6626-B0B6-2D524665CE2C}"/>
              </a:ext>
            </a:extLst>
          </p:cNvPr>
          <p:cNvSpPr>
            <a:spLocks noGrp="1"/>
          </p:cNvSpPr>
          <p:nvPr>
            <p:ph type="pic" sz="quarter" idx="44"/>
          </p:nvPr>
        </p:nvSpPr>
        <p:spPr>
          <a:xfrm>
            <a:off x="4630820" y="1743360"/>
            <a:ext cx="1371600" cy="1143000"/>
          </a:xfrm>
        </p:spPr>
        <p:txBody>
          <a:bodyPr/>
          <a:lstStyle>
            <a:lvl1pPr marL="0" indent="0">
              <a:buNone/>
              <a:defRPr/>
            </a:lvl1pPr>
          </a:lstStyle>
          <a:p>
            <a:endParaRPr lang="en-US" dirty="0"/>
          </a:p>
        </p:txBody>
      </p:sp>
      <p:sp>
        <p:nvSpPr>
          <p:cNvPr id="38" name="Box 4">
            <a:extLst>
              <a:ext uri="{FF2B5EF4-FFF2-40B4-BE49-F238E27FC236}">
                <a16:creationId xmlns:a16="http://schemas.microsoft.com/office/drawing/2014/main" id="{3AC76269-5CB1-4C71-3B98-BBF293843278}"/>
              </a:ext>
            </a:extLst>
          </p:cNvPr>
          <p:cNvSpPr>
            <a:spLocks noGrp="1"/>
          </p:cNvSpPr>
          <p:nvPr>
            <p:ph idx="41" hasCustomPrompt="1"/>
          </p:nvPr>
        </p:nvSpPr>
        <p:spPr>
          <a:xfrm>
            <a:off x="4630820" y="3472696"/>
            <a:ext cx="1371600" cy="1143000"/>
          </a:xfrm>
          <a:ln w="12700">
            <a:solidFill>
              <a:srgbClr val="CF4520"/>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9" name="Picture 4">
            <a:extLst>
              <a:ext uri="{FF2B5EF4-FFF2-40B4-BE49-F238E27FC236}">
                <a16:creationId xmlns:a16="http://schemas.microsoft.com/office/drawing/2014/main" id="{6050AF3F-1987-9DD4-EA3F-29DA39E574DB}"/>
              </a:ext>
            </a:extLst>
          </p:cNvPr>
          <p:cNvSpPr>
            <a:spLocks noGrp="1"/>
          </p:cNvSpPr>
          <p:nvPr>
            <p:ph type="pic" sz="quarter" idx="47"/>
          </p:nvPr>
        </p:nvSpPr>
        <p:spPr>
          <a:xfrm>
            <a:off x="3136229" y="3472696"/>
            <a:ext cx="1371600" cy="1143000"/>
          </a:xfrm>
        </p:spPr>
        <p:txBody>
          <a:bodyPr/>
          <a:lstStyle>
            <a:lvl1pPr marL="0" indent="0">
              <a:buNone/>
              <a:defRPr/>
            </a:lvl1pPr>
          </a:lstStyle>
          <a:p>
            <a:endParaRPr lang="en-US" dirty="0"/>
          </a:p>
        </p:txBody>
      </p:sp>
      <p:sp>
        <p:nvSpPr>
          <p:cNvPr id="25" name="Box 5">
            <a:extLst>
              <a:ext uri="{FF2B5EF4-FFF2-40B4-BE49-F238E27FC236}">
                <a16:creationId xmlns:a16="http://schemas.microsoft.com/office/drawing/2014/main" id="{7C1FE663-AD46-1C4F-9F27-6999C8456FF5}"/>
              </a:ext>
            </a:extLst>
          </p:cNvPr>
          <p:cNvSpPr>
            <a:spLocks noGrp="1"/>
          </p:cNvSpPr>
          <p:nvPr>
            <p:ph idx="24" hasCustomPrompt="1"/>
          </p:nvPr>
        </p:nvSpPr>
        <p:spPr>
          <a:xfrm>
            <a:off x="6125411" y="1743360"/>
            <a:ext cx="1371600" cy="1143000"/>
          </a:xfrm>
          <a:ln w="12700">
            <a:solidFill>
              <a:srgbClr val="CF4520"/>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7" name="Picture 5">
            <a:extLst>
              <a:ext uri="{FF2B5EF4-FFF2-40B4-BE49-F238E27FC236}">
                <a16:creationId xmlns:a16="http://schemas.microsoft.com/office/drawing/2014/main" id="{91DB28CA-A03C-E244-BB98-B6ECE5292019}"/>
              </a:ext>
            </a:extLst>
          </p:cNvPr>
          <p:cNvSpPr>
            <a:spLocks noGrp="1"/>
          </p:cNvSpPr>
          <p:nvPr>
            <p:ph type="pic" sz="quarter" idx="45"/>
          </p:nvPr>
        </p:nvSpPr>
        <p:spPr>
          <a:xfrm>
            <a:off x="7620001" y="1743360"/>
            <a:ext cx="1371600" cy="1143000"/>
          </a:xfrm>
        </p:spPr>
        <p:txBody>
          <a:bodyPr/>
          <a:lstStyle>
            <a:lvl1pPr marL="0" indent="0">
              <a:buNone/>
              <a:defRPr/>
            </a:lvl1pPr>
          </a:lstStyle>
          <a:p>
            <a:endParaRPr lang="en-US" dirty="0"/>
          </a:p>
        </p:txBody>
      </p:sp>
      <p:sp>
        <p:nvSpPr>
          <p:cNvPr id="39" name="Box 6">
            <a:extLst>
              <a:ext uri="{FF2B5EF4-FFF2-40B4-BE49-F238E27FC236}">
                <a16:creationId xmlns:a16="http://schemas.microsoft.com/office/drawing/2014/main" id="{588455BA-FD31-A886-9BB0-E23DF3C1DFC6}"/>
              </a:ext>
            </a:extLst>
          </p:cNvPr>
          <p:cNvSpPr>
            <a:spLocks noGrp="1"/>
          </p:cNvSpPr>
          <p:nvPr>
            <p:ph idx="42" hasCustomPrompt="1"/>
          </p:nvPr>
        </p:nvSpPr>
        <p:spPr>
          <a:xfrm>
            <a:off x="7620001" y="3472696"/>
            <a:ext cx="1371600" cy="1143000"/>
          </a:xfrm>
          <a:ln w="12700">
            <a:solidFill>
              <a:srgbClr val="CF4520"/>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8" name="Picture 6">
            <a:extLst>
              <a:ext uri="{FF2B5EF4-FFF2-40B4-BE49-F238E27FC236}">
                <a16:creationId xmlns:a16="http://schemas.microsoft.com/office/drawing/2014/main" id="{B58A88E0-A91F-BD03-87F5-5067A2AF4907}"/>
              </a:ext>
            </a:extLst>
          </p:cNvPr>
          <p:cNvSpPr>
            <a:spLocks noGrp="1"/>
          </p:cNvSpPr>
          <p:nvPr>
            <p:ph type="pic" sz="quarter" idx="46"/>
          </p:nvPr>
        </p:nvSpPr>
        <p:spPr>
          <a:xfrm>
            <a:off x="6125411" y="3472696"/>
            <a:ext cx="1371600" cy="1143000"/>
          </a:xfrm>
        </p:spPr>
        <p:txBody>
          <a:bodyPr/>
          <a:lstStyle>
            <a:lvl1pPr marL="0" indent="0">
              <a:buNone/>
              <a:defRPr/>
            </a:lvl1pPr>
          </a:lstStyle>
          <a:p>
            <a:endParaRPr lang="en-US" dirty="0"/>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
        <p:nvSpPr>
          <p:cNvPr id="10" name="Decorative oval">
            <a:extLst>
              <a:ext uri="{FF2B5EF4-FFF2-40B4-BE49-F238E27FC236}">
                <a16:creationId xmlns:a16="http://schemas.microsoft.com/office/drawing/2014/main" id="{97330086-D69D-3744-9456-0AF595E2BA54}"/>
              </a:ext>
              <a:ext uri="{C183D7F6-B498-43B3-948B-1728B52AA6E4}">
                <adec:decorative xmlns:adec="http://schemas.microsoft.com/office/drawing/2017/decorative" val="1"/>
              </a:ext>
            </a:extLst>
          </p:cNvPr>
          <p:cNvSpPr/>
          <p:nvPr/>
        </p:nvSpPr>
        <p:spPr>
          <a:xfrm>
            <a:off x="741259"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5" name="Decorative connector">
            <a:extLst>
              <a:ext uri="{FF2B5EF4-FFF2-40B4-BE49-F238E27FC236}">
                <a16:creationId xmlns:a16="http://schemas.microsoft.com/office/drawing/2014/main" id="{6E2B9F11-6576-E35A-BA6F-ED4CBAACA192}"/>
              </a:ext>
              <a:ext uri="{C183D7F6-B498-43B3-948B-1728B52AA6E4}">
                <adec:decorative xmlns:adec="http://schemas.microsoft.com/office/drawing/2017/decorative" val="1"/>
              </a:ext>
            </a:extLst>
          </p:cNvPr>
          <p:cNvCxnSpPr>
            <a:cxnSpLocks/>
          </p:cNvCxnSpPr>
          <p:nvPr/>
        </p:nvCxnSpPr>
        <p:spPr>
          <a:xfrm>
            <a:off x="832847" y="2899976"/>
            <a:ext cx="0" cy="198159"/>
          </a:xfrm>
          <a:prstGeom prst="line">
            <a:avLst/>
          </a:prstGeom>
          <a:ln>
            <a:solidFill>
              <a:schemeClr val="accent5"/>
            </a:solidFill>
            <a:prstDash val="sysDot"/>
          </a:ln>
        </p:spPr>
        <p:style>
          <a:lnRef idx="2">
            <a:schemeClr val="accent1"/>
          </a:lnRef>
          <a:fillRef idx="0">
            <a:schemeClr val="accent1"/>
          </a:fillRef>
          <a:effectRef idx="1">
            <a:schemeClr val="accent1"/>
          </a:effectRef>
          <a:fontRef idx="minor">
            <a:schemeClr val="tx1"/>
          </a:fontRef>
        </p:style>
      </p:cxnSp>
      <p:sp>
        <p:nvSpPr>
          <p:cNvPr id="15" name="Decorative oval">
            <a:extLst>
              <a:ext uri="{FF2B5EF4-FFF2-40B4-BE49-F238E27FC236}">
                <a16:creationId xmlns:a16="http://schemas.microsoft.com/office/drawing/2014/main" id="{6F6DB1E6-B41F-8EF0-CBE9-1385FB946E41}"/>
              </a:ext>
              <a:ext uri="{C183D7F6-B498-43B3-948B-1728B52AA6E4}">
                <adec:decorative xmlns:adec="http://schemas.microsoft.com/office/drawing/2017/decorative" val="1"/>
              </a:ext>
            </a:extLst>
          </p:cNvPr>
          <p:cNvSpPr/>
          <p:nvPr/>
        </p:nvSpPr>
        <p:spPr>
          <a:xfrm>
            <a:off x="2235850"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 name="Decorative connector">
            <a:extLst>
              <a:ext uri="{FF2B5EF4-FFF2-40B4-BE49-F238E27FC236}">
                <a16:creationId xmlns:a16="http://schemas.microsoft.com/office/drawing/2014/main" id="{BFDC7B8B-5C06-E236-2DF6-1397741B2011}"/>
              </a:ext>
              <a:ext uri="{C183D7F6-B498-43B3-948B-1728B52AA6E4}">
                <adec:decorative xmlns:adec="http://schemas.microsoft.com/office/drawing/2017/decorative" val="1"/>
              </a:ext>
            </a:extLst>
          </p:cNvPr>
          <p:cNvCxnSpPr>
            <a:cxnSpLocks/>
          </p:cNvCxnSpPr>
          <p:nvPr/>
        </p:nvCxnSpPr>
        <p:spPr>
          <a:xfrm>
            <a:off x="2323155" y="3263792"/>
            <a:ext cx="0" cy="198159"/>
          </a:xfrm>
          <a:prstGeom prst="line">
            <a:avLst/>
          </a:prstGeom>
          <a:ln>
            <a:solidFill>
              <a:schemeClr val="accent5"/>
            </a:solidFill>
            <a:prstDash val="sysDot"/>
          </a:ln>
        </p:spPr>
        <p:style>
          <a:lnRef idx="2">
            <a:schemeClr val="accent1"/>
          </a:lnRef>
          <a:fillRef idx="0">
            <a:schemeClr val="accent1"/>
          </a:fillRef>
          <a:effectRef idx="1">
            <a:schemeClr val="accent1"/>
          </a:effectRef>
          <a:fontRef idx="minor">
            <a:schemeClr val="tx1"/>
          </a:fontRef>
        </p:style>
      </p:cxnSp>
      <p:sp>
        <p:nvSpPr>
          <p:cNvPr id="12" name="Decorative oval">
            <a:extLst>
              <a:ext uri="{FF2B5EF4-FFF2-40B4-BE49-F238E27FC236}">
                <a16:creationId xmlns:a16="http://schemas.microsoft.com/office/drawing/2014/main" id="{8DF26D44-F190-2744-A872-35672FDDD653}"/>
              </a:ext>
              <a:ext uri="{C183D7F6-B498-43B3-948B-1728B52AA6E4}">
                <adec:decorative xmlns:adec="http://schemas.microsoft.com/office/drawing/2017/decorative" val="1"/>
              </a:ext>
            </a:extLst>
          </p:cNvPr>
          <p:cNvSpPr/>
          <p:nvPr/>
        </p:nvSpPr>
        <p:spPr>
          <a:xfrm>
            <a:off x="3730441"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Decorative connector">
            <a:extLst>
              <a:ext uri="{FF2B5EF4-FFF2-40B4-BE49-F238E27FC236}">
                <a16:creationId xmlns:a16="http://schemas.microsoft.com/office/drawing/2014/main" id="{12B5BEB5-B151-89F3-85A1-C0F02D0C3773}"/>
              </a:ext>
              <a:ext uri="{C183D7F6-B498-43B3-948B-1728B52AA6E4}">
                <adec:decorative xmlns:adec="http://schemas.microsoft.com/office/drawing/2017/decorative" val="1"/>
              </a:ext>
            </a:extLst>
          </p:cNvPr>
          <p:cNvCxnSpPr>
            <a:cxnSpLocks/>
          </p:cNvCxnSpPr>
          <p:nvPr/>
        </p:nvCxnSpPr>
        <p:spPr>
          <a:xfrm>
            <a:off x="3822029" y="2899976"/>
            <a:ext cx="0" cy="198159"/>
          </a:xfrm>
          <a:prstGeom prst="line">
            <a:avLst/>
          </a:prstGeom>
          <a:ln>
            <a:solidFill>
              <a:schemeClr val="accent5"/>
            </a:solidFill>
            <a:prstDash val="sysDot"/>
          </a:ln>
        </p:spPr>
        <p:style>
          <a:lnRef idx="2">
            <a:schemeClr val="accent1"/>
          </a:lnRef>
          <a:fillRef idx="0">
            <a:schemeClr val="accent1"/>
          </a:fillRef>
          <a:effectRef idx="1">
            <a:schemeClr val="accent1"/>
          </a:effectRef>
          <a:fontRef idx="minor">
            <a:schemeClr val="tx1"/>
          </a:fontRef>
        </p:style>
      </p:cxnSp>
      <p:sp>
        <p:nvSpPr>
          <p:cNvPr id="13" name="Decorative oval">
            <a:extLst>
              <a:ext uri="{FF2B5EF4-FFF2-40B4-BE49-F238E27FC236}">
                <a16:creationId xmlns:a16="http://schemas.microsoft.com/office/drawing/2014/main" id="{0E8A58AA-AEB2-DD4A-99B3-D88465C43F76}"/>
              </a:ext>
              <a:ext uri="{C183D7F6-B498-43B3-948B-1728B52AA6E4}">
                <adec:decorative xmlns:adec="http://schemas.microsoft.com/office/drawing/2017/decorative" val="1"/>
              </a:ext>
            </a:extLst>
          </p:cNvPr>
          <p:cNvSpPr/>
          <p:nvPr/>
        </p:nvSpPr>
        <p:spPr>
          <a:xfrm>
            <a:off x="5225032"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 name="Decorative connector">
            <a:extLst>
              <a:ext uri="{FF2B5EF4-FFF2-40B4-BE49-F238E27FC236}">
                <a16:creationId xmlns:a16="http://schemas.microsoft.com/office/drawing/2014/main" id="{131483C7-85FB-4C2F-6B8B-F31F5DE7521A}"/>
              </a:ext>
              <a:ext uri="{C183D7F6-B498-43B3-948B-1728B52AA6E4}">
                <adec:decorative xmlns:adec="http://schemas.microsoft.com/office/drawing/2017/decorative" val="1"/>
              </a:ext>
            </a:extLst>
          </p:cNvPr>
          <p:cNvCxnSpPr>
            <a:cxnSpLocks/>
          </p:cNvCxnSpPr>
          <p:nvPr/>
        </p:nvCxnSpPr>
        <p:spPr>
          <a:xfrm>
            <a:off x="5316620" y="3280980"/>
            <a:ext cx="0" cy="198159"/>
          </a:xfrm>
          <a:prstGeom prst="line">
            <a:avLst/>
          </a:prstGeom>
          <a:ln>
            <a:solidFill>
              <a:schemeClr val="accent5"/>
            </a:solidFill>
            <a:prstDash val="sysDot"/>
          </a:ln>
        </p:spPr>
        <p:style>
          <a:lnRef idx="2">
            <a:schemeClr val="accent1"/>
          </a:lnRef>
          <a:fillRef idx="0">
            <a:schemeClr val="accent1"/>
          </a:fillRef>
          <a:effectRef idx="1">
            <a:schemeClr val="accent1"/>
          </a:effectRef>
          <a:fontRef idx="minor">
            <a:schemeClr val="tx1"/>
          </a:fontRef>
        </p:style>
      </p:cxnSp>
      <p:sp>
        <p:nvSpPr>
          <p:cNvPr id="14" name="Decorative oval">
            <a:extLst>
              <a:ext uri="{FF2B5EF4-FFF2-40B4-BE49-F238E27FC236}">
                <a16:creationId xmlns:a16="http://schemas.microsoft.com/office/drawing/2014/main" id="{2801091A-DA2A-6C49-9491-78838ECA80C3}"/>
              </a:ext>
              <a:ext uri="{C183D7F6-B498-43B3-948B-1728B52AA6E4}">
                <adec:decorative xmlns:adec="http://schemas.microsoft.com/office/drawing/2017/decorative" val="1"/>
              </a:ext>
            </a:extLst>
          </p:cNvPr>
          <p:cNvSpPr/>
          <p:nvPr/>
        </p:nvSpPr>
        <p:spPr>
          <a:xfrm>
            <a:off x="671962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Decorative connector">
            <a:extLst>
              <a:ext uri="{FF2B5EF4-FFF2-40B4-BE49-F238E27FC236}">
                <a16:creationId xmlns:a16="http://schemas.microsoft.com/office/drawing/2014/main" id="{D9D4C4DB-D13A-8E97-827E-17653F3BD01E}"/>
              </a:ext>
              <a:ext uri="{C183D7F6-B498-43B3-948B-1728B52AA6E4}">
                <adec:decorative xmlns:adec="http://schemas.microsoft.com/office/drawing/2017/decorative" val="1"/>
              </a:ext>
            </a:extLst>
          </p:cNvPr>
          <p:cNvCxnSpPr>
            <a:cxnSpLocks/>
          </p:cNvCxnSpPr>
          <p:nvPr/>
        </p:nvCxnSpPr>
        <p:spPr>
          <a:xfrm>
            <a:off x="6811211" y="2899976"/>
            <a:ext cx="0" cy="198159"/>
          </a:xfrm>
          <a:prstGeom prst="line">
            <a:avLst/>
          </a:prstGeom>
          <a:ln>
            <a:solidFill>
              <a:schemeClr val="accent5"/>
            </a:solidFill>
            <a:prstDash val="sysDot"/>
          </a:ln>
        </p:spPr>
        <p:style>
          <a:lnRef idx="2">
            <a:schemeClr val="accent1"/>
          </a:lnRef>
          <a:fillRef idx="0">
            <a:schemeClr val="accent1"/>
          </a:fillRef>
          <a:effectRef idx="1">
            <a:schemeClr val="accent1"/>
          </a:effectRef>
          <a:fontRef idx="minor">
            <a:schemeClr val="tx1"/>
          </a:fontRef>
        </p:style>
      </p:cxnSp>
      <p:sp>
        <p:nvSpPr>
          <p:cNvPr id="18" name="Decorative oval">
            <a:extLst>
              <a:ext uri="{FF2B5EF4-FFF2-40B4-BE49-F238E27FC236}">
                <a16:creationId xmlns:a16="http://schemas.microsoft.com/office/drawing/2014/main" id="{12CC1504-931A-D63D-AC02-63005D0E4AB2}"/>
              </a:ext>
              <a:ext uri="{C183D7F6-B498-43B3-948B-1728B52AA6E4}">
                <adec:decorative xmlns:adec="http://schemas.microsoft.com/office/drawing/2017/decorative" val="1"/>
              </a:ext>
            </a:extLst>
          </p:cNvPr>
          <p:cNvSpPr/>
          <p:nvPr/>
        </p:nvSpPr>
        <p:spPr>
          <a:xfrm>
            <a:off x="821421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9" name="Decorative connector">
            <a:extLst>
              <a:ext uri="{FF2B5EF4-FFF2-40B4-BE49-F238E27FC236}">
                <a16:creationId xmlns:a16="http://schemas.microsoft.com/office/drawing/2014/main" id="{EA5DA3C0-05C9-A994-AF1A-D907B1124421}"/>
              </a:ext>
              <a:ext uri="{C183D7F6-B498-43B3-948B-1728B52AA6E4}">
                <adec:decorative xmlns:adec="http://schemas.microsoft.com/office/drawing/2017/decorative" val="1"/>
              </a:ext>
            </a:extLst>
          </p:cNvPr>
          <p:cNvCxnSpPr>
            <a:cxnSpLocks/>
          </p:cNvCxnSpPr>
          <p:nvPr/>
        </p:nvCxnSpPr>
        <p:spPr>
          <a:xfrm>
            <a:off x="8305801" y="3278622"/>
            <a:ext cx="0" cy="201168"/>
          </a:xfrm>
          <a:prstGeom prst="line">
            <a:avLst/>
          </a:prstGeom>
          <a:ln>
            <a:solidFill>
              <a:schemeClr val="accent5"/>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94098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ption, 5 columns, 2 row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49313" y="1753988"/>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0" name="Box 2">
            <a:extLst>
              <a:ext uri="{FF2B5EF4-FFF2-40B4-BE49-F238E27FC236}">
                <a16:creationId xmlns:a16="http://schemas.microsoft.com/office/drawing/2014/main" id="{B74DF3D4-55DB-74AE-34AE-82DF05AC5CFB}"/>
              </a:ext>
            </a:extLst>
          </p:cNvPr>
          <p:cNvSpPr>
            <a:spLocks noGrp="1"/>
          </p:cNvSpPr>
          <p:nvPr>
            <p:ph idx="44" hasCustomPrompt="1"/>
          </p:nvPr>
        </p:nvSpPr>
        <p:spPr>
          <a:xfrm>
            <a:off x="149313"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9" name="Box 3">
            <a:extLst>
              <a:ext uri="{FF2B5EF4-FFF2-40B4-BE49-F238E27FC236}">
                <a16:creationId xmlns:a16="http://schemas.microsoft.com/office/drawing/2014/main" id="{AA17C55C-850E-AF6D-B4E7-10AF387DA04D}"/>
              </a:ext>
            </a:extLst>
          </p:cNvPr>
          <p:cNvSpPr>
            <a:spLocks noGrp="1"/>
          </p:cNvSpPr>
          <p:nvPr>
            <p:ph idx="43" hasCustomPrompt="1"/>
          </p:nvPr>
        </p:nvSpPr>
        <p:spPr>
          <a:xfrm>
            <a:off x="197812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1" name="Box 4">
            <a:extLst>
              <a:ext uri="{FF2B5EF4-FFF2-40B4-BE49-F238E27FC236}">
                <a16:creationId xmlns:a16="http://schemas.microsoft.com/office/drawing/2014/main" id="{A54FB7A2-0096-78A2-816D-60D43F814148}"/>
              </a:ext>
            </a:extLst>
          </p:cNvPr>
          <p:cNvSpPr>
            <a:spLocks noGrp="1"/>
          </p:cNvSpPr>
          <p:nvPr>
            <p:ph idx="45" hasCustomPrompt="1"/>
          </p:nvPr>
        </p:nvSpPr>
        <p:spPr>
          <a:xfrm>
            <a:off x="197812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1" name="Box 5">
            <a:extLst>
              <a:ext uri="{FF2B5EF4-FFF2-40B4-BE49-F238E27FC236}">
                <a16:creationId xmlns:a16="http://schemas.microsoft.com/office/drawing/2014/main" id="{51F9A926-A6B1-B848-96D6-AE921E59A94D}"/>
              </a:ext>
            </a:extLst>
          </p:cNvPr>
          <p:cNvSpPr>
            <a:spLocks noGrp="1"/>
          </p:cNvSpPr>
          <p:nvPr>
            <p:ph idx="22" hasCustomPrompt="1"/>
          </p:nvPr>
        </p:nvSpPr>
        <p:spPr>
          <a:xfrm>
            <a:off x="380693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8" name="Box 6">
            <a:extLst>
              <a:ext uri="{FF2B5EF4-FFF2-40B4-BE49-F238E27FC236}">
                <a16:creationId xmlns:a16="http://schemas.microsoft.com/office/drawing/2014/main" id="{3AC76269-5CB1-4C71-3B98-BBF293843278}"/>
              </a:ext>
            </a:extLst>
          </p:cNvPr>
          <p:cNvSpPr>
            <a:spLocks noGrp="1"/>
          </p:cNvSpPr>
          <p:nvPr>
            <p:ph idx="41" hasCustomPrompt="1"/>
          </p:nvPr>
        </p:nvSpPr>
        <p:spPr>
          <a:xfrm>
            <a:off x="380693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2" name="Box 7">
            <a:extLst>
              <a:ext uri="{FF2B5EF4-FFF2-40B4-BE49-F238E27FC236}">
                <a16:creationId xmlns:a16="http://schemas.microsoft.com/office/drawing/2014/main" id="{9C839CE7-320D-477A-F570-3825BEEAAE34}"/>
              </a:ext>
            </a:extLst>
          </p:cNvPr>
          <p:cNvSpPr>
            <a:spLocks noGrp="1"/>
          </p:cNvSpPr>
          <p:nvPr>
            <p:ph idx="46" hasCustomPrompt="1"/>
          </p:nvPr>
        </p:nvSpPr>
        <p:spPr>
          <a:xfrm>
            <a:off x="563574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3" name="Box 8">
            <a:extLst>
              <a:ext uri="{FF2B5EF4-FFF2-40B4-BE49-F238E27FC236}">
                <a16:creationId xmlns:a16="http://schemas.microsoft.com/office/drawing/2014/main" id="{D42B821E-7A97-981B-7BE5-C0427A219139}"/>
              </a:ext>
            </a:extLst>
          </p:cNvPr>
          <p:cNvSpPr>
            <a:spLocks noGrp="1"/>
          </p:cNvSpPr>
          <p:nvPr>
            <p:ph idx="47" hasCustomPrompt="1"/>
          </p:nvPr>
        </p:nvSpPr>
        <p:spPr>
          <a:xfrm>
            <a:off x="563574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5" name="Box 9">
            <a:extLst>
              <a:ext uri="{FF2B5EF4-FFF2-40B4-BE49-F238E27FC236}">
                <a16:creationId xmlns:a16="http://schemas.microsoft.com/office/drawing/2014/main" id="{7C1FE663-AD46-1C4F-9F27-6999C8456FF5}"/>
              </a:ext>
            </a:extLst>
          </p:cNvPr>
          <p:cNvSpPr>
            <a:spLocks noGrp="1"/>
          </p:cNvSpPr>
          <p:nvPr>
            <p:ph idx="24" hasCustomPrompt="1"/>
          </p:nvPr>
        </p:nvSpPr>
        <p:spPr>
          <a:xfrm>
            <a:off x="7464552"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 name="Box 10">
            <a:extLst>
              <a:ext uri="{FF2B5EF4-FFF2-40B4-BE49-F238E27FC236}">
                <a16:creationId xmlns:a16="http://schemas.microsoft.com/office/drawing/2014/main" id="{649D6864-2C6C-B331-6713-3A32D09E5229}"/>
              </a:ext>
            </a:extLst>
          </p:cNvPr>
          <p:cNvSpPr>
            <a:spLocks noGrp="1"/>
          </p:cNvSpPr>
          <p:nvPr>
            <p:ph idx="42" hasCustomPrompt="1"/>
          </p:nvPr>
        </p:nvSpPr>
        <p:spPr>
          <a:xfrm>
            <a:off x="7464552"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Tree>
    <p:extLst>
      <p:ext uri="{BB962C8B-B14F-4D97-AF65-F5344CB8AC3E}">
        <p14:creationId xmlns:p14="http://schemas.microsoft.com/office/powerpoint/2010/main" val="14364972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yramid">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6" name="Text 1">
            <a:extLst>
              <a:ext uri="{FF2B5EF4-FFF2-40B4-BE49-F238E27FC236}">
                <a16:creationId xmlns:a16="http://schemas.microsoft.com/office/drawing/2014/main" id="{7BAF17F4-7FA8-2B40-BF9E-55A8E4E91B05}"/>
              </a:ext>
            </a:extLst>
          </p:cNvPr>
          <p:cNvSpPr>
            <a:spLocks noGrp="1"/>
          </p:cNvSpPr>
          <p:nvPr>
            <p:ph idx="26" hasCustomPrompt="1"/>
          </p:nvPr>
        </p:nvSpPr>
        <p:spPr>
          <a:xfrm>
            <a:off x="2262096" y="1289218"/>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9" name="Top of pyramid box">
            <a:extLst>
              <a:ext uri="{FF2B5EF4-FFF2-40B4-BE49-F238E27FC236}">
                <a16:creationId xmlns:a16="http://schemas.microsoft.com/office/drawing/2014/main" id="{416E5DA1-136A-384D-85B8-D3676B29E3F3}"/>
              </a:ext>
            </a:extLst>
          </p:cNvPr>
          <p:cNvSpPr>
            <a:spLocks noGrp="1"/>
          </p:cNvSpPr>
          <p:nvPr>
            <p:ph idx="13" hasCustomPrompt="1"/>
          </p:nvPr>
        </p:nvSpPr>
        <p:spPr>
          <a:xfrm>
            <a:off x="4040039" y="1172217"/>
            <a:ext cx="1241853" cy="705529"/>
          </a:xfrm>
          <a:prstGeom prst="triangle">
            <a:avLst/>
          </a:prstGeom>
          <a:solidFill>
            <a:schemeClr val="accent2">
              <a:alpha val="80000"/>
            </a:schemeClr>
          </a:solidFill>
          <a:ln>
            <a:solidFill>
              <a:srgbClr val="000000">
                <a:alpha val="60000"/>
              </a:srgbClr>
            </a:solidFill>
          </a:ln>
        </p:spPr>
        <p:txBody>
          <a:bodyPr anchor="b">
            <a:no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5" name="Text 2">
            <a:extLst>
              <a:ext uri="{FF2B5EF4-FFF2-40B4-BE49-F238E27FC236}">
                <a16:creationId xmlns:a16="http://schemas.microsoft.com/office/drawing/2014/main" id="{36FFE5C7-7947-4BC2-A6E0-FF8A7A6A89A0}"/>
              </a:ext>
            </a:extLst>
          </p:cNvPr>
          <p:cNvSpPr>
            <a:spLocks noGrp="1"/>
          </p:cNvSpPr>
          <p:nvPr>
            <p:ph idx="33" hasCustomPrompt="1"/>
          </p:nvPr>
        </p:nvSpPr>
        <p:spPr>
          <a:xfrm>
            <a:off x="1738245" y="1946080"/>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27" name="Second-from-top pyramid box">
            <a:extLst>
              <a:ext uri="{FF2B5EF4-FFF2-40B4-BE49-F238E27FC236}">
                <a16:creationId xmlns:a16="http://schemas.microsoft.com/office/drawing/2014/main" id="{A514C5D4-6321-9940-AA7B-6DD9C2896472}"/>
              </a:ext>
            </a:extLst>
          </p:cNvPr>
          <p:cNvSpPr>
            <a:spLocks noGrp="1"/>
          </p:cNvSpPr>
          <p:nvPr>
            <p:ph idx="27" hasCustomPrompt="1"/>
          </p:nvPr>
        </p:nvSpPr>
        <p:spPr>
          <a:xfrm>
            <a:off x="3457732" y="1944560"/>
            <a:ext cx="2377918" cy="590555"/>
          </a:xfrm>
          <a:prstGeom prst="trapezoid">
            <a:avLst>
              <a:gd name="adj" fmla="val 86062"/>
            </a:avLst>
          </a:prstGeom>
          <a:solidFill>
            <a:schemeClr val="accent3">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7" name="Text 3">
            <a:extLst>
              <a:ext uri="{FF2B5EF4-FFF2-40B4-BE49-F238E27FC236}">
                <a16:creationId xmlns:a16="http://schemas.microsoft.com/office/drawing/2014/main" id="{3F4E45E6-0CC3-47A1-A42F-81D9AC3545C8}"/>
              </a:ext>
            </a:extLst>
          </p:cNvPr>
          <p:cNvSpPr>
            <a:spLocks noGrp="1"/>
          </p:cNvSpPr>
          <p:nvPr>
            <p:ph idx="34" hasCustomPrompt="1"/>
          </p:nvPr>
        </p:nvSpPr>
        <p:spPr>
          <a:xfrm>
            <a:off x="1209382" y="2602942"/>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1" name="Middle-of-pyramid box">
            <a:extLst>
              <a:ext uri="{FF2B5EF4-FFF2-40B4-BE49-F238E27FC236}">
                <a16:creationId xmlns:a16="http://schemas.microsoft.com/office/drawing/2014/main" id="{CC1E30E1-5075-44F2-AB2A-E8B5825E5C96}"/>
              </a:ext>
            </a:extLst>
          </p:cNvPr>
          <p:cNvSpPr>
            <a:spLocks noGrp="1"/>
          </p:cNvSpPr>
          <p:nvPr>
            <p:ph idx="29" hasCustomPrompt="1"/>
          </p:nvPr>
        </p:nvSpPr>
        <p:spPr>
          <a:xfrm>
            <a:off x="2911263" y="2592651"/>
            <a:ext cx="3470856" cy="590555"/>
          </a:xfrm>
          <a:prstGeom prst="trapezoid">
            <a:avLst>
              <a:gd name="adj" fmla="val 86062"/>
            </a:avLst>
          </a:prstGeom>
          <a:solidFill>
            <a:schemeClr val="accent4">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8" name="Text 4">
            <a:extLst>
              <a:ext uri="{FF2B5EF4-FFF2-40B4-BE49-F238E27FC236}">
                <a16:creationId xmlns:a16="http://schemas.microsoft.com/office/drawing/2014/main" id="{10B9FA78-5636-4C98-8920-80963CE7684C}"/>
              </a:ext>
            </a:extLst>
          </p:cNvPr>
          <p:cNvSpPr>
            <a:spLocks noGrp="1"/>
          </p:cNvSpPr>
          <p:nvPr>
            <p:ph idx="35" hasCustomPrompt="1"/>
          </p:nvPr>
        </p:nvSpPr>
        <p:spPr>
          <a:xfrm>
            <a:off x="677885" y="3259804"/>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2" name="Second-from-bottom pyramid box">
            <a:extLst>
              <a:ext uri="{FF2B5EF4-FFF2-40B4-BE49-F238E27FC236}">
                <a16:creationId xmlns:a16="http://schemas.microsoft.com/office/drawing/2014/main" id="{997EDD94-D93F-4BF8-B012-A3E70F9508E5}"/>
              </a:ext>
            </a:extLst>
          </p:cNvPr>
          <p:cNvSpPr>
            <a:spLocks noGrp="1"/>
          </p:cNvSpPr>
          <p:nvPr>
            <p:ph idx="30" hasCustomPrompt="1"/>
          </p:nvPr>
        </p:nvSpPr>
        <p:spPr>
          <a:xfrm>
            <a:off x="2359783" y="3259298"/>
            <a:ext cx="4602363" cy="590555"/>
          </a:xfrm>
          <a:prstGeom prst="trapezoid">
            <a:avLst>
              <a:gd name="adj" fmla="val 86062"/>
            </a:avLst>
          </a:prstGeom>
          <a:solidFill>
            <a:schemeClr val="accent5">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marL="0" marR="0" lvl="0" indent="0" algn="ctr" defTabSz="457200" rtl="0" eaLnBrk="1" fontAlgn="auto" latinLnBrk="0" hangingPunct="1">
              <a:lnSpc>
                <a:spcPct val="100000"/>
              </a:lnSpc>
              <a:spcBef>
                <a:spcPts val="2400"/>
              </a:spcBef>
              <a:spcAft>
                <a:spcPts val="0"/>
              </a:spcAft>
              <a:buClr>
                <a:srgbClr val="D66D50"/>
              </a:buClr>
              <a:buSzPct val="80000"/>
              <a:buFont typeface="Arial" panose="020B0604020202020204" pitchFamily="34" charset="0"/>
              <a:buNone/>
              <a:tabLst/>
              <a:defRPr/>
            </a:pPr>
            <a:r>
              <a:rPr lang="en-US" dirty="0"/>
              <a:t>Add text</a:t>
            </a:r>
          </a:p>
        </p:txBody>
      </p:sp>
      <p:sp>
        <p:nvSpPr>
          <p:cNvPr id="20" name="Text 5">
            <a:extLst>
              <a:ext uri="{FF2B5EF4-FFF2-40B4-BE49-F238E27FC236}">
                <a16:creationId xmlns:a16="http://schemas.microsoft.com/office/drawing/2014/main" id="{ED94A084-08CF-4432-8D0B-0322BE6ABD53}"/>
              </a:ext>
            </a:extLst>
          </p:cNvPr>
          <p:cNvSpPr>
            <a:spLocks noGrp="1"/>
          </p:cNvSpPr>
          <p:nvPr>
            <p:ph idx="36" hasCustomPrompt="1"/>
          </p:nvPr>
        </p:nvSpPr>
        <p:spPr>
          <a:xfrm>
            <a:off x="149313" y="3916666"/>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4" name="Bottom pyramid box">
            <a:extLst>
              <a:ext uri="{FF2B5EF4-FFF2-40B4-BE49-F238E27FC236}">
                <a16:creationId xmlns:a16="http://schemas.microsoft.com/office/drawing/2014/main" id="{3CF4CF9F-90A8-4B19-BB16-32CC750F6D15}"/>
              </a:ext>
            </a:extLst>
          </p:cNvPr>
          <p:cNvSpPr>
            <a:spLocks noGrp="1"/>
          </p:cNvSpPr>
          <p:nvPr>
            <p:ph idx="32" hasCustomPrompt="1"/>
          </p:nvPr>
        </p:nvSpPr>
        <p:spPr>
          <a:xfrm>
            <a:off x="1806704" y="3916666"/>
            <a:ext cx="5708519" cy="590555"/>
          </a:xfrm>
          <a:prstGeom prst="trapezoid">
            <a:avLst>
              <a:gd name="adj" fmla="val 86062"/>
            </a:avLst>
          </a:prstGeom>
          <a:solidFill>
            <a:schemeClr val="accent6">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0" name="Source">
            <a:extLst>
              <a:ext uri="{FF2B5EF4-FFF2-40B4-BE49-F238E27FC236}">
                <a16:creationId xmlns:a16="http://schemas.microsoft.com/office/drawing/2014/main" id="{36F230DE-5E92-6B46-9F5D-66DB4D20FF43}"/>
              </a:ext>
            </a:extLst>
          </p:cNvPr>
          <p:cNvSpPr>
            <a:spLocks noGrp="1"/>
          </p:cNvSpPr>
          <p:nvPr>
            <p:ph idx="18"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6993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Dark blue box 1"/>
          <p:cNvSpPr>
            <a:spLocks noGrp="1"/>
          </p:cNvSpPr>
          <p:nvPr>
            <p:ph idx="13" hasCustomPrompt="1"/>
          </p:nvPr>
        </p:nvSpPr>
        <p:spPr>
          <a:xfrm>
            <a:off x="149313" y="1200151"/>
            <a:ext cx="8842247" cy="389163"/>
          </a:xfrm>
          <a:solidFill>
            <a:schemeClr val="accent5"/>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6" name="Small box 1">
            <a:extLst>
              <a:ext uri="{FF2B5EF4-FFF2-40B4-BE49-F238E27FC236}">
                <a16:creationId xmlns:a16="http://schemas.microsoft.com/office/drawing/2014/main" id="{1EEDF6EA-6108-C255-B3DC-8822455B9FCF}"/>
              </a:ext>
            </a:extLst>
          </p:cNvPr>
          <p:cNvSpPr>
            <a:spLocks noGrp="1"/>
          </p:cNvSpPr>
          <p:nvPr>
            <p:ph idx="20" hasCustomPrompt="1"/>
          </p:nvPr>
        </p:nvSpPr>
        <p:spPr>
          <a:xfrm>
            <a:off x="149311"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1" name="Small box 2">
            <a:extLst>
              <a:ext uri="{FF2B5EF4-FFF2-40B4-BE49-F238E27FC236}">
                <a16:creationId xmlns:a16="http://schemas.microsoft.com/office/drawing/2014/main" id="{3B002E9E-DA78-7F84-07BE-ABFC1042DE1E}"/>
              </a:ext>
            </a:extLst>
          </p:cNvPr>
          <p:cNvSpPr>
            <a:spLocks noGrp="1"/>
          </p:cNvSpPr>
          <p:nvPr>
            <p:ph idx="22" hasCustomPrompt="1"/>
          </p:nvPr>
        </p:nvSpPr>
        <p:spPr>
          <a:xfrm>
            <a:off x="2388595"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Small box 3">
            <a:extLst>
              <a:ext uri="{FF2B5EF4-FFF2-40B4-BE49-F238E27FC236}">
                <a16:creationId xmlns:a16="http://schemas.microsoft.com/office/drawing/2014/main" id="{809D8D1A-1BDF-DB5F-A3C9-F89FBAAD9A64}"/>
              </a:ext>
            </a:extLst>
          </p:cNvPr>
          <p:cNvSpPr>
            <a:spLocks noGrp="1"/>
          </p:cNvSpPr>
          <p:nvPr>
            <p:ph idx="23" hasCustomPrompt="1"/>
          </p:nvPr>
        </p:nvSpPr>
        <p:spPr>
          <a:xfrm>
            <a:off x="4627879"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Small box 4">
            <a:extLst>
              <a:ext uri="{FF2B5EF4-FFF2-40B4-BE49-F238E27FC236}">
                <a16:creationId xmlns:a16="http://schemas.microsoft.com/office/drawing/2014/main" id="{7981AF15-2689-29FF-4B3A-ECF9965EB243}"/>
              </a:ext>
            </a:extLst>
          </p:cNvPr>
          <p:cNvSpPr>
            <a:spLocks noGrp="1"/>
          </p:cNvSpPr>
          <p:nvPr>
            <p:ph idx="21" hasCustomPrompt="1"/>
          </p:nvPr>
        </p:nvSpPr>
        <p:spPr>
          <a:xfrm>
            <a:off x="6867163"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Object 1">
            <a:extLst>
              <a:ext uri="{FF2B5EF4-FFF2-40B4-BE49-F238E27FC236}">
                <a16:creationId xmlns:a16="http://schemas.microsoft.com/office/drawing/2014/main" id="{10AA8AA6-98B3-AD44-E3F9-392EBDEA7795}"/>
              </a:ext>
            </a:extLst>
          </p:cNvPr>
          <p:cNvSpPr>
            <a:spLocks noGrp="1"/>
          </p:cNvSpPr>
          <p:nvPr>
            <p:ph sz="quarter" idx="38"/>
          </p:nvPr>
        </p:nvSpPr>
        <p:spPr>
          <a:xfrm>
            <a:off x="4285796" y="207645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8" name="Dark blue box 2">
            <a:extLst>
              <a:ext uri="{FF2B5EF4-FFF2-40B4-BE49-F238E27FC236}">
                <a16:creationId xmlns:a16="http://schemas.microsoft.com/office/drawing/2014/main" id="{55BE8907-6CF2-17CE-6D14-45C36ECBEBD6}"/>
              </a:ext>
            </a:extLst>
          </p:cNvPr>
          <p:cNvSpPr>
            <a:spLocks noGrp="1"/>
          </p:cNvSpPr>
          <p:nvPr>
            <p:ph idx="28" hasCustomPrompt="1"/>
          </p:nvPr>
        </p:nvSpPr>
        <p:spPr>
          <a:xfrm>
            <a:off x="146325" y="2497356"/>
            <a:ext cx="8842247" cy="389163"/>
          </a:xfrm>
          <a:solidFill>
            <a:schemeClr val="accent5"/>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9" name="Small box 5">
            <a:extLst>
              <a:ext uri="{FF2B5EF4-FFF2-40B4-BE49-F238E27FC236}">
                <a16:creationId xmlns:a16="http://schemas.microsoft.com/office/drawing/2014/main" id="{8DD0DF14-24F3-716C-A2A5-EEE7A58197B7}"/>
              </a:ext>
            </a:extLst>
          </p:cNvPr>
          <p:cNvSpPr>
            <a:spLocks noGrp="1"/>
          </p:cNvSpPr>
          <p:nvPr>
            <p:ph idx="34" hasCustomPrompt="1"/>
          </p:nvPr>
        </p:nvSpPr>
        <p:spPr>
          <a:xfrm>
            <a:off x="149311"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1" name="Small box 6">
            <a:extLst>
              <a:ext uri="{FF2B5EF4-FFF2-40B4-BE49-F238E27FC236}">
                <a16:creationId xmlns:a16="http://schemas.microsoft.com/office/drawing/2014/main" id="{8FAE762F-BA0A-3363-00AC-88AAA8791C59}"/>
              </a:ext>
            </a:extLst>
          </p:cNvPr>
          <p:cNvSpPr>
            <a:spLocks noGrp="1"/>
          </p:cNvSpPr>
          <p:nvPr>
            <p:ph idx="36" hasCustomPrompt="1"/>
          </p:nvPr>
        </p:nvSpPr>
        <p:spPr>
          <a:xfrm>
            <a:off x="2388595"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2" name="Small box 7">
            <a:extLst>
              <a:ext uri="{FF2B5EF4-FFF2-40B4-BE49-F238E27FC236}">
                <a16:creationId xmlns:a16="http://schemas.microsoft.com/office/drawing/2014/main" id="{304F819B-59B6-0F77-D1BD-EA6DBD2E076C}"/>
              </a:ext>
            </a:extLst>
          </p:cNvPr>
          <p:cNvSpPr>
            <a:spLocks noGrp="1"/>
          </p:cNvSpPr>
          <p:nvPr>
            <p:ph idx="37" hasCustomPrompt="1"/>
          </p:nvPr>
        </p:nvSpPr>
        <p:spPr>
          <a:xfrm>
            <a:off x="4627879"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0" name="Small box 8">
            <a:extLst>
              <a:ext uri="{FF2B5EF4-FFF2-40B4-BE49-F238E27FC236}">
                <a16:creationId xmlns:a16="http://schemas.microsoft.com/office/drawing/2014/main" id="{1FA0986B-7548-9C71-FC17-8D01D321F2F9}"/>
              </a:ext>
            </a:extLst>
          </p:cNvPr>
          <p:cNvSpPr>
            <a:spLocks noGrp="1"/>
          </p:cNvSpPr>
          <p:nvPr>
            <p:ph idx="35" hasCustomPrompt="1"/>
          </p:nvPr>
        </p:nvSpPr>
        <p:spPr>
          <a:xfrm>
            <a:off x="6867163"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Object 2">
            <a:extLst>
              <a:ext uri="{FF2B5EF4-FFF2-40B4-BE49-F238E27FC236}">
                <a16:creationId xmlns:a16="http://schemas.microsoft.com/office/drawing/2014/main" id="{A27CBE59-4AB7-13AB-AECC-A3B69773A48F}"/>
              </a:ext>
            </a:extLst>
          </p:cNvPr>
          <p:cNvSpPr>
            <a:spLocks noGrp="1"/>
          </p:cNvSpPr>
          <p:nvPr>
            <p:ph sz="quarter" idx="39"/>
          </p:nvPr>
        </p:nvSpPr>
        <p:spPr>
          <a:xfrm>
            <a:off x="4285796" y="3367408"/>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26" name="Dark blue box 3">
            <a:extLst>
              <a:ext uri="{FF2B5EF4-FFF2-40B4-BE49-F238E27FC236}">
                <a16:creationId xmlns:a16="http://schemas.microsoft.com/office/drawing/2014/main" id="{5D9A3B56-2EF4-A08F-00C3-A497BA42F976}"/>
              </a:ext>
            </a:extLst>
          </p:cNvPr>
          <p:cNvSpPr>
            <a:spLocks noGrp="1"/>
          </p:cNvSpPr>
          <p:nvPr>
            <p:ph idx="29" hasCustomPrompt="1"/>
          </p:nvPr>
        </p:nvSpPr>
        <p:spPr>
          <a:xfrm>
            <a:off x="146324" y="3748767"/>
            <a:ext cx="8842247" cy="389163"/>
          </a:xfrm>
          <a:solidFill>
            <a:schemeClr val="accent5"/>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1" name="Small box 9">
            <a:extLst>
              <a:ext uri="{FF2B5EF4-FFF2-40B4-BE49-F238E27FC236}">
                <a16:creationId xmlns:a16="http://schemas.microsoft.com/office/drawing/2014/main" id="{F05EA9C8-3847-7546-0F89-90DD1FCBBDF4}"/>
              </a:ext>
            </a:extLst>
          </p:cNvPr>
          <p:cNvSpPr>
            <a:spLocks noGrp="1"/>
          </p:cNvSpPr>
          <p:nvPr>
            <p:ph idx="30" hasCustomPrompt="1"/>
          </p:nvPr>
        </p:nvSpPr>
        <p:spPr>
          <a:xfrm>
            <a:off x="168214"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3" name="Small box 10">
            <a:extLst>
              <a:ext uri="{FF2B5EF4-FFF2-40B4-BE49-F238E27FC236}">
                <a16:creationId xmlns:a16="http://schemas.microsoft.com/office/drawing/2014/main" id="{48CB4271-92B6-DAC6-EA86-C26101B84A7A}"/>
              </a:ext>
            </a:extLst>
          </p:cNvPr>
          <p:cNvSpPr>
            <a:spLocks noGrp="1"/>
          </p:cNvSpPr>
          <p:nvPr>
            <p:ph idx="32" hasCustomPrompt="1"/>
          </p:nvPr>
        </p:nvSpPr>
        <p:spPr>
          <a:xfrm>
            <a:off x="2407498"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4" name="Small box 11">
            <a:extLst>
              <a:ext uri="{FF2B5EF4-FFF2-40B4-BE49-F238E27FC236}">
                <a16:creationId xmlns:a16="http://schemas.microsoft.com/office/drawing/2014/main" id="{AAE55E24-26BC-E7B7-AC7E-981983292D6C}"/>
              </a:ext>
            </a:extLst>
          </p:cNvPr>
          <p:cNvSpPr>
            <a:spLocks noGrp="1"/>
          </p:cNvSpPr>
          <p:nvPr>
            <p:ph idx="33" hasCustomPrompt="1"/>
          </p:nvPr>
        </p:nvSpPr>
        <p:spPr>
          <a:xfrm>
            <a:off x="4646782"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2" name="Small box 12">
            <a:extLst>
              <a:ext uri="{FF2B5EF4-FFF2-40B4-BE49-F238E27FC236}">
                <a16:creationId xmlns:a16="http://schemas.microsoft.com/office/drawing/2014/main" id="{2CCAC3ED-785E-4C25-E923-DD9E3819CA86}"/>
              </a:ext>
            </a:extLst>
          </p:cNvPr>
          <p:cNvSpPr>
            <a:spLocks noGrp="1"/>
          </p:cNvSpPr>
          <p:nvPr>
            <p:ph idx="31" hasCustomPrompt="1"/>
          </p:nvPr>
        </p:nvSpPr>
        <p:spPr>
          <a:xfrm>
            <a:off x="6886066"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18110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boxes with arrows with border">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Bullets 1">
            <a:extLst>
              <a:ext uri="{FF2B5EF4-FFF2-40B4-BE49-F238E27FC236}">
                <a16:creationId xmlns:a16="http://schemas.microsoft.com/office/drawing/2014/main" id="{A055A631-9A11-948E-2BCB-3D7674E51D11}"/>
              </a:ext>
            </a:extLst>
          </p:cNvPr>
          <p:cNvSpPr>
            <a:spLocks noGrp="1"/>
          </p:cNvSpPr>
          <p:nvPr>
            <p:ph idx="13" hasCustomPrompt="1"/>
          </p:nvPr>
        </p:nvSpPr>
        <p:spPr>
          <a:xfrm>
            <a:off x="149313" y="1427375"/>
            <a:ext cx="1646887" cy="2852928"/>
          </a:xfrm>
          <a:prstGeom prst="roundRect">
            <a:avLst/>
          </a:prstGeom>
          <a:solidFill>
            <a:schemeClr val="accent2">
              <a:alpha val="5000"/>
            </a:schemeClr>
          </a:solidFill>
          <a:ln>
            <a:solidFill>
              <a:srgbClr val="CF4520"/>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573088" indent="0">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2" name="Object 1">
            <a:extLst>
              <a:ext uri="{FF2B5EF4-FFF2-40B4-BE49-F238E27FC236}">
                <a16:creationId xmlns:a16="http://schemas.microsoft.com/office/drawing/2014/main" id="{800D4053-A28E-EBA0-7B9F-10B811117FC0}"/>
              </a:ext>
            </a:extLst>
          </p:cNvPr>
          <p:cNvSpPr>
            <a:spLocks noGrp="1"/>
          </p:cNvSpPr>
          <p:nvPr>
            <p:ph sz="quarter" idx="39"/>
          </p:nvPr>
        </p:nvSpPr>
        <p:spPr>
          <a:xfrm>
            <a:off x="158325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6" name="Bullets 2">
            <a:extLst>
              <a:ext uri="{FF2B5EF4-FFF2-40B4-BE49-F238E27FC236}">
                <a16:creationId xmlns:a16="http://schemas.microsoft.com/office/drawing/2014/main" id="{C8463E8B-ADFD-8C6A-E436-C0C78B04B465}"/>
              </a:ext>
            </a:extLst>
          </p:cNvPr>
          <p:cNvSpPr>
            <a:spLocks noGrp="1"/>
          </p:cNvSpPr>
          <p:nvPr>
            <p:ph idx="27" hasCustomPrompt="1"/>
          </p:nvPr>
        </p:nvSpPr>
        <p:spPr>
          <a:xfrm>
            <a:off x="1948163" y="1427375"/>
            <a:ext cx="1646887" cy="2852928"/>
          </a:xfrm>
          <a:prstGeom prst="roundRect">
            <a:avLst/>
          </a:prstGeom>
          <a:solidFill>
            <a:schemeClr val="accent2">
              <a:alpha val="5000"/>
            </a:schemeClr>
          </a:solidFill>
          <a:ln>
            <a:solidFill>
              <a:srgbClr val="CF4520"/>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4" name="Object 2">
            <a:extLst>
              <a:ext uri="{FF2B5EF4-FFF2-40B4-BE49-F238E27FC236}">
                <a16:creationId xmlns:a16="http://schemas.microsoft.com/office/drawing/2014/main" id="{66AB1DC4-85FC-9FDC-AD2C-8B272A459BC7}"/>
              </a:ext>
            </a:extLst>
          </p:cNvPr>
          <p:cNvSpPr>
            <a:spLocks noGrp="1"/>
          </p:cNvSpPr>
          <p:nvPr>
            <p:ph sz="quarter" idx="40"/>
          </p:nvPr>
        </p:nvSpPr>
        <p:spPr>
          <a:xfrm>
            <a:off x="33821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8" name="Bullets 3">
            <a:extLst>
              <a:ext uri="{FF2B5EF4-FFF2-40B4-BE49-F238E27FC236}">
                <a16:creationId xmlns:a16="http://schemas.microsoft.com/office/drawing/2014/main" id="{3448FF26-0FBA-E001-D02C-DD797659B4E5}"/>
              </a:ext>
            </a:extLst>
          </p:cNvPr>
          <p:cNvSpPr>
            <a:spLocks noGrp="1"/>
          </p:cNvSpPr>
          <p:nvPr>
            <p:ph idx="26" hasCustomPrompt="1"/>
          </p:nvPr>
        </p:nvSpPr>
        <p:spPr>
          <a:xfrm>
            <a:off x="3747013" y="1427375"/>
            <a:ext cx="1646887" cy="2852928"/>
          </a:xfrm>
          <a:prstGeom prst="roundRect">
            <a:avLst/>
          </a:prstGeom>
          <a:solidFill>
            <a:schemeClr val="accent2">
              <a:alpha val="5000"/>
            </a:schemeClr>
          </a:solidFill>
          <a:ln>
            <a:solidFill>
              <a:srgbClr val="CF4520"/>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5" name="Object 3">
            <a:extLst>
              <a:ext uri="{FF2B5EF4-FFF2-40B4-BE49-F238E27FC236}">
                <a16:creationId xmlns:a16="http://schemas.microsoft.com/office/drawing/2014/main" id="{A3D5318D-2DAA-EBD2-B963-E3CD1D5A9A36}"/>
              </a:ext>
            </a:extLst>
          </p:cNvPr>
          <p:cNvSpPr>
            <a:spLocks noGrp="1"/>
          </p:cNvSpPr>
          <p:nvPr>
            <p:ph sz="quarter" idx="41"/>
          </p:nvPr>
        </p:nvSpPr>
        <p:spPr>
          <a:xfrm>
            <a:off x="5172430"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0" name="Bullets 4">
            <a:extLst>
              <a:ext uri="{FF2B5EF4-FFF2-40B4-BE49-F238E27FC236}">
                <a16:creationId xmlns:a16="http://schemas.microsoft.com/office/drawing/2014/main" id="{A49909BC-D209-B240-8ACF-40AECA8B3BFB}"/>
              </a:ext>
            </a:extLst>
          </p:cNvPr>
          <p:cNvSpPr>
            <a:spLocks noGrp="1"/>
          </p:cNvSpPr>
          <p:nvPr>
            <p:ph idx="25" hasCustomPrompt="1"/>
          </p:nvPr>
        </p:nvSpPr>
        <p:spPr>
          <a:xfrm>
            <a:off x="5545863" y="1427375"/>
            <a:ext cx="1646887" cy="2852928"/>
          </a:xfrm>
          <a:prstGeom prst="roundRect">
            <a:avLst/>
          </a:prstGeom>
          <a:solidFill>
            <a:schemeClr val="accent2">
              <a:alpha val="5000"/>
            </a:schemeClr>
          </a:solidFill>
          <a:ln>
            <a:solidFill>
              <a:srgbClr val="CF4520"/>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7" name="Object 4">
            <a:extLst>
              <a:ext uri="{FF2B5EF4-FFF2-40B4-BE49-F238E27FC236}">
                <a16:creationId xmlns:a16="http://schemas.microsoft.com/office/drawing/2014/main" id="{7416CB5E-A798-A272-CF30-B6403A9CB91B}"/>
              </a:ext>
            </a:extLst>
          </p:cNvPr>
          <p:cNvSpPr>
            <a:spLocks noGrp="1"/>
          </p:cNvSpPr>
          <p:nvPr>
            <p:ph sz="quarter" idx="42"/>
          </p:nvPr>
        </p:nvSpPr>
        <p:spPr>
          <a:xfrm>
            <a:off x="69798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2" name="Bullets 5">
            <a:extLst>
              <a:ext uri="{FF2B5EF4-FFF2-40B4-BE49-F238E27FC236}">
                <a16:creationId xmlns:a16="http://schemas.microsoft.com/office/drawing/2014/main" id="{E8E5784E-9116-52FC-A6A9-E0097FC186C5}"/>
              </a:ext>
            </a:extLst>
          </p:cNvPr>
          <p:cNvSpPr>
            <a:spLocks noGrp="1"/>
          </p:cNvSpPr>
          <p:nvPr>
            <p:ph idx="24" hasCustomPrompt="1"/>
          </p:nvPr>
        </p:nvSpPr>
        <p:spPr>
          <a:xfrm>
            <a:off x="7344713" y="1427375"/>
            <a:ext cx="1646887" cy="2852928"/>
          </a:xfrm>
          <a:prstGeom prst="roundRect">
            <a:avLst/>
          </a:prstGeom>
          <a:solidFill>
            <a:schemeClr val="accent2">
              <a:alpha val="5000"/>
            </a:schemeClr>
          </a:solidFill>
          <a:ln>
            <a:solidFill>
              <a:srgbClr val="CF4520"/>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31167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ircle with bullet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Pie piece 1">
            <a:extLst>
              <a:ext uri="{FF2B5EF4-FFF2-40B4-BE49-F238E27FC236}">
                <a16:creationId xmlns:a16="http://schemas.microsoft.com/office/drawing/2014/main" id="{CD8FF5EF-6F39-3FFE-CB74-98D0827FCC9A}"/>
              </a:ext>
              <a:ext uri="{C183D7F6-B498-43B3-948B-1728B52AA6E4}">
                <adec:decorative xmlns:adec="http://schemas.microsoft.com/office/drawing/2017/decorative" val="1"/>
              </a:ext>
            </a:extLst>
          </p:cNvPr>
          <p:cNvSpPr/>
          <p:nvPr/>
        </p:nvSpPr>
        <p:spPr>
          <a:xfrm>
            <a:off x="310928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1" name="Pie piece 2">
            <a:extLst>
              <a:ext uri="{FF2B5EF4-FFF2-40B4-BE49-F238E27FC236}">
                <a16:creationId xmlns:a16="http://schemas.microsoft.com/office/drawing/2014/main" id="{A7E51E5A-7D86-E46B-361F-8685B37FD7A3}"/>
              </a:ext>
              <a:ext uri="{C183D7F6-B498-43B3-948B-1728B52AA6E4}">
                <adec:decorative xmlns:adec="http://schemas.microsoft.com/office/drawing/2017/decorative" val="1"/>
              </a:ext>
            </a:extLst>
          </p:cNvPr>
          <p:cNvSpPr/>
          <p:nvPr/>
        </p:nvSpPr>
        <p:spPr>
          <a:xfrm>
            <a:off x="458312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3" name="Pie piece 3">
            <a:extLst>
              <a:ext uri="{FF2B5EF4-FFF2-40B4-BE49-F238E27FC236}">
                <a16:creationId xmlns:a16="http://schemas.microsoft.com/office/drawing/2014/main" id="{BBDAAB76-218A-1789-72B2-8942E7B1DD67}"/>
              </a:ext>
              <a:ext uri="{C183D7F6-B498-43B3-948B-1728B52AA6E4}">
                <adec:decorative xmlns:adec="http://schemas.microsoft.com/office/drawing/2017/decorative" val="1"/>
              </a:ext>
            </a:extLst>
          </p:cNvPr>
          <p:cNvSpPr/>
          <p:nvPr/>
        </p:nvSpPr>
        <p:spPr>
          <a:xfrm>
            <a:off x="3109283" y="283876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5" name="Pie piece 4">
            <a:extLst>
              <a:ext uri="{FF2B5EF4-FFF2-40B4-BE49-F238E27FC236}">
                <a16:creationId xmlns:a16="http://schemas.microsoft.com/office/drawing/2014/main" id="{673A8D69-6658-3CD6-4FCD-66DF1B89B00E}"/>
              </a:ext>
              <a:ext uri="{C183D7F6-B498-43B3-948B-1728B52AA6E4}">
                <adec:decorative xmlns:adec="http://schemas.microsoft.com/office/drawing/2017/decorative" val="1"/>
              </a:ext>
            </a:extLst>
          </p:cNvPr>
          <p:cNvSpPr/>
          <p:nvPr/>
        </p:nvSpPr>
        <p:spPr>
          <a:xfrm>
            <a:off x="4583123" y="283876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5"/>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8" name="Center image">
            <a:extLst>
              <a:ext uri="{FF2B5EF4-FFF2-40B4-BE49-F238E27FC236}">
                <a16:creationId xmlns:a16="http://schemas.microsoft.com/office/drawing/2014/main" id="{5266DE98-D046-D70B-AF2D-E5B43D241141}"/>
              </a:ext>
            </a:extLst>
          </p:cNvPr>
          <p:cNvSpPr>
            <a:spLocks noGrp="1"/>
          </p:cNvSpPr>
          <p:nvPr>
            <p:ph type="pic" sz="quarter" idx="14"/>
          </p:nvPr>
        </p:nvSpPr>
        <p:spPr>
          <a:xfrm>
            <a:off x="4214856" y="2564073"/>
            <a:ext cx="698500" cy="557213"/>
          </a:xfrm>
          <a:ln>
            <a:noFill/>
          </a:ln>
        </p:spPr>
        <p:txBody>
          <a:bodyPr anchor="ctr"/>
          <a:lstStyle>
            <a:lvl1pPr marL="0" indent="0" algn="ctr">
              <a:buNone/>
              <a:defRPr sz="1200">
                <a:latin typeface="+mj-lt"/>
                <a:ea typeface="Tahoma" panose="020B0604030504040204" pitchFamily="34" charset="0"/>
                <a:cs typeface="Tahoma" panose="020B0604030504040204" pitchFamily="34" charset="0"/>
              </a:defRPr>
            </a:lvl1pPr>
          </a:lstStyle>
          <a:p>
            <a:r>
              <a:rPr lang="en-US" dirty="0"/>
              <a:t>Click icon to add picture</a:t>
            </a:r>
          </a:p>
        </p:txBody>
      </p:sp>
      <p:sp>
        <p:nvSpPr>
          <p:cNvPr id="20" name="Pie 1">
            <a:extLst>
              <a:ext uri="{FF2B5EF4-FFF2-40B4-BE49-F238E27FC236}">
                <a16:creationId xmlns:a16="http://schemas.microsoft.com/office/drawing/2014/main" id="{2F12F73F-F71A-E276-2553-543580AE6047}"/>
              </a:ext>
            </a:extLst>
          </p:cNvPr>
          <p:cNvSpPr>
            <a:spLocks noGrp="1"/>
          </p:cNvSpPr>
          <p:nvPr>
            <p:ph type="body" sz="quarter" idx="15" hasCustomPrompt="1"/>
          </p:nvPr>
        </p:nvSpPr>
        <p:spPr>
          <a:xfrm>
            <a:off x="3601636"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2" name="Bullets 1">
            <a:extLst>
              <a:ext uri="{FF2B5EF4-FFF2-40B4-BE49-F238E27FC236}">
                <a16:creationId xmlns:a16="http://schemas.microsoft.com/office/drawing/2014/main" id="{ADFCD67C-653C-410F-3524-95A782D7D16E}"/>
              </a:ext>
            </a:extLst>
          </p:cNvPr>
          <p:cNvSpPr>
            <a:spLocks noGrp="1"/>
          </p:cNvSpPr>
          <p:nvPr>
            <p:ph sz="quarter" idx="19"/>
          </p:nvPr>
        </p:nvSpPr>
        <p:spPr>
          <a:xfrm>
            <a:off x="466928" y="1198878"/>
            <a:ext cx="2798064" cy="1520825"/>
          </a:xfrm>
          <a:prstGeom prst="roundRect">
            <a:avLst/>
          </a:prstGeom>
          <a:ln w="12700">
            <a:solidFill>
              <a:schemeClr val="accent5"/>
            </a:solidFill>
          </a:ln>
        </p:spPr>
        <p:txBody>
          <a:bodyPr/>
          <a:lstStyle>
            <a:lvl1pPr>
              <a:buClr>
                <a:schemeClr val="accent5"/>
              </a:buClr>
              <a:defRPr>
                <a:latin typeface="+mj-lt"/>
                <a:ea typeface="Tahoma" panose="020B0604030504040204" pitchFamily="34" charset="0"/>
                <a:cs typeface="Tahoma" panose="020B0604030504040204" pitchFamily="34" charset="0"/>
              </a:defRPr>
            </a:lvl1pPr>
            <a:lvl2pPr>
              <a:buClr>
                <a:schemeClr val="accent5"/>
              </a:buClr>
              <a:defRPr>
                <a:latin typeface="+mj-lt"/>
                <a:ea typeface="Tahoma" panose="020B0604030504040204" pitchFamily="34" charset="0"/>
                <a:cs typeface="Tahoma" panose="020B0604030504040204" pitchFamily="34" charset="0"/>
              </a:defRPr>
            </a:lvl2pPr>
            <a:lvl3pPr>
              <a:buClr>
                <a:schemeClr val="accent5"/>
              </a:buClr>
              <a:defRPr>
                <a:latin typeface="+mj-lt"/>
                <a:ea typeface="Tahoma" panose="020B0604030504040204" pitchFamily="34" charset="0"/>
                <a:cs typeface="Tahoma" panose="020B0604030504040204"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22" name="Pie 2">
            <a:extLst>
              <a:ext uri="{FF2B5EF4-FFF2-40B4-BE49-F238E27FC236}">
                <a16:creationId xmlns:a16="http://schemas.microsoft.com/office/drawing/2014/main" id="{53DE374C-26D6-132E-6FBD-6CB413C005A0}"/>
              </a:ext>
            </a:extLst>
          </p:cNvPr>
          <p:cNvSpPr>
            <a:spLocks noGrp="1"/>
          </p:cNvSpPr>
          <p:nvPr>
            <p:ph type="body" sz="quarter" idx="18" hasCustomPrompt="1"/>
          </p:nvPr>
        </p:nvSpPr>
        <p:spPr>
          <a:xfrm>
            <a:off x="4682287"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4" name="Bullets 2">
            <a:extLst>
              <a:ext uri="{FF2B5EF4-FFF2-40B4-BE49-F238E27FC236}">
                <a16:creationId xmlns:a16="http://schemas.microsoft.com/office/drawing/2014/main" id="{95ECE155-135B-80ED-A619-18382046D150}"/>
              </a:ext>
            </a:extLst>
          </p:cNvPr>
          <p:cNvSpPr>
            <a:spLocks noGrp="1"/>
          </p:cNvSpPr>
          <p:nvPr>
            <p:ph sz="quarter" idx="20"/>
          </p:nvPr>
        </p:nvSpPr>
        <p:spPr>
          <a:xfrm>
            <a:off x="5887208" y="1198878"/>
            <a:ext cx="2801858" cy="1520825"/>
          </a:xfrm>
          <a:prstGeom prst="roundRect">
            <a:avLst/>
          </a:prstGeom>
          <a:ln w="12700">
            <a:solidFill>
              <a:schemeClr val="accent5"/>
            </a:solidFill>
          </a:ln>
        </p:spPr>
        <p:txBody>
          <a:bodyPr/>
          <a:lstStyle>
            <a:lvl1pPr>
              <a:buClr>
                <a:schemeClr val="accent5"/>
              </a:buClr>
              <a:defRPr>
                <a:latin typeface="+mj-lt"/>
                <a:ea typeface="Tahoma" panose="020B0604030504040204" pitchFamily="34" charset="0"/>
                <a:cs typeface="Tahoma" panose="020B0604030504040204" pitchFamily="34" charset="0"/>
              </a:defRPr>
            </a:lvl1pPr>
            <a:lvl2pPr>
              <a:buClr>
                <a:schemeClr val="accent5"/>
              </a:buClr>
              <a:defRPr>
                <a:latin typeface="+mj-lt"/>
                <a:ea typeface="Tahoma" panose="020B0604030504040204" pitchFamily="34" charset="0"/>
                <a:cs typeface="Tahoma" panose="020B0604030504040204" pitchFamily="34" charset="0"/>
              </a:defRPr>
            </a:lvl2pPr>
            <a:lvl3pPr>
              <a:buClr>
                <a:schemeClr val="accent5"/>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4" name="Pie 3">
            <a:extLst>
              <a:ext uri="{FF2B5EF4-FFF2-40B4-BE49-F238E27FC236}">
                <a16:creationId xmlns:a16="http://schemas.microsoft.com/office/drawing/2014/main" id="{034F824B-D431-0A24-6750-4E15C35388B3}"/>
              </a:ext>
            </a:extLst>
          </p:cNvPr>
          <p:cNvSpPr>
            <a:spLocks noGrp="1"/>
          </p:cNvSpPr>
          <p:nvPr>
            <p:ph type="body" sz="quarter" idx="16" hasCustomPrompt="1"/>
          </p:nvPr>
        </p:nvSpPr>
        <p:spPr>
          <a:xfrm>
            <a:off x="3601636"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5" name="Bullets 3">
            <a:extLst>
              <a:ext uri="{FF2B5EF4-FFF2-40B4-BE49-F238E27FC236}">
                <a16:creationId xmlns:a16="http://schemas.microsoft.com/office/drawing/2014/main" id="{C38BFAF5-2EAF-5DA7-0794-70D48CE10316}"/>
              </a:ext>
            </a:extLst>
          </p:cNvPr>
          <p:cNvSpPr>
            <a:spLocks noGrp="1"/>
          </p:cNvSpPr>
          <p:nvPr>
            <p:ph sz="quarter" idx="21"/>
          </p:nvPr>
        </p:nvSpPr>
        <p:spPr>
          <a:xfrm>
            <a:off x="479164" y="3074076"/>
            <a:ext cx="2798064" cy="1520825"/>
          </a:xfrm>
          <a:prstGeom prst="roundRect">
            <a:avLst/>
          </a:prstGeom>
          <a:ln w="12700">
            <a:solidFill>
              <a:schemeClr val="accent5"/>
            </a:solidFill>
          </a:ln>
        </p:spPr>
        <p:txBody>
          <a:bodyPr/>
          <a:lstStyle>
            <a:lvl1pPr>
              <a:buClr>
                <a:schemeClr val="accent5"/>
              </a:buClr>
              <a:defRPr>
                <a:latin typeface="+mj-lt"/>
                <a:ea typeface="Tahoma" panose="020B0604030504040204" pitchFamily="34" charset="0"/>
                <a:cs typeface="Tahoma" panose="020B0604030504040204" pitchFamily="34" charset="0"/>
              </a:defRPr>
            </a:lvl1pPr>
            <a:lvl2pPr>
              <a:buClr>
                <a:schemeClr val="accent5"/>
              </a:buClr>
              <a:defRPr>
                <a:latin typeface="+mj-lt"/>
                <a:ea typeface="Tahoma" panose="020B0604030504040204" pitchFamily="34" charset="0"/>
                <a:cs typeface="Tahoma" panose="020B0604030504040204" pitchFamily="34" charset="0"/>
              </a:defRPr>
            </a:lvl2pPr>
            <a:lvl3pPr>
              <a:buClr>
                <a:schemeClr val="accent5"/>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6" name="Pie 4">
            <a:extLst>
              <a:ext uri="{FF2B5EF4-FFF2-40B4-BE49-F238E27FC236}">
                <a16:creationId xmlns:a16="http://schemas.microsoft.com/office/drawing/2014/main" id="{17536592-635E-4AB6-57B8-4EDAE7ACC3AA}"/>
              </a:ext>
            </a:extLst>
          </p:cNvPr>
          <p:cNvSpPr>
            <a:spLocks noGrp="1"/>
          </p:cNvSpPr>
          <p:nvPr>
            <p:ph type="body" sz="quarter" idx="17" hasCustomPrompt="1"/>
          </p:nvPr>
        </p:nvSpPr>
        <p:spPr>
          <a:xfrm>
            <a:off x="4682287"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7" name="Bullets 4">
            <a:extLst>
              <a:ext uri="{FF2B5EF4-FFF2-40B4-BE49-F238E27FC236}">
                <a16:creationId xmlns:a16="http://schemas.microsoft.com/office/drawing/2014/main" id="{29ED61AB-DFF2-B301-7F0A-45187D2B59BF}"/>
              </a:ext>
            </a:extLst>
          </p:cNvPr>
          <p:cNvSpPr>
            <a:spLocks noGrp="1"/>
          </p:cNvSpPr>
          <p:nvPr>
            <p:ph sz="quarter" idx="22"/>
          </p:nvPr>
        </p:nvSpPr>
        <p:spPr>
          <a:xfrm>
            <a:off x="5875214" y="3074076"/>
            <a:ext cx="2801858" cy="1520825"/>
          </a:xfrm>
          <a:prstGeom prst="roundRect">
            <a:avLst/>
          </a:prstGeom>
          <a:ln w="12700">
            <a:solidFill>
              <a:schemeClr val="accent5"/>
            </a:solidFill>
          </a:ln>
        </p:spPr>
        <p:txBody>
          <a:bodyPr/>
          <a:lstStyle>
            <a:lvl1pPr>
              <a:buClr>
                <a:schemeClr val="accent5"/>
              </a:buClr>
              <a:defRPr>
                <a:latin typeface="+mj-lt"/>
                <a:ea typeface="Tahoma" panose="020B0604030504040204" pitchFamily="34" charset="0"/>
                <a:cs typeface="Tahoma" panose="020B0604030504040204" pitchFamily="34" charset="0"/>
              </a:defRPr>
            </a:lvl1pPr>
            <a:lvl2pPr>
              <a:buClr>
                <a:schemeClr val="accent5"/>
              </a:buClr>
              <a:defRPr>
                <a:latin typeface="+mj-lt"/>
                <a:ea typeface="Tahoma" panose="020B0604030504040204" pitchFamily="34" charset="0"/>
                <a:cs typeface="Tahoma" panose="020B0604030504040204" pitchFamily="34" charset="0"/>
              </a:defRPr>
            </a:lvl2pPr>
            <a:lvl3pPr>
              <a:buClr>
                <a:schemeClr val="accent5"/>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206812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t a layout—1">
    <p:spTree>
      <p:nvGrpSpPr>
        <p:cNvPr id="1" name=""/>
        <p:cNvGrpSpPr/>
        <p:nvPr/>
      </p:nvGrpSpPr>
      <p:grpSpPr>
        <a:xfrm>
          <a:off x="0" y="0"/>
          <a:ext cx="0" cy="0"/>
          <a:chOff x="0" y="0"/>
          <a:chExt cx="0" cy="0"/>
        </a:xfrm>
      </p:grpSpPr>
      <p:sp>
        <p:nvSpPr>
          <p:cNvPr id="3" name="Notice Only">
            <a:extLst>
              <a:ext uri="{FF2B5EF4-FFF2-40B4-BE49-F238E27FC236}">
                <a16:creationId xmlns:a16="http://schemas.microsoft.com/office/drawing/2014/main" id="{C8291F2F-3E29-4454-2F60-68CB2BF66709}"/>
              </a:ext>
            </a:extLst>
          </p:cNvPr>
          <p:cNvSpPr/>
          <p:nvPr userDrawn="1"/>
        </p:nvSpPr>
        <p:spPr>
          <a:xfrm>
            <a:off x="239486" y="410550"/>
            <a:ext cx="8621293" cy="4322400"/>
          </a:xfrm>
          <a:prstGeom prst="rect">
            <a:avLst/>
          </a:prstGeom>
          <a:solidFill>
            <a:schemeClr val="bg1"/>
          </a:solidFill>
          <a:ln w="25400">
            <a:solidFill>
              <a:srgbClr val="062D72"/>
            </a:solidFill>
          </a:ln>
        </p:spPr>
        <p:txBody>
          <a:bodyPr wrap="square" lIns="182880" tIns="91440" rIns="182880" bIns="91440" anchor="ctr">
            <a:noAutofit/>
          </a:bodyPr>
          <a:lstStyle/>
          <a:p>
            <a:pPr algn="ctr"/>
            <a:r>
              <a:rPr lang="en-US" sz="2400" i="0" baseline="0" dirty="0">
                <a:solidFill>
                  <a:schemeClr val="tx1"/>
                </a:solidFill>
                <a:latin typeface="Georgia" panose="02040502050405020303" pitchFamily="18" charset="0"/>
              </a:rPr>
              <a:t>★ </a:t>
            </a:r>
            <a:r>
              <a:rPr lang="en-US" sz="2400" b="1" dirty="0">
                <a:solidFill>
                  <a:schemeClr val="tx1"/>
                </a:solidFill>
                <a:latin typeface="Georgia" panose="02040502050405020303" pitchFamily="18" charset="0"/>
              </a:rPr>
              <a:t>THIS SECTION IS FOR NOTICE ONLY</a:t>
            </a:r>
            <a:r>
              <a:rPr lang="en-US" sz="2400" i="0" baseline="0" dirty="0">
                <a:solidFill>
                  <a:schemeClr val="tx1"/>
                </a:solidFill>
                <a:latin typeface="Georgia" panose="02040502050405020303" pitchFamily="18" charset="0"/>
              </a:rPr>
              <a:t> ★</a:t>
            </a:r>
            <a:br>
              <a:rPr lang="en-US" sz="2400" dirty="0">
                <a:solidFill>
                  <a:schemeClr val="tx1"/>
                </a:solidFill>
                <a:latin typeface="Georgia" panose="02040502050405020303" pitchFamily="18" charset="0"/>
              </a:rPr>
            </a:br>
            <a:endParaRPr lang="en-US" sz="2400" dirty="0">
              <a:solidFill>
                <a:schemeClr val="tx1"/>
              </a:solidFill>
              <a:latin typeface="Georgia" panose="02040502050405020303" pitchFamily="18" charset="0"/>
            </a:endParaRPr>
          </a:p>
          <a:p>
            <a:pPr algn="ctr"/>
            <a:r>
              <a:rPr lang="en-US" sz="1600" dirty="0">
                <a:solidFill>
                  <a:schemeClr val="tx1"/>
                </a:solidFill>
                <a:latin typeface="Georgia" panose="02040502050405020303" pitchFamily="18" charset="0"/>
              </a:rPr>
              <a:t>The slide (and the following two slides) are not intended to be used in a presentation.</a:t>
            </a:r>
            <a:br>
              <a:rPr lang="en-US" sz="1600" dirty="0">
                <a:solidFill>
                  <a:schemeClr val="tx1"/>
                </a:solidFill>
                <a:latin typeface="Georgia" panose="02040502050405020303" pitchFamily="18" charset="0"/>
              </a:rPr>
            </a:br>
            <a:br>
              <a:rPr lang="en-US" dirty="0">
                <a:solidFill>
                  <a:schemeClr val="tx1"/>
                </a:solidFill>
                <a:latin typeface="Georgia" panose="02040502050405020303" pitchFamily="18" charset="0"/>
              </a:rPr>
            </a:br>
            <a:r>
              <a:rPr lang="en-US" dirty="0">
                <a:solidFill>
                  <a:schemeClr val="tx1"/>
                </a:solidFill>
                <a:latin typeface="Georgia" panose="02040502050405020303" pitchFamily="18" charset="0"/>
              </a:rPr>
              <a:t>This</a:t>
            </a:r>
            <a:r>
              <a:rPr lang="en-US" baseline="0" dirty="0">
                <a:solidFill>
                  <a:schemeClr val="tx1"/>
                </a:solidFill>
                <a:latin typeface="Georgia" panose="02040502050405020303" pitchFamily="18" charset="0"/>
              </a:rPr>
              <a:t> PowerPoint template was developed by:</a:t>
            </a:r>
            <a:br>
              <a:rPr lang="en-US"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The Center for Teaching and Learning at the </a:t>
            </a:r>
            <a:br>
              <a:rPr lang="en-US" i="1"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Johns Hopkins Bloomberg School of Public Health</a:t>
            </a:r>
            <a:br>
              <a:rPr lang="en-US" i="1" baseline="0" dirty="0">
                <a:solidFill>
                  <a:schemeClr val="tx1"/>
                </a:solidFill>
                <a:latin typeface="Georgia" panose="02040502050405020303" pitchFamily="18" charset="0"/>
              </a:rPr>
            </a:br>
            <a:br>
              <a:rPr lang="en-US" i="1" baseline="0" dirty="0">
                <a:solidFill>
                  <a:schemeClr val="tx1"/>
                </a:solidFill>
                <a:latin typeface="Georgia" panose="02040502050405020303" pitchFamily="18" charset="0"/>
              </a:rPr>
            </a:br>
            <a:r>
              <a:rPr lang="en-US" b="1" dirty="0">
                <a:solidFill>
                  <a:schemeClr val="tx1"/>
                </a:solidFill>
                <a:latin typeface="Georgia" panose="02040502050405020303" pitchFamily="18" charset="0"/>
              </a:rPr>
              <a:t>Last</a:t>
            </a:r>
            <a:r>
              <a:rPr lang="en-US" b="1" baseline="0" dirty="0">
                <a:solidFill>
                  <a:schemeClr val="tx1"/>
                </a:solidFill>
                <a:latin typeface="Georgia" panose="02040502050405020303" pitchFamily="18" charset="0"/>
              </a:rPr>
              <a:t> modified: April 23, 2025</a:t>
            </a:r>
            <a:endParaRPr lang="en-US" b="1" dirty="0">
              <a:solidFill>
                <a:schemeClr val="tx1"/>
              </a:solidFill>
              <a:latin typeface="Georgia" panose="02040502050405020303" pitchFamily="18" charset="0"/>
            </a:endParaRPr>
          </a:p>
        </p:txBody>
      </p:sp>
    </p:spTree>
    <p:extLst>
      <p:ext uri="{BB962C8B-B14F-4D97-AF65-F5344CB8AC3E}">
        <p14:creationId xmlns:p14="http://schemas.microsoft.com/office/powerpoint/2010/main" val="162071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4 speakers">
    <p:spTree>
      <p:nvGrpSpPr>
        <p:cNvPr id="1" name=""/>
        <p:cNvGrpSpPr/>
        <p:nvPr/>
      </p:nvGrpSpPr>
      <p:grpSpPr>
        <a:xfrm>
          <a:off x="0" y="0"/>
          <a:ext cx="0" cy="0"/>
          <a:chOff x="0" y="0"/>
          <a:chExt cx="0" cy="0"/>
        </a:xfrm>
      </p:grpSpPr>
      <p:sp>
        <p:nvSpPr>
          <p:cNvPr id="2" name="Lecture title">
            <a:extLst>
              <a:ext uri="{FF2B5EF4-FFF2-40B4-BE49-F238E27FC236}">
                <a16:creationId xmlns:a16="http://schemas.microsoft.com/office/drawing/2014/main" id="{77CF4DB2-1071-6109-469F-7D00AC212735}"/>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rgbClr val="CF4520"/>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6" name="Credit">
            <a:extLst>
              <a:ext uri="{FF2B5EF4-FFF2-40B4-BE49-F238E27FC236}">
                <a16:creationId xmlns:a16="http://schemas.microsoft.com/office/drawing/2014/main" id="{4FE8B29E-5485-7309-EB17-04B8C176B039}"/>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8524978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Not a layout—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8ED9E-C7D5-9B94-36BD-FAC0C329BEA7}"/>
              </a:ext>
            </a:extLst>
          </p:cNvPr>
          <p:cNvSpPr>
            <a:spLocks noGrp="1"/>
          </p:cNvSpPr>
          <p:nvPr>
            <p:ph type="title" hasCustomPrompt="1"/>
          </p:nvPr>
        </p:nvSpPr>
        <p:spPr>
          <a:xfrm>
            <a:off x="274320" y="274639"/>
            <a:ext cx="8595360" cy="623886"/>
          </a:xfrm>
          <a:prstGeom prst="rect">
            <a:avLst/>
          </a:prstGeom>
        </p:spPr>
        <p:txBody>
          <a:bodyPr/>
          <a:lstStyle/>
          <a:p>
            <a:pPr algn="ctr"/>
            <a:r>
              <a:rPr lang="en-US" sz="4400" dirty="0"/>
              <a:t>BSPH Brand Colors</a:t>
            </a:r>
          </a:p>
        </p:txBody>
      </p:sp>
      <p:sp>
        <p:nvSpPr>
          <p:cNvPr id="8" name="Text Placeholder 7">
            <a:extLst>
              <a:ext uri="{FF2B5EF4-FFF2-40B4-BE49-F238E27FC236}">
                <a16:creationId xmlns:a16="http://schemas.microsoft.com/office/drawing/2014/main" id="{B5317692-C386-6F73-F30F-4446FA6A6410}"/>
              </a:ext>
            </a:extLst>
          </p:cNvPr>
          <p:cNvSpPr>
            <a:spLocks noGrp="1"/>
          </p:cNvSpPr>
          <p:nvPr>
            <p:ph type="body" sz="quarter" idx="10" hasCustomPrompt="1"/>
          </p:nvPr>
        </p:nvSpPr>
        <p:spPr>
          <a:xfrm>
            <a:off x="274320" y="1021095"/>
            <a:ext cx="2708910" cy="731520"/>
          </a:xfrm>
          <a:prstGeom prst="rect">
            <a:avLst/>
          </a:prstGeom>
          <a:solidFill>
            <a:srgbClr val="002D72"/>
          </a:solidFill>
        </p:spPr>
        <p:txBody>
          <a:bodyPr anchor="ctr"/>
          <a:lstStyle>
            <a:lvl1pPr marL="0" indent="0">
              <a:buNone/>
              <a:defRPr sz="1400" b="0">
                <a:latin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schemeClr val="bg1"/>
                </a:solidFill>
              </a:rPr>
              <a:t>Accent 1: </a:t>
            </a:r>
            <a:r>
              <a:rPr lang="en-US" dirty="0">
                <a:solidFill>
                  <a:schemeClr val="bg1"/>
                </a:solidFill>
              </a:rPr>
              <a:t>Heritage Blue</a:t>
            </a:r>
            <a:br>
              <a:rPr lang="en-US" dirty="0">
                <a:solidFill>
                  <a:schemeClr val="bg1"/>
                </a:solidFill>
              </a:rPr>
            </a:br>
            <a:r>
              <a:rPr lang="en-US" dirty="0">
                <a:solidFill>
                  <a:schemeClr val="bg1"/>
                </a:solidFill>
              </a:rPr>
              <a:t>#002D72 </a:t>
            </a:r>
          </a:p>
        </p:txBody>
      </p:sp>
      <p:sp>
        <p:nvSpPr>
          <p:cNvPr id="9" name="Text Placeholder 7">
            <a:extLst>
              <a:ext uri="{FF2B5EF4-FFF2-40B4-BE49-F238E27FC236}">
                <a16:creationId xmlns:a16="http://schemas.microsoft.com/office/drawing/2014/main" id="{F8E10099-0AE7-B90B-738B-65FDCAFE8255}"/>
              </a:ext>
            </a:extLst>
          </p:cNvPr>
          <p:cNvSpPr>
            <a:spLocks noGrp="1"/>
          </p:cNvSpPr>
          <p:nvPr>
            <p:ph type="body" sz="quarter" idx="11" hasCustomPrompt="1"/>
          </p:nvPr>
        </p:nvSpPr>
        <p:spPr>
          <a:xfrm>
            <a:off x="274320" y="1839586"/>
            <a:ext cx="2708910" cy="731520"/>
          </a:xfrm>
          <a:prstGeom prst="rect">
            <a:avLst/>
          </a:prstGeom>
          <a:solidFill>
            <a:schemeClr val="accent2"/>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solidFill>
                  <a:schemeClr val="bg1"/>
                </a:solidFill>
              </a:rPr>
              <a:t>Accent 2: Dark blue </a:t>
            </a:r>
            <a:br>
              <a:rPr lang="en-US" b="1" dirty="0">
                <a:solidFill>
                  <a:schemeClr val="bg1"/>
                </a:solidFill>
              </a:rPr>
            </a:br>
            <a:r>
              <a:rPr lang="en-US" b="1" dirty="0">
                <a:solidFill>
                  <a:schemeClr val="bg1"/>
                </a:solidFill>
              </a:rPr>
              <a:t>#0072CB</a:t>
            </a:r>
            <a:endParaRPr lang="en-US" dirty="0">
              <a:solidFill>
                <a:schemeClr val="bg1"/>
              </a:solidFill>
            </a:endParaRPr>
          </a:p>
        </p:txBody>
      </p:sp>
      <p:sp>
        <p:nvSpPr>
          <p:cNvPr id="10" name="Text Placeholder 7">
            <a:extLst>
              <a:ext uri="{FF2B5EF4-FFF2-40B4-BE49-F238E27FC236}">
                <a16:creationId xmlns:a16="http://schemas.microsoft.com/office/drawing/2014/main" id="{11DCF10A-F041-F842-D800-282163DD2F68}"/>
              </a:ext>
            </a:extLst>
          </p:cNvPr>
          <p:cNvSpPr>
            <a:spLocks noGrp="1"/>
          </p:cNvSpPr>
          <p:nvPr>
            <p:ph type="body" sz="quarter" idx="12" hasCustomPrompt="1"/>
          </p:nvPr>
        </p:nvSpPr>
        <p:spPr>
          <a:xfrm>
            <a:off x="274320" y="2658077"/>
            <a:ext cx="2708910" cy="731520"/>
          </a:xfrm>
          <a:prstGeom prst="rect">
            <a:avLst/>
          </a:prstGeom>
          <a:solidFill>
            <a:srgbClr val="418FDE"/>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blue</a:t>
            </a:r>
            <a:br>
              <a:rPr lang="en-US" b="1" dirty="0"/>
            </a:br>
            <a:r>
              <a:rPr lang="en-US" b="1" dirty="0"/>
              <a:t>#418FDE</a:t>
            </a:r>
            <a:endParaRPr lang="en-US" dirty="0"/>
          </a:p>
        </p:txBody>
      </p:sp>
      <p:sp>
        <p:nvSpPr>
          <p:cNvPr id="11" name="Text Placeholder 7">
            <a:extLst>
              <a:ext uri="{FF2B5EF4-FFF2-40B4-BE49-F238E27FC236}">
                <a16:creationId xmlns:a16="http://schemas.microsoft.com/office/drawing/2014/main" id="{0C68F8A9-25DD-F8F7-B806-93575EAA46E4}"/>
              </a:ext>
            </a:extLst>
          </p:cNvPr>
          <p:cNvSpPr>
            <a:spLocks noGrp="1"/>
          </p:cNvSpPr>
          <p:nvPr>
            <p:ph type="body" sz="quarter" idx="13" hasCustomPrompt="1"/>
          </p:nvPr>
        </p:nvSpPr>
        <p:spPr>
          <a:xfrm>
            <a:off x="274320" y="3476568"/>
            <a:ext cx="2708910" cy="731520"/>
          </a:xfrm>
          <a:prstGeom prst="rect">
            <a:avLst/>
          </a:prstGeom>
          <a:solidFill>
            <a:srgbClr val="28614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3: Dark green </a:t>
            </a:r>
            <a:br>
              <a:rPr lang="en-US" b="1" dirty="0">
                <a:solidFill>
                  <a:schemeClr val="bg1"/>
                </a:solidFill>
              </a:rPr>
            </a:br>
            <a:r>
              <a:rPr lang="en-US" dirty="0">
                <a:solidFill>
                  <a:schemeClr val="bg1"/>
                </a:solidFill>
              </a:rPr>
              <a:t>#286140</a:t>
            </a:r>
          </a:p>
        </p:txBody>
      </p:sp>
      <p:sp>
        <p:nvSpPr>
          <p:cNvPr id="12" name="Text Placeholder 7">
            <a:extLst>
              <a:ext uri="{FF2B5EF4-FFF2-40B4-BE49-F238E27FC236}">
                <a16:creationId xmlns:a16="http://schemas.microsoft.com/office/drawing/2014/main" id="{F38C0B56-8647-1AAF-25A0-3E02EE8A5989}"/>
              </a:ext>
            </a:extLst>
          </p:cNvPr>
          <p:cNvSpPr>
            <a:spLocks noGrp="1"/>
          </p:cNvSpPr>
          <p:nvPr>
            <p:ph type="body" sz="quarter" idx="14" hasCustomPrompt="1"/>
          </p:nvPr>
        </p:nvSpPr>
        <p:spPr>
          <a:xfrm>
            <a:off x="274320" y="4295058"/>
            <a:ext cx="2708910" cy="731520"/>
          </a:xfrm>
          <a:prstGeom prst="rect">
            <a:avLst/>
          </a:prstGeom>
          <a:solidFill>
            <a:srgbClr val="708549"/>
          </a:solidFill>
        </p:spPr>
        <p:txBody>
          <a:bodyPr anchor="ctr"/>
          <a:lstStyle>
            <a:lvl1pPr marL="0" indent="0">
              <a:buNone/>
              <a:defRPr sz="1400" b="1">
                <a:solidFill>
                  <a:schemeClr val="bg1"/>
                </a:solidFill>
                <a:latin typeface="Calibri" panose="020F0502020204030204" pitchFamily="34" charset="0"/>
                <a:cs typeface="Calibri" panose="020F0502020204030204" pitchFamily="34" charset="0"/>
              </a:defRPr>
            </a:lvl1pPr>
          </a:lstStyle>
          <a:p>
            <a:r>
              <a:rPr lang="en-US" dirty="0"/>
              <a:t>Light green</a:t>
            </a:r>
            <a:br>
              <a:rPr lang="en-US" dirty="0"/>
            </a:br>
            <a:r>
              <a:rPr lang="en-US" dirty="0"/>
              <a:t>#708549</a:t>
            </a:r>
          </a:p>
        </p:txBody>
      </p:sp>
      <p:sp>
        <p:nvSpPr>
          <p:cNvPr id="20" name="Text Placeholder 7">
            <a:extLst>
              <a:ext uri="{FF2B5EF4-FFF2-40B4-BE49-F238E27FC236}">
                <a16:creationId xmlns:a16="http://schemas.microsoft.com/office/drawing/2014/main" id="{296ECBA6-08AE-47C0-104F-E4852C9E4B45}"/>
              </a:ext>
            </a:extLst>
          </p:cNvPr>
          <p:cNvSpPr>
            <a:spLocks noGrp="1"/>
          </p:cNvSpPr>
          <p:nvPr>
            <p:ph type="body" sz="quarter" idx="15" hasCustomPrompt="1"/>
          </p:nvPr>
        </p:nvSpPr>
        <p:spPr>
          <a:xfrm>
            <a:off x="3217545" y="1021095"/>
            <a:ext cx="2708910" cy="731520"/>
          </a:xfrm>
          <a:prstGeom prst="rect">
            <a:avLst/>
          </a:prstGeom>
          <a:solidFill>
            <a:schemeClr val="accent4"/>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4: Dark Purple </a:t>
            </a:r>
            <a:br>
              <a:rPr lang="en-US" b="1" dirty="0">
                <a:solidFill>
                  <a:schemeClr val="bg1"/>
                </a:solidFill>
              </a:rPr>
            </a:br>
            <a:r>
              <a:rPr lang="en-US" dirty="0">
                <a:solidFill>
                  <a:schemeClr val="bg1"/>
                </a:solidFill>
              </a:rPr>
              <a:t>#A45C98</a:t>
            </a:r>
          </a:p>
        </p:txBody>
      </p:sp>
      <p:sp>
        <p:nvSpPr>
          <p:cNvPr id="21" name="Text Placeholder 7">
            <a:extLst>
              <a:ext uri="{FF2B5EF4-FFF2-40B4-BE49-F238E27FC236}">
                <a16:creationId xmlns:a16="http://schemas.microsoft.com/office/drawing/2014/main" id="{8082A320-73D7-C7F7-8799-5C0CB7F4F2AB}"/>
              </a:ext>
            </a:extLst>
          </p:cNvPr>
          <p:cNvSpPr>
            <a:spLocks noGrp="1"/>
          </p:cNvSpPr>
          <p:nvPr>
            <p:ph type="body" sz="quarter" idx="16" hasCustomPrompt="1"/>
          </p:nvPr>
        </p:nvSpPr>
        <p:spPr>
          <a:xfrm>
            <a:off x="3217545" y="1839586"/>
            <a:ext cx="2708910" cy="731520"/>
          </a:xfrm>
          <a:prstGeom prst="rect">
            <a:avLst/>
          </a:prstGeom>
          <a:solidFill>
            <a:srgbClr val="9E8FB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dirty="0">
                <a:solidFill>
                  <a:schemeClr val="bg1"/>
                </a:solidFill>
              </a:rPr>
              <a:t>Light purple</a:t>
            </a:r>
            <a:br>
              <a:rPr lang="en-US" dirty="0">
                <a:solidFill>
                  <a:schemeClr val="bg1"/>
                </a:solidFill>
              </a:rPr>
            </a:br>
            <a:r>
              <a:rPr lang="en-US" dirty="0">
                <a:solidFill>
                  <a:schemeClr val="bg1"/>
                </a:solidFill>
              </a:rPr>
              <a:t>#9E8FB0</a:t>
            </a:r>
          </a:p>
        </p:txBody>
      </p:sp>
      <p:sp>
        <p:nvSpPr>
          <p:cNvPr id="22" name="Text Placeholder 7">
            <a:extLst>
              <a:ext uri="{FF2B5EF4-FFF2-40B4-BE49-F238E27FC236}">
                <a16:creationId xmlns:a16="http://schemas.microsoft.com/office/drawing/2014/main" id="{8852CF16-D3D8-CCBA-CACA-A47B9D692915}"/>
              </a:ext>
            </a:extLst>
          </p:cNvPr>
          <p:cNvSpPr>
            <a:spLocks noGrp="1"/>
          </p:cNvSpPr>
          <p:nvPr>
            <p:ph type="body" sz="quarter" idx="17" hasCustomPrompt="1"/>
          </p:nvPr>
        </p:nvSpPr>
        <p:spPr>
          <a:xfrm>
            <a:off x="3217545" y="2658077"/>
            <a:ext cx="2708910" cy="731520"/>
          </a:xfrm>
          <a:prstGeom prst="rect">
            <a:avLst/>
          </a:prstGeom>
          <a:solidFill>
            <a:srgbClr val="CF452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5: Dark orange</a:t>
            </a:r>
            <a:br>
              <a:rPr lang="en-US" b="1" dirty="0">
                <a:solidFill>
                  <a:schemeClr val="bg1"/>
                </a:solidFill>
              </a:rPr>
            </a:br>
            <a:r>
              <a:rPr lang="en-US" b="1" dirty="0">
                <a:solidFill>
                  <a:schemeClr val="bg1"/>
                </a:solidFill>
              </a:rPr>
              <a:t>#</a:t>
            </a:r>
            <a:r>
              <a:rPr lang="en-US" dirty="0">
                <a:solidFill>
                  <a:schemeClr val="bg1"/>
                </a:solidFill>
              </a:rPr>
              <a:t>CF4520</a:t>
            </a:r>
          </a:p>
        </p:txBody>
      </p:sp>
      <p:sp>
        <p:nvSpPr>
          <p:cNvPr id="23" name="Text Placeholder 7">
            <a:extLst>
              <a:ext uri="{FF2B5EF4-FFF2-40B4-BE49-F238E27FC236}">
                <a16:creationId xmlns:a16="http://schemas.microsoft.com/office/drawing/2014/main" id="{F2BB1508-DD8D-5A21-F8F7-6016970FF895}"/>
              </a:ext>
            </a:extLst>
          </p:cNvPr>
          <p:cNvSpPr>
            <a:spLocks noGrp="1"/>
          </p:cNvSpPr>
          <p:nvPr>
            <p:ph type="body" sz="quarter" idx="18" hasCustomPrompt="1"/>
          </p:nvPr>
        </p:nvSpPr>
        <p:spPr>
          <a:xfrm>
            <a:off x="3217545" y="3476568"/>
            <a:ext cx="2708910" cy="731520"/>
          </a:xfrm>
          <a:prstGeom prst="rect">
            <a:avLst/>
          </a:prstGeom>
          <a:solidFill>
            <a:srgbClr val="D66D50"/>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orange</a:t>
            </a:r>
            <a:br>
              <a:rPr lang="en-US" b="1" dirty="0"/>
            </a:br>
            <a:r>
              <a:rPr lang="en-US" b="1" dirty="0"/>
              <a:t>#D66D50</a:t>
            </a:r>
            <a:endParaRPr lang="en-US" dirty="0"/>
          </a:p>
        </p:txBody>
      </p:sp>
      <p:sp>
        <p:nvSpPr>
          <p:cNvPr id="24" name="Text Placeholder 7">
            <a:extLst>
              <a:ext uri="{FF2B5EF4-FFF2-40B4-BE49-F238E27FC236}">
                <a16:creationId xmlns:a16="http://schemas.microsoft.com/office/drawing/2014/main" id="{E2720519-E40E-DA4C-237B-20685223E273}"/>
              </a:ext>
            </a:extLst>
          </p:cNvPr>
          <p:cNvSpPr>
            <a:spLocks noGrp="1"/>
          </p:cNvSpPr>
          <p:nvPr>
            <p:ph type="body" sz="quarter" idx="19" hasCustomPrompt="1"/>
          </p:nvPr>
        </p:nvSpPr>
        <p:spPr>
          <a:xfrm>
            <a:off x="3217545" y="4295058"/>
            <a:ext cx="2708910" cy="731520"/>
          </a:xfrm>
          <a:prstGeom prst="rect">
            <a:avLst/>
          </a:prstGeom>
          <a:solidFill>
            <a:srgbClr val="F1C40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t>Accent 6: Yellow</a:t>
            </a:r>
            <a:br>
              <a:rPr lang="en-US" b="1" dirty="0"/>
            </a:br>
            <a:r>
              <a:rPr lang="en-US" dirty="0"/>
              <a:t>#F1C400</a:t>
            </a:r>
          </a:p>
        </p:txBody>
      </p:sp>
      <p:sp>
        <p:nvSpPr>
          <p:cNvPr id="30" name="Text Placeholder 7">
            <a:extLst>
              <a:ext uri="{FF2B5EF4-FFF2-40B4-BE49-F238E27FC236}">
                <a16:creationId xmlns:a16="http://schemas.microsoft.com/office/drawing/2014/main" id="{0085FD96-ED35-60C1-D1C8-BDFE09188E4D}"/>
              </a:ext>
            </a:extLst>
          </p:cNvPr>
          <p:cNvSpPr>
            <a:spLocks noGrp="1"/>
          </p:cNvSpPr>
          <p:nvPr>
            <p:ph type="body" sz="quarter" idx="20" hasCustomPrompt="1"/>
          </p:nvPr>
        </p:nvSpPr>
        <p:spPr>
          <a:xfrm>
            <a:off x="6160770" y="1021095"/>
            <a:ext cx="2708910" cy="1058863"/>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rgbClr val="0077D8"/>
                </a:solidFill>
              </a:rPr>
              <a:t>Hyperlink color</a:t>
            </a:r>
            <a:br>
              <a:rPr lang="en-US" b="1" dirty="0">
                <a:solidFill>
                  <a:srgbClr val="0077D8"/>
                </a:solidFill>
              </a:rPr>
            </a:br>
            <a:r>
              <a:rPr lang="en-US" dirty="0">
                <a:solidFill>
                  <a:srgbClr val="0077D8"/>
                </a:solidFill>
              </a:rPr>
              <a:t>#0077D8 </a:t>
            </a:r>
            <a:br>
              <a:rPr lang="en-US" dirty="0">
                <a:solidFill>
                  <a:srgbClr val="0077D8"/>
                </a:solidFill>
              </a:rPr>
            </a:br>
            <a:r>
              <a:rPr lang="en-US" dirty="0">
                <a:solidFill>
                  <a:srgbClr val="0077D8"/>
                </a:solidFill>
                <a:hlinkClick r:id="rId2"/>
              </a:rPr>
              <a:t>https://cnn.com</a:t>
            </a:r>
            <a:endParaRPr lang="en-US" dirty="0">
              <a:solidFill>
                <a:srgbClr val="0077D8"/>
              </a:solidFill>
            </a:endParaRPr>
          </a:p>
        </p:txBody>
      </p:sp>
      <p:sp>
        <p:nvSpPr>
          <p:cNvPr id="31" name="Text Placeholder 7">
            <a:extLst>
              <a:ext uri="{FF2B5EF4-FFF2-40B4-BE49-F238E27FC236}">
                <a16:creationId xmlns:a16="http://schemas.microsoft.com/office/drawing/2014/main" id="{478E9517-4EFE-E191-F300-77DCF7AF81A0}"/>
              </a:ext>
            </a:extLst>
          </p:cNvPr>
          <p:cNvSpPr>
            <a:spLocks noGrp="1"/>
          </p:cNvSpPr>
          <p:nvPr>
            <p:ph type="body" sz="quarter" idx="21" hasCustomPrompt="1"/>
          </p:nvPr>
        </p:nvSpPr>
        <p:spPr>
          <a:xfrm>
            <a:off x="6160770" y="2222023"/>
            <a:ext cx="2708910" cy="1900381"/>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chemeClr val="accent5"/>
                </a:solidFill>
              </a:rPr>
              <a:t>Followed hyperlink color*</a:t>
            </a:r>
            <a:r>
              <a:rPr lang="en-US" dirty="0">
                <a:solidFill>
                  <a:schemeClr val="accent5"/>
                </a:solidFill>
              </a:rPr>
              <a:t> #CF4520</a:t>
            </a:r>
            <a:br>
              <a:rPr lang="en-US" dirty="0">
                <a:solidFill>
                  <a:schemeClr val="accent5"/>
                </a:solidFill>
              </a:rPr>
            </a:br>
            <a:r>
              <a:rPr lang="en-US" dirty="0">
                <a:solidFill>
                  <a:schemeClr val="accent5"/>
                </a:solidFill>
                <a:hlinkClick r:id="rId2"/>
              </a:rPr>
              <a:t>https://cnn.com</a:t>
            </a:r>
            <a:endParaRPr lang="en-US" dirty="0">
              <a:solidFill>
                <a:schemeClr val="accent5"/>
              </a:solidFil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Followed hyperlink color only changes after the link is opened. Color reverts to original hyperlink color even when you save PPT and reopen.</a:t>
            </a:r>
          </a:p>
        </p:txBody>
      </p:sp>
    </p:spTree>
    <p:extLst>
      <p:ext uri="{BB962C8B-B14F-4D97-AF65-F5344CB8AC3E}">
        <p14:creationId xmlns:p14="http://schemas.microsoft.com/office/powerpoint/2010/main" val="7777301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t a layout—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7F9F92-4C0E-8D56-6408-7AF3F4943A2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453" y="0"/>
            <a:ext cx="9139096" cy="5143500"/>
          </a:xfrm>
          <a:prstGeom prst="rect">
            <a:avLst/>
          </a:prstGeom>
        </p:spPr>
      </p:pic>
    </p:spTree>
    <p:extLst>
      <p:ext uri="{BB962C8B-B14F-4D97-AF65-F5344CB8AC3E}">
        <p14:creationId xmlns:p14="http://schemas.microsoft.com/office/powerpoint/2010/main" val="136535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ditional section">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2557034" y="1472513"/>
            <a:ext cx="6583680" cy="914400"/>
          </a:xfrm>
          <a:prstGeom prst="rect">
            <a:avLst/>
          </a:prstGeom>
          <a:solidFill>
            <a:srgbClr val="CF4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2554969" y="2313761"/>
            <a:ext cx="658368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Section title">
            <a:extLst>
              <a:ext uri="{FF2B5EF4-FFF2-40B4-BE49-F238E27FC236}">
                <a16:creationId xmlns:a16="http://schemas.microsoft.com/office/drawing/2014/main" id="{DF36C248-7ED8-B083-7A2D-55F99407809E}"/>
              </a:ext>
            </a:extLst>
          </p:cNvPr>
          <p:cNvSpPr>
            <a:spLocks noGrp="1"/>
          </p:cNvSpPr>
          <p:nvPr>
            <p:ph type="title"/>
          </p:nvPr>
        </p:nvSpPr>
        <p:spPr>
          <a:xfrm>
            <a:off x="2552904" y="1472513"/>
            <a:ext cx="6583680"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5194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image" Target="../media/image6.png"/><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41" Type="http://schemas.openxmlformats.org/officeDocument/2006/relationships/tags" Target="../tags/tag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theme" Target="../theme/theme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8" Type="http://schemas.openxmlformats.org/officeDocument/2006/relationships/slideLayout" Target="../slideLayouts/slideLayout23.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8.pn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7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5" Type="http://schemas.openxmlformats.org/officeDocument/2006/relationships/slideLayout" Target="../slideLayouts/slideLayout76.xml"/><Relationship Id="rId10" Type="http://schemas.openxmlformats.org/officeDocument/2006/relationships/image" Target="../media/image6.png"/><Relationship Id="rId4" Type="http://schemas.openxmlformats.org/officeDocument/2006/relationships/slideLayout" Target="../slideLayouts/slideLayout75.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4" name="BSPH Torch" descr="Logo, Johns Hopkins Bloomberg School of Public Health—shield with torch.">
            <a:extLst>
              <a:ext uri="{FF2B5EF4-FFF2-40B4-BE49-F238E27FC236}">
                <a16:creationId xmlns:a16="http://schemas.microsoft.com/office/drawing/2014/main" id="{75E91237-B658-C797-2C3D-F71318D8E671}"/>
              </a:ext>
            </a:extLst>
          </p:cNvPr>
          <p:cNvPicPr>
            <a:picLocks noChangeAspect="1"/>
          </p:cNvPicPr>
          <p:nvPr userDrawn="1"/>
        </p:nvPicPr>
        <p:blipFill>
          <a:blip r:embed="rId10"/>
          <a:stretch>
            <a:fillRect/>
          </a:stretch>
        </p:blipFill>
        <p:spPr>
          <a:xfrm>
            <a:off x="0" y="0"/>
            <a:ext cx="3567113" cy="5143500"/>
          </a:xfrm>
          <a:prstGeom prst="rect">
            <a:avLst/>
          </a:prstGeom>
        </p:spPr>
      </p:pic>
      <p:sp>
        <p:nvSpPr>
          <p:cNvPr id="2" name="Title"/>
          <p:cNvSpPr>
            <a:spLocks noGrp="1"/>
          </p:cNvSpPr>
          <p:nvPr>
            <p:ph type="title"/>
          </p:nvPr>
        </p:nvSpPr>
        <p:spPr>
          <a:xfrm>
            <a:off x="3708399" y="250934"/>
            <a:ext cx="5283201" cy="1294894"/>
          </a:xfrm>
          <a:prstGeom prst="rect">
            <a:avLst/>
          </a:prstGeom>
        </p:spPr>
        <p:txBody>
          <a:bodyPr vert="horz" lIns="91440" tIns="45720" rIns="91440" bIns="45720" rtlCol="0" anchor="b">
            <a:noAutofit/>
          </a:bodyPr>
          <a:lstStyle/>
          <a:p>
            <a:r>
              <a:rPr lang="en-US"/>
              <a:t>Click to edit Master title style</a:t>
            </a:r>
            <a:endParaRPr lang="en-US" dirty="0"/>
          </a:p>
        </p:txBody>
      </p:sp>
      <p:sp>
        <p:nvSpPr>
          <p:cNvPr id="5" name="Slide number">
            <a:extLst>
              <a:ext uri="{FF2B5EF4-FFF2-40B4-BE49-F238E27FC236}">
                <a16:creationId xmlns:a16="http://schemas.microsoft.com/office/drawing/2014/main" id="{0FFA83D4-AF88-D74F-8A9B-B9D1D359A036}"/>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
        <p:nvSpPr>
          <p:cNvPr id="7" name="Decorative bar">
            <a:extLst>
              <a:ext uri="{FF2B5EF4-FFF2-40B4-BE49-F238E27FC236}">
                <a16:creationId xmlns:a16="http://schemas.microsoft.com/office/drawing/2014/main" id="{52F35ABD-D203-0BEC-025C-471A483CF36F}"/>
              </a:ext>
              <a:ext uri="{C183D7F6-B498-43B3-948B-1728B52AA6E4}">
                <adec:decorative xmlns:adec="http://schemas.microsoft.com/office/drawing/2017/decorative" val="1"/>
              </a:ext>
            </a:extLst>
          </p:cNvPr>
          <p:cNvSpPr/>
          <p:nvPr userDrawn="1"/>
        </p:nvSpPr>
        <p:spPr>
          <a:xfrm>
            <a:off x="3303" y="3431309"/>
            <a:ext cx="9140697" cy="1294894"/>
          </a:xfrm>
          <a:prstGeom prst="rect">
            <a:avLst/>
          </a:prstGeom>
          <a:solidFill>
            <a:schemeClr val="accent5"/>
          </a:solidFill>
          <a:ln>
            <a:solidFill>
              <a:srgbClr val="CF452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BSPH logo" descr="A blue and white logo&#10;&#10;AI-generated content may be incorrect.">
            <a:extLst>
              <a:ext uri="{FF2B5EF4-FFF2-40B4-BE49-F238E27FC236}">
                <a16:creationId xmlns:a16="http://schemas.microsoft.com/office/drawing/2014/main" id="{D07E542D-6372-595D-6AC0-6BC0DCE17173}"/>
              </a:ext>
            </a:extLst>
          </p:cNvPr>
          <p:cNvPicPr>
            <a:picLocks noChangeAspect="1"/>
          </p:cNvPicPr>
          <p:nvPr userDrawn="1"/>
        </p:nvPicPr>
        <p:blipFill>
          <a:blip r:embed="rId11"/>
          <a:stretch>
            <a:fillRect/>
          </a:stretch>
        </p:blipFill>
        <p:spPr>
          <a:xfrm>
            <a:off x="40508" y="3454400"/>
            <a:ext cx="3429370" cy="1248712"/>
          </a:xfrm>
          <a:prstGeom prst="rect">
            <a:avLst/>
          </a:prstGeom>
        </p:spPr>
      </p:pic>
    </p:spTree>
    <p:extLst>
      <p:ext uri="{BB962C8B-B14F-4D97-AF65-F5344CB8AC3E}">
        <p14:creationId xmlns:p14="http://schemas.microsoft.com/office/powerpoint/2010/main" val="1133219287"/>
      </p:ext>
    </p:extLst>
  </p:cSld>
  <p:clrMap bg1="lt1" tx1="dk1" bg2="lt2" tx2="dk2" accent1="accent1" accent2="accent2" accent3="accent3" accent4="accent4" accent5="accent5" accent6="accent6" hlink="hlink" folHlink="folHlink"/>
  <p:sldLayoutIdLst>
    <p:sldLayoutId id="2147484361" r:id="rId1"/>
    <p:sldLayoutId id="2147484362" r:id="rId2"/>
    <p:sldLayoutId id="2147484357" r:id="rId3"/>
    <p:sldLayoutId id="2147484367" r:id="rId4"/>
    <p:sldLayoutId id="2147484366" r:id="rId5"/>
    <p:sldLayoutId id="2147484358" r:id="rId6"/>
    <p:sldLayoutId id="2147484365" r:id="rId7"/>
    <p:sldLayoutId id="2147484364" r:id="rId8"/>
  </p:sldLayoutIdLst>
  <p:hf hdr="0" ftr="0" dt="0"/>
  <p:txStyles>
    <p:titleStyle>
      <a:lvl1pPr algn="ctr" defTabSz="457200" rtl="0" eaLnBrk="1" latinLnBrk="0" hangingPunct="1">
        <a:spcBef>
          <a:spcPct val="0"/>
        </a:spcBef>
        <a:buNone/>
        <a:defRPr sz="2800" kern="1200">
          <a:solidFill>
            <a:schemeClr val="bg1"/>
          </a:solidFill>
          <a:latin typeface="Georgia" panose="02040502050405020303" pitchFamily="18" charset="0"/>
          <a:ea typeface="+mj-ea"/>
          <a:cs typeface="+mj-cs"/>
        </a:defRPr>
      </a:lvl1pPr>
    </p:titleStyle>
    <p:bodyStyle>
      <a:lvl1pPr marL="288925" indent="-288925" algn="l" defTabSz="457200" rtl="0" eaLnBrk="1" latinLnBrk="0" hangingPunct="1">
        <a:spcBef>
          <a:spcPts val="2400"/>
        </a:spcBef>
        <a:buClr>
          <a:srgbClr val="F98419"/>
        </a:buClr>
        <a:buSzPct val="80000"/>
        <a:buFont typeface="Arial" panose="020B0604020202020204" pitchFamily="34" charset="0"/>
        <a:buChar char="►"/>
        <a:defRPr lang="en-US" sz="1600" kern="1200" baseline="0" dirty="0" smtClean="0">
          <a:solidFill>
            <a:schemeClr val="tx1"/>
          </a:solidFill>
          <a:latin typeface="+mn-lt"/>
          <a:ea typeface="+mn-ea"/>
          <a:cs typeface="+mn-cs"/>
        </a:defRPr>
      </a:lvl1pPr>
      <a:lvl2pPr marL="566928" indent="-284163" algn="l" defTabSz="457200" rtl="0" eaLnBrk="1" latinLnBrk="0" hangingPunct="1">
        <a:spcBef>
          <a:spcPts val="0"/>
        </a:spcBef>
        <a:buClr>
          <a:srgbClr val="F98419"/>
        </a:buClr>
        <a:buSzPct val="80000"/>
        <a:buFont typeface="Arial" panose="020B0604020202020204" pitchFamily="34" charset="0"/>
        <a:buChar char="►"/>
        <a:defRPr sz="1600" kern="1200">
          <a:solidFill>
            <a:schemeClr val="tx1"/>
          </a:solidFill>
          <a:latin typeface="+mn-lt"/>
          <a:ea typeface="+mn-ea"/>
          <a:cs typeface="+mn-cs"/>
        </a:defRPr>
      </a:lvl2pPr>
      <a:lvl3pPr marL="566928" indent="237744" algn="l" defTabSz="457200" rtl="0" eaLnBrk="1" latinLnBrk="0" hangingPunct="1">
        <a:spcBef>
          <a:spcPts val="0"/>
        </a:spcBef>
        <a:buClr>
          <a:srgbClr val="F98419"/>
        </a:buClr>
        <a:buFont typeface="Arial" panose="020B0604020202020204" pitchFamily="34" charset="0"/>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9" pos="5664">
          <p15:clr>
            <a:srgbClr val="F26B43"/>
          </p15:clr>
        </p15:guide>
        <p15:guide id="16">
          <p15:clr>
            <a:srgbClr val="F26B43"/>
          </p15:clr>
        </p15:guide>
        <p15:guide id="18" pos="96">
          <p15:clr>
            <a:srgbClr val="F26B43"/>
          </p15:clr>
        </p15:guide>
        <p15:guide id="20" orient="horz" pos="1620" userDrawn="1">
          <p15:clr>
            <a:srgbClr val="F26B43"/>
          </p15:clr>
        </p15:guide>
        <p15:guide id="21" orient="horz" pos="3180" userDrawn="1">
          <p15:clr>
            <a:srgbClr val="547EBF"/>
          </p15:clr>
        </p15:guide>
        <p15:guide id="24" pos="100">
          <p15:clr>
            <a:srgbClr val="F26B43"/>
          </p15:clr>
        </p15:guide>
        <p15:guide id="26" pos="2880" userDrawn="1">
          <p15:clr>
            <a:srgbClr val="F26B43"/>
          </p15:clr>
        </p15:guide>
        <p15:guide id="27" orient="horz" pos="756"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97895"/>
      </p:ext>
    </p:extLst>
  </p:cSld>
  <p:clrMap bg1="lt1" tx1="dk1" bg2="lt2" tx2="dk2" accent1="accent1" accent2="accent2" accent3="accent3" accent4="accent4" accent5="accent5" accent6="accent6" hlink="hlink" folHlink="folHlink"/>
  <p:sldLayoutIdLst>
    <p:sldLayoutId id="2147484604" r:id="rId1"/>
    <p:sldLayoutId id="2147484626" r:id="rId2"/>
    <p:sldLayoutId id="2147484606"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 name="Torch" descr="Logo, Johns Hopkins Bloomberg School of Public Health—shield with torch.">
            <a:extLst>
              <a:ext uri="{FF2B5EF4-FFF2-40B4-BE49-F238E27FC236}">
                <a16:creationId xmlns:a16="http://schemas.microsoft.com/office/drawing/2014/main" id="{A79E7DBD-4C37-F810-8D16-5DE9411521D1}"/>
              </a:ext>
            </a:extLst>
          </p:cNvPr>
          <p:cNvPicPr>
            <a:picLocks noChangeAspect="1"/>
          </p:cNvPicPr>
          <p:nvPr userDrawn="1"/>
        </p:nvPicPr>
        <p:blipFill>
          <a:blip r:embed="rId5"/>
          <a:stretch>
            <a:fillRect/>
          </a:stretch>
        </p:blipFill>
        <p:spPr>
          <a:xfrm>
            <a:off x="0" y="8909"/>
            <a:ext cx="3567113" cy="5143500"/>
          </a:xfrm>
          <a:prstGeom prst="rect">
            <a:avLst/>
          </a:prstGeom>
        </p:spPr>
      </p:pic>
      <p:sp>
        <p:nvSpPr>
          <p:cNvPr id="3" name="Slide number">
            <a:extLst>
              <a:ext uri="{FF2B5EF4-FFF2-40B4-BE49-F238E27FC236}">
                <a16:creationId xmlns:a16="http://schemas.microsoft.com/office/drawing/2014/main" id="{C8A328E3-9064-B5F2-338E-6C964970B4AB}"/>
              </a:ext>
            </a:extLst>
          </p:cNvPr>
          <p:cNvSpPr>
            <a:spLocks noGrp="1"/>
          </p:cNvSpPr>
          <p:nvPr>
            <p:ph type="sldNum" sz="quarter" idx="4"/>
          </p:nvPr>
        </p:nvSpPr>
        <p:spPr>
          <a:xfrm>
            <a:off x="8342334" y="4813338"/>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5337325"/>
      </p:ext>
    </p:extLst>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CF4520"/>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09744"/>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3" name="Torch" descr="Logo, Johns Hopkins Bloomberg School of Public Health—shield with torch.">
            <a:extLst>
              <a:ext uri="{FF2B5EF4-FFF2-40B4-BE49-F238E27FC236}">
                <a16:creationId xmlns:a16="http://schemas.microsoft.com/office/drawing/2014/main" id="{A5F64745-5065-189B-0C1A-A748EB33B9C2}"/>
              </a:ext>
            </a:extLst>
          </p:cNvPr>
          <p:cNvPicPr>
            <a:picLocks noChangeAspect="1"/>
          </p:cNvPicPr>
          <p:nvPr userDrawn="1"/>
        </p:nvPicPr>
        <p:blipFill>
          <a:blip r:embed="rId3"/>
          <a:stretch>
            <a:fillRect/>
          </a:stretch>
        </p:blipFill>
        <p:spPr>
          <a:xfrm>
            <a:off x="0" y="-8313"/>
            <a:ext cx="9144000" cy="5143500"/>
          </a:xfrm>
          <a:prstGeom prst="rect">
            <a:avLst/>
          </a:prstGeom>
        </p:spPr>
      </p:pic>
    </p:spTree>
    <p:extLst>
      <p:ext uri="{BB962C8B-B14F-4D97-AF65-F5344CB8AC3E}">
        <p14:creationId xmlns:p14="http://schemas.microsoft.com/office/powerpoint/2010/main" val="616642392"/>
      </p:ext>
    </p:extLst>
  </p:cSld>
  <p:clrMap bg1="lt1" tx1="dk1" bg2="lt2" tx2="dk2" accent1="accent1" accent2="accent2" accent3="accent3" accent4="accent4" accent5="accent5" accent6="accent6" hlink="hlink" folHlink="folHlink"/>
  <p:sldLayoutIdLst>
    <p:sldLayoutId id="2147484368"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72273191"/>
      </p:ext>
    </p:extLst>
  </p:cSld>
  <p:clrMap bg1="lt1" tx1="dk1" bg2="lt2" tx2="dk2" accent1="accent1" accent2="accent2" accent3="accent3" accent4="accent4" accent5="accent5" accent6="accent6" hlink="hlink" folHlink="folHlink"/>
  <p:sldLayoutIdLst>
    <p:sldLayoutId id="2147484586"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02968739"/>
      </p:ext>
    </p:extLst>
  </p:cSld>
  <p:clrMap bg1="lt1" tx1="dk1" bg2="lt2" tx2="dk2" accent1="accent1" accent2="accent2" accent3="accent3" accent4="accent4" accent5="accent5" accent6="accent6" hlink="hlink" folHlink="folHlink"/>
  <p:sldLayoutIdLst>
    <p:sldLayoutId id="2147484614" r:id="rId1"/>
    <p:sldLayoutId id="2147484594" r:id="rId2"/>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41"/>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userDrawn="1"/>
        </p:nvPicPr>
        <p:blipFill>
          <a:blip r:embed="rId42"/>
          <a:stretch>
            <a:fillRect/>
          </a:stretch>
        </p:blipFill>
        <p:spPr>
          <a:xfrm>
            <a:off x="8224962" y="226932"/>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userDrawn="1"/>
        </p:nvSpPr>
        <p:spPr>
          <a:xfrm>
            <a:off x="0" y="965200"/>
            <a:ext cx="914400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42287" cy="857250"/>
          </a:xfrm>
          <a:prstGeom prst="rect">
            <a:avLst/>
          </a:prstGeom>
        </p:spPr>
        <p:txBody>
          <a:bodyPr vert="horz" lIns="91440" tIns="45720" rIns="91440" bIns="45720" rtlCol="0" anchor="ctr">
            <a:noAutofit/>
          </a:bodyPr>
          <a:lstStyle/>
          <a:p>
            <a:r>
              <a:rPr lang="en-US" dirty="0"/>
              <a:t>Click to edit Master title style</a:t>
            </a:r>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07250304"/>
      </p:ext>
    </p:extLst>
  </p:cSld>
  <p:clrMap bg1="lt1" tx1="dk1" bg2="lt2" tx2="dk2" accent1="accent1" accent2="accent2" accent3="accent3" accent4="accent4" accent5="accent5" accent6="accent6" hlink="hlink" folHlink="folHlink"/>
  <p:sldLayoutIdLst>
    <p:sldLayoutId id="2147483885" r:id="rId1"/>
    <p:sldLayoutId id="2147483950" r:id="rId2"/>
    <p:sldLayoutId id="2147483886" r:id="rId3"/>
    <p:sldLayoutId id="2147484608" r:id="rId4"/>
    <p:sldLayoutId id="2147483947" r:id="rId5"/>
    <p:sldLayoutId id="2147483921" r:id="rId6"/>
    <p:sldLayoutId id="2147483920" r:id="rId7"/>
    <p:sldLayoutId id="2147483915" r:id="rId8"/>
    <p:sldLayoutId id="2147483889" r:id="rId9"/>
    <p:sldLayoutId id="2147483949" r:id="rId10"/>
    <p:sldLayoutId id="2147483890" r:id="rId11"/>
    <p:sldLayoutId id="2147484612" r:id="rId12"/>
    <p:sldLayoutId id="2147484610" r:id="rId13"/>
    <p:sldLayoutId id="2147484611" r:id="rId14"/>
    <p:sldLayoutId id="2147483945" r:id="rId15"/>
    <p:sldLayoutId id="2147483891" r:id="rId16"/>
    <p:sldLayoutId id="2147483892" r:id="rId17"/>
    <p:sldLayoutId id="2147483893" r:id="rId18"/>
    <p:sldLayoutId id="2147483894" r:id="rId19"/>
    <p:sldLayoutId id="2147483900" r:id="rId20"/>
    <p:sldLayoutId id="2147484584" r:id="rId21"/>
    <p:sldLayoutId id="2147483902" r:id="rId22"/>
    <p:sldLayoutId id="2147483903" r:id="rId23"/>
    <p:sldLayoutId id="2147484623" r:id="rId24"/>
    <p:sldLayoutId id="2147484465" r:id="rId25"/>
    <p:sldLayoutId id="2147483905" r:id="rId26"/>
    <p:sldLayoutId id="2147483906" r:id="rId27"/>
    <p:sldLayoutId id="2147483914" r:id="rId28"/>
    <p:sldLayoutId id="2147483922" r:id="rId29"/>
    <p:sldLayoutId id="2147483909" r:id="rId30"/>
    <p:sldLayoutId id="2147484461" r:id="rId31"/>
    <p:sldLayoutId id="2147484616" r:id="rId32"/>
    <p:sldLayoutId id="2147484581" r:id="rId33"/>
    <p:sldLayoutId id="2147484578" r:id="rId34"/>
    <p:sldLayoutId id="2147484579" r:id="rId35"/>
    <p:sldLayoutId id="2147484460" r:id="rId36"/>
    <p:sldLayoutId id="2147483910" r:id="rId37"/>
    <p:sldLayoutId id="2147483923" r:id="rId38"/>
    <p:sldLayoutId id="2147483911" r:id="rId39"/>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D66D50"/>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D66D50"/>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024" userDrawn="1">
          <p15:clr>
            <a:srgbClr val="F26B43"/>
          </p15:clr>
        </p15:guide>
        <p15:guide id="9" pos="5664">
          <p15:clr>
            <a:srgbClr val="F26B43"/>
          </p15:clr>
        </p15:guide>
        <p15:guide id="16" userDrawn="1">
          <p15:clr>
            <a:srgbClr val="547EBF"/>
          </p15:clr>
        </p15:guide>
        <p15:guide id="17" orient="horz" pos="756" userDrawn="1">
          <p15:clr>
            <a:srgbClr val="F26B43"/>
          </p15:clr>
        </p15:guide>
        <p15:guide id="18" pos="96">
          <p15:clr>
            <a:srgbClr val="F26B43"/>
          </p15:clr>
        </p15:guide>
        <p15:guide id="20" orient="horz" pos="1620">
          <p15:clr>
            <a:srgbClr val="F26B43"/>
          </p15:clr>
        </p15:guide>
        <p15:guide id="22" orient="horz" pos="2556" userDrawn="1">
          <p15:clr>
            <a:srgbClr val="F26B43"/>
          </p15:clr>
        </p15:guide>
        <p15:guide id="23" orient="horz" pos="3180" userDrawn="1">
          <p15:clr>
            <a:srgbClr val="547EBF"/>
          </p15:clr>
        </p15:guide>
        <p15:guide id="24" orient="horz" userDrawn="1">
          <p15:clr>
            <a:srgbClr val="547EBF"/>
          </p15:clr>
        </p15:guide>
        <p15:guide id="25" pos="5760" userDrawn="1">
          <p15:clr>
            <a:srgbClr val="547EBF"/>
          </p15:clr>
        </p15:guide>
        <p15:guide id="26" pos="5496" userDrawn="1">
          <p15:clr>
            <a:srgbClr val="F26B43"/>
          </p15:clr>
        </p15:guide>
        <p15:guide id="27" pos="288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15"/>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37093370"/>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618" r:id="rId3"/>
    <p:sldLayoutId id="2147484617" r:id="rId4"/>
    <p:sldLayoutId id="2147484625" r:id="rId5"/>
    <p:sldLayoutId id="2147484340" r:id="rId6"/>
    <p:sldLayoutId id="2147484341" r:id="rId7"/>
    <p:sldLayoutId id="2147484619" r:id="rId8"/>
    <p:sldLayoutId id="2147484344" r:id="rId9"/>
    <p:sldLayoutId id="2147484620" r:id="rId10"/>
    <p:sldLayoutId id="2147484621" r:id="rId11"/>
    <p:sldLayoutId id="2147484622" r:id="rId12"/>
    <p:sldLayoutId id="2147484613" r:id="rId13"/>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04" userDrawn="1">
          <p15:clr>
            <a:srgbClr val="F26B43"/>
          </p15:clr>
        </p15:guide>
        <p15:guide id="2" orient="horz" pos="2820" userDrawn="1">
          <p15:clr>
            <a:srgbClr val="547EBF"/>
          </p15:clr>
        </p15:guide>
        <p15:guide id="3" orient="horz" pos="852" userDrawn="1">
          <p15:clr>
            <a:srgbClr val="F26B43"/>
          </p15:clr>
        </p15:guide>
        <p15:guide id="4" orient="horz" pos="3204" userDrawn="1">
          <p15:clr>
            <a:srgbClr val="547EBF"/>
          </p15:clr>
        </p15:guide>
        <p15:guide id="5" orient="horz" pos="2652" userDrawn="1">
          <p15:clr>
            <a:srgbClr val="547EBF"/>
          </p15:clr>
        </p15:guide>
        <p15:guide id="6" orient="horz" pos="84" userDrawn="1">
          <p15:clr>
            <a:srgbClr val="547EBF"/>
          </p15:clr>
        </p15:guide>
        <p15:guide id="8" pos="5664"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6"/>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509061583"/>
      </p:ext>
    </p:extLst>
  </p:cSld>
  <p:clrMap bg1="lt1" tx1="dk1" bg2="lt2" tx2="dk2" accent1="accent1" accent2="accent2" accent3="accent3" accent4="accent4" accent5="accent5" accent6="accent6" hlink="hlink" folHlink="folHlink"/>
  <p:sldLayoutIdLst>
    <p:sldLayoutId id="2147484427" r:id="rId1"/>
    <p:sldLayoutId id="2147484428" r:id="rId2"/>
    <p:sldLayoutId id="2147484429" r:id="rId3"/>
    <p:sldLayoutId id="2147484473" r:id="rId4"/>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orient="horz" pos="3180" userDrawn="1">
          <p15:clr>
            <a:srgbClr val="547EBF"/>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9"/>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p:nvPicPr>
        <p:blipFill>
          <a:blip r:embed="rId10"/>
          <a:stretch>
            <a:fillRect/>
          </a:stretch>
        </p:blipFill>
        <p:spPr>
          <a:xfrm>
            <a:off x="8224962" y="0"/>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p:nvSpPr>
        <p:spPr>
          <a:xfrm>
            <a:off x="0" y="965200"/>
            <a:ext cx="9144000" cy="73152"/>
          </a:xfrm>
          <a:prstGeom prst="rect">
            <a:avLst/>
          </a:prstGeom>
          <a:solidFill>
            <a:srgbClr val="D66D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58161"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43820443"/>
      </p:ext>
    </p:extLst>
  </p:cSld>
  <p:clrMap bg1="lt1" tx1="dk1" bg2="lt2" tx2="dk2" accent1="accent1" accent2="accent2" accent3="accent3" accent4="accent4" accent5="accent5" accent6="accent6" hlink="hlink" folHlink="folHlink"/>
  <p:sldLayoutIdLst>
    <p:sldLayoutId id="2147484582" r:id="rId1"/>
    <p:sldLayoutId id="2147484583" r:id="rId2"/>
    <p:sldLayoutId id="2147484577" r:id="rId3"/>
    <p:sldLayoutId id="2147484570" r:id="rId4"/>
    <p:sldLayoutId id="2147484571" r:id="rId5"/>
    <p:sldLayoutId id="2147484575" r:id="rId6"/>
    <p:sldLayoutId id="2147484576" r:id="rId7"/>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D66D50"/>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D66D50"/>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D66D50"/>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80">
          <p15:clr>
            <a:srgbClr val="F26B43"/>
          </p15:clr>
        </p15:guide>
        <p15:guide id="5" orient="horz" pos="1092">
          <p15:clr>
            <a:srgbClr val="F26B43"/>
          </p15:clr>
        </p15:guide>
        <p15:guide id="9" pos="5664">
          <p15:clr>
            <a:srgbClr val="F26B43"/>
          </p15:clr>
        </p15:guide>
        <p15:guide id="12" orient="horz" pos="3180" userDrawn="1">
          <p15:clr>
            <a:srgbClr val="547EBF"/>
          </p15:clr>
        </p15:guide>
        <p15:guide id="16">
          <p15:clr>
            <a:srgbClr val="F26B43"/>
          </p15:clr>
        </p15:guide>
        <p15:guide id="17" orient="horz" pos="756">
          <p15:clr>
            <a:srgbClr val="F26B43"/>
          </p15:clr>
        </p15:guide>
        <p15:guide id="18" pos="96">
          <p15:clr>
            <a:srgbClr val="F26B43"/>
          </p15:clr>
        </p15:guide>
        <p15:guide id="19" orient="horz" pos="1044">
          <p15:clr>
            <a:srgbClr val="F26B43"/>
          </p15:clr>
        </p15:guide>
        <p15:guide id="20" orient="horz" pos="1620">
          <p15:clr>
            <a:srgbClr val="F26B43"/>
          </p15:clr>
        </p15:guide>
        <p15:guide id="21" orient="horz" pos="2892" userDrawn="1">
          <p15:clr>
            <a:srgbClr val="F26B43"/>
          </p15:clr>
        </p15:guide>
        <p15:guide id="22" orient="horz" pos="25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hyperlink" Target="https://www.jhu.edu/"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AB2B564-D757-0FC6-6E7C-B5FA680BB72E}"/>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CBA0B26D-ACE5-B1EE-F4D2-338EBE6B54F1}"/>
              </a:ext>
            </a:extLst>
          </p:cNvPr>
          <p:cNvSpPr>
            <a:spLocks noGrp="1"/>
          </p:cNvSpPr>
          <p:nvPr>
            <p:ph type="body" sz="quarter" idx="12"/>
          </p:nvPr>
        </p:nvSpPr>
        <p:spPr/>
        <p:txBody>
          <a:bodyPr/>
          <a:lstStyle/>
          <a:p>
            <a:endParaRPr lang="en-US"/>
          </a:p>
        </p:txBody>
      </p:sp>
      <p:sp>
        <p:nvSpPr>
          <p:cNvPr id="8" name="Picture Placeholder 7">
            <a:extLst>
              <a:ext uri="{FF2B5EF4-FFF2-40B4-BE49-F238E27FC236}">
                <a16:creationId xmlns:a16="http://schemas.microsoft.com/office/drawing/2014/main" id="{6673419F-A93D-0C2A-CA5B-F902E32129D3}"/>
              </a:ext>
            </a:extLst>
          </p:cNvPr>
          <p:cNvSpPr>
            <a:spLocks noGrp="1"/>
          </p:cNvSpPr>
          <p:nvPr>
            <p:ph type="pic" sz="quarter" idx="13"/>
          </p:nvPr>
        </p:nvSpPr>
        <p:spPr/>
        <p:txBody>
          <a:bodyPr/>
          <a:lstStyle/>
          <a:p>
            <a:endParaRPr lang="en-US"/>
          </a:p>
        </p:txBody>
      </p:sp>
      <p:sp>
        <p:nvSpPr>
          <p:cNvPr id="9" name="Text Placeholder 8">
            <a:extLst>
              <a:ext uri="{FF2B5EF4-FFF2-40B4-BE49-F238E27FC236}">
                <a16:creationId xmlns:a16="http://schemas.microsoft.com/office/drawing/2014/main" id="{37F827E1-6729-9EAA-3DD9-CD86FC3B328E}"/>
              </a:ext>
            </a:extLst>
          </p:cNvPr>
          <p:cNvSpPr>
            <a:spLocks noGrp="1"/>
          </p:cNvSpPr>
          <p:nvPr>
            <p:ph type="body" sz="quarter" idx="14"/>
          </p:nvPr>
        </p:nvSpPr>
        <p:spPr/>
        <p:txBody>
          <a:bodyPr/>
          <a:lstStyle/>
          <a:p>
            <a:endParaRPr lang="en-US"/>
          </a:p>
        </p:txBody>
      </p:sp>
      <p:sp>
        <p:nvSpPr>
          <p:cNvPr id="2" name="Slide Number Placeholder 1">
            <a:extLst>
              <a:ext uri="{FF2B5EF4-FFF2-40B4-BE49-F238E27FC236}">
                <a16:creationId xmlns:a16="http://schemas.microsoft.com/office/drawing/2014/main" id="{7AEFEA95-A5E9-160E-3C8C-CC37023E484A}"/>
              </a:ext>
            </a:extLst>
          </p:cNvPr>
          <p:cNvSpPr>
            <a:spLocks noGrp="1"/>
          </p:cNvSpPr>
          <p:nvPr>
            <p:ph type="sldNum" sz="quarter" idx="10"/>
          </p:nvPr>
        </p:nvSpPr>
        <p:spPr/>
        <p:txBody>
          <a:bodyPr/>
          <a:lstStyle/>
          <a:p>
            <a:fld id="{8ABDC324-684B-9C44-A484-D2B69E2467CF}" type="slidenum">
              <a:rPr lang="en-US" smtClean="0"/>
              <a:pPr/>
              <a:t>1</a:t>
            </a:fld>
            <a:endParaRPr lang="en-US" dirty="0"/>
          </a:p>
        </p:txBody>
      </p:sp>
    </p:spTree>
    <p:extLst>
      <p:ext uri="{BB962C8B-B14F-4D97-AF65-F5344CB8AC3E}">
        <p14:creationId xmlns:p14="http://schemas.microsoft.com/office/powerpoint/2010/main" val="334294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32809566-FC0C-5266-1AE0-CEA4F7551FD2}"/>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66D29C38-30BC-93BF-6CDB-A5D07495F16A}"/>
              </a:ext>
            </a:extLst>
          </p:cNvPr>
          <p:cNvSpPr>
            <a:spLocks noGrp="1"/>
          </p:cNvSpPr>
          <p:nvPr>
            <p:ph type="body" sz="quarter" idx="18"/>
          </p:nvPr>
        </p:nvSpPr>
        <p:spPr/>
        <p:txBody>
          <a:bodyPr/>
          <a:lstStyle/>
          <a:p>
            <a:endParaRPr lang="en-US"/>
          </a:p>
        </p:txBody>
      </p:sp>
      <p:sp>
        <p:nvSpPr>
          <p:cNvPr id="26" name="Content Placeholder 25">
            <a:extLst>
              <a:ext uri="{FF2B5EF4-FFF2-40B4-BE49-F238E27FC236}">
                <a16:creationId xmlns:a16="http://schemas.microsoft.com/office/drawing/2014/main" id="{5FB36B65-C7AD-446D-74D9-1B20B4A9AE9E}"/>
              </a:ext>
            </a:extLst>
          </p:cNvPr>
          <p:cNvSpPr>
            <a:spLocks noGrp="1"/>
          </p:cNvSpPr>
          <p:nvPr>
            <p:ph sz="quarter" idx="49"/>
          </p:nvPr>
        </p:nvSpPr>
        <p:spPr/>
        <p:txBody>
          <a:bodyPr/>
          <a:lstStyle/>
          <a:p>
            <a:endParaRPr lang="en-US"/>
          </a:p>
        </p:txBody>
      </p:sp>
      <p:sp>
        <p:nvSpPr>
          <p:cNvPr id="14" name="Content Placeholder 13">
            <a:extLst>
              <a:ext uri="{FF2B5EF4-FFF2-40B4-BE49-F238E27FC236}">
                <a16:creationId xmlns:a16="http://schemas.microsoft.com/office/drawing/2014/main" id="{D084D4D0-A3D1-01DB-7FB4-060243DA6DF9}"/>
              </a:ext>
            </a:extLst>
          </p:cNvPr>
          <p:cNvSpPr>
            <a:spLocks noGrp="1"/>
          </p:cNvSpPr>
          <p:nvPr>
            <p:ph idx="19"/>
          </p:nvPr>
        </p:nvSpPr>
        <p:spPr/>
        <p:txBody>
          <a:bodyPr/>
          <a:lstStyle/>
          <a:p>
            <a:endParaRPr lang="en-US"/>
          </a:p>
        </p:txBody>
      </p:sp>
      <p:sp>
        <p:nvSpPr>
          <p:cNvPr id="20" name="Picture Placeholder 19">
            <a:extLst>
              <a:ext uri="{FF2B5EF4-FFF2-40B4-BE49-F238E27FC236}">
                <a16:creationId xmlns:a16="http://schemas.microsoft.com/office/drawing/2014/main" id="{3FF218E3-28CA-9EC0-D33C-384F2FF442AD}"/>
              </a:ext>
            </a:extLst>
          </p:cNvPr>
          <p:cNvSpPr>
            <a:spLocks noGrp="1"/>
          </p:cNvSpPr>
          <p:nvPr>
            <p:ph type="pic" sz="quarter" idx="43"/>
          </p:nvPr>
        </p:nvSpPr>
        <p:spPr/>
        <p:txBody>
          <a:bodyPr/>
          <a:lstStyle/>
          <a:p>
            <a:endParaRPr lang="en-US"/>
          </a:p>
        </p:txBody>
      </p:sp>
      <p:sp>
        <p:nvSpPr>
          <p:cNvPr id="17" name="Content Placeholder 16">
            <a:extLst>
              <a:ext uri="{FF2B5EF4-FFF2-40B4-BE49-F238E27FC236}">
                <a16:creationId xmlns:a16="http://schemas.microsoft.com/office/drawing/2014/main" id="{E1D96C5E-EA4E-313D-1C91-74FF0C88D3A3}"/>
              </a:ext>
            </a:extLst>
          </p:cNvPr>
          <p:cNvSpPr>
            <a:spLocks noGrp="1"/>
          </p:cNvSpPr>
          <p:nvPr>
            <p:ph idx="40"/>
          </p:nvPr>
        </p:nvSpPr>
        <p:spPr/>
        <p:txBody>
          <a:bodyPr/>
          <a:lstStyle/>
          <a:p>
            <a:endParaRPr lang="en-US"/>
          </a:p>
        </p:txBody>
      </p:sp>
      <p:sp>
        <p:nvSpPr>
          <p:cNvPr id="25" name="Picture Placeholder 24">
            <a:extLst>
              <a:ext uri="{FF2B5EF4-FFF2-40B4-BE49-F238E27FC236}">
                <a16:creationId xmlns:a16="http://schemas.microsoft.com/office/drawing/2014/main" id="{BFDD04FF-BD6E-9F45-AA5F-20B6201DA285}"/>
              </a:ext>
            </a:extLst>
          </p:cNvPr>
          <p:cNvSpPr>
            <a:spLocks noGrp="1"/>
          </p:cNvSpPr>
          <p:nvPr>
            <p:ph type="pic" sz="quarter" idx="48"/>
          </p:nvPr>
        </p:nvSpPr>
        <p:spPr/>
        <p:txBody>
          <a:bodyPr/>
          <a:lstStyle/>
          <a:p>
            <a:endParaRPr lang="en-US"/>
          </a:p>
        </p:txBody>
      </p:sp>
      <p:sp>
        <p:nvSpPr>
          <p:cNvPr id="15" name="Content Placeholder 14">
            <a:extLst>
              <a:ext uri="{FF2B5EF4-FFF2-40B4-BE49-F238E27FC236}">
                <a16:creationId xmlns:a16="http://schemas.microsoft.com/office/drawing/2014/main" id="{8E69227B-05BD-57AA-5E51-89C8D58C0126}"/>
              </a:ext>
            </a:extLst>
          </p:cNvPr>
          <p:cNvSpPr>
            <a:spLocks noGrp="1"/>
          </p:cNvSpPr>
          <p:nvPr>
            <p:ph idx="22"/>
          </p:nvPr>
        </p:nvSpPr>
        <p:spPr/>
        <p:txBody>
          <a:bodyPr/>
          <a:lstStyle/>
          <a:p>
            <a:endParaRPr lang="en-US"/>
          </a:p>
        </p:txBody>
      </p:sp>
      <p:sp>
        <p:nvSpPr>
          <p:cNvPr id="21" name="Picture Placeholder 20">
            <a:extLst>
              <a:ext uri="{FF2B5EF4-FFF2-40B4-BE49-F238E27FC236}">
                <a16:creationId xmlns:a16="http://schemas.microsoft.com/office/drawing/2014/main" id="{C4DA6A1F-44D8-6D7D-67C7-29B04ACF1EA7}"/>
              </a:ext>
            </a:extLst>
          </p:cNvPr>
          <p:cNvSpPr>
            <a:spLocks noGrp="1"/>
          </p:cNvSpPr>
          <p:nvPr>
            <p:ph type="pic" sz="quarter" idx="44"/>
          </p:nvPr>
        </p:nvSpPr>
        <p:spPr/>
        <p:txBody>
          <a:bodyPr/>
          <a:lstStyle/>
          <a:p>
            <a:endParaRPr lang="en-US"/>
          </a:p>
        </p:txBody>
      </p:sp>
      <p:sp>
        <p:nvSpPr>
          <p:cNvPr id="18" name="Content Placeholder 17">
            <a:extLst>
              <a:ext uri="{FF2B5EF4-FFF2-40B4-BE49-F238E27FC236}">
                <a16:creationId xmlns:a16="http://schemas.microsoft.com/office/drawing/2014/main" id="{6DAC5150-C942-1920-4EAB-E449B2522DCB}"/>
              </a:ext>
            </a:extLst>
          </p:cNvPr>
          <p:cNvSpPr>
            <a:spLocks noGrp="1"/>
          </p:cNvSpPr>
          <p:nvPr>
            <p:ph idx="41"/>
          </p:nvPr>
        </p:nvSpPr>
        <p:spPr/>
        <p:txBody>
          <a:bodyPr/>
          <a:lstStyle/>
          <a:p>
            <a:endParaRPr lang="en-US"/>
          </a:p>
        </p:txBody>
      </p:sp>
      <p:sp>
        <p:nvSpPr>
          <p:cNvPr id="24" name="Picture Placeholder 23">
            <a:extLst>
              <a:ext uri="{FF2B5EF4-FFF2-40B4-BE49-F238E27FC236}">
                <a16:creationId xmlns:a16="http://schemas.microsoft.com/office/drawing/2014/main" id="{788B3211-49E2-D89F-3EEA-DB130AFB1F51}"/>
              </a:ext>
            </a:extLst>
          </p:cNvPr>
          <p:cNvSpPr>
            <a:spLocks noGrp="1"/>
          </p:cNvSpPr>
          <p:nvPr>
            <p:ph type="pic" sz="quarter" idx="47"/>
          </p:nvPr>
        </p:nvSpPr>
        <p:spPr/>
        <p:txBody>
          <a:bodyPr/>
          <a:lstStyle/>
          <a:p>
            <a:endParaRPr lang="en-US"/>
          </a:p>
        </p:txBody>
      </p:sp>
      <p:sp>
        <p:nvSpPr>
          <p:cNvPr id="16" name="Content Placeholder 15">
            <a:extLst>
              <a:ext uri="{FF2B5EF4-FFF2-40B4-BE49-F238E27FC236}">
                <a16:creationId xmlns:a16="http://schemas.microsoft.com/office/drawing/2014/main" id="{0D10ECB1-83AD-7393-1B79-C2F438486510}"/>
              </a:ext>
            </a:extLst>
          </p:cNvPr>
          <p:cNvSpPr>
            <a:spLocks noGrp="1"/>
          </p:cNvSpPr>
          <p:nvPr>
            <p:ph idx="24"/>
          </p:nvPr>
        </p:nvSpPr>
        <p:spPr/>
        <p:txBody>
          <a:bodyPr/>
          <a:lstStyle/>
          <a:p>
            <a:endParaRPr lang="en-US"/>
          </a:p>
        </p:txBody>
      </p:sp>
      <p:sp>
        <p:nvSpPr>
          <p:cNvPr id="22" name="Picture Placeholder 21">
            <a:extLst>
              <a:ext uri="{FF2B5EF4-FFF2-40B4-BE49-F238E27FC236}">
                <a16:creationId xmlns:a16="http://schemas.microsoft.com/office/drawing/2014/main" id="{199A60EC-B7B2-C154-E2DE-1E1468FD6223}"/>
              </a:ext>
            </a:extLst>
          </p:cNvPr>
          <p:cNvSpPr>
            <a:spLocks noGrp="1"/>
          </p:cNvSpPr>
          <p:nvPr>
            <p:ph type="pic" sz="quarter" idx="45"/>
          </p:nvPr>
        </p:nvSpPr>
        <p:spPr/>
        <p:txBody>
          <a:bodyPr/>
          <a:lstStyle/>
          <a:p>
            <a:endParaRPr lang="en-US"/>
          </a:p>
        </p:txBody>
      </p:sp>
      <p:sp>
        <p:nvSpPr>
          <p:cNvPr id="19" name="Content Placeholder 18">
            <a:extLst>
              <a:ext uri="{FF2B5EF4-FFF2-40B4-BE49-F238E27FC236}">
                <a16:creationId xmlns:a16="http://schemas.microsoft.com/office/drawing/2014/main" id="{25264776-FC15-BB2F-0B67-8E058F0E2BB8}"/>
              </a:ext>
            </a:extLst>
          </p:cNvPr>
          <p:cNvSpPr>
            <a:spLocks noGrp="1"/>
          </p:cNvSpPr>
          <p:nvPr>
            <p:ph idx="42"/>
          </p:nvPr>
        </p:nvSpPr>
        <p:spPr/>
        <p:txBody>
          <a:bodyPr/>
          <a:lstStyle/>
          <a:p>
            <a:endParaRPr lang="en-US"/>
          </a:p>
        </p:txBody>
      </p:sp>
      <p:sp>
        <p:nvSpPr>
          <p:cNvPr id="23" name="Picture Placeholder 22">
            <a:extLst>
              <a:ext uri="{FF2B5EF4-FFF2-40B4-BE49-F238E27FC236}">
                <a16:creationId xmlns:a16="http://schemas.microsoft.com/office/drawing/2014/main" id="{5366D791-29D3-2670-5CD4-8BE0C0F08C4D}"/>
              </a:ext>
            </a:extLst>
          </p:cNvPr>
          <p:cNvSpPr>
            <a:spLocks noGrp="1"/>
          </p:cNvSpPr>
          <p:nvPr>
            <p:ph type="pic" sz="quarter" idx="46"/>
          </p:nvPr>
        </p:nvSpPr>
        <p:spPr/>
        <p:txBody>
          <a:bodyPr/>
          <a:lstStyle/>
          <a:p>
            <a:endParaRPr lang="en-US"/>
          </a:p>
        </p:txBody>
      </p:sp>
      <p:sp>
        <p:nvSpPr>
          <p:cNvPr id="12" name="Content Placeholder 11">
            <a:extLst>
              <a:ext uri="{FF2B5EF4-FFF2-40B4-BE49-F238E27FC236}">
                <a16:creationId xmlns:a16="http://schemas.microsoft.com/office/drawing/2014/main" id="{23A3CB60-27E9-B3FD-C5F3-BDE4384035BC}"/>
              </a:ext>
            </a:extLst>
          </p:cNvPr>
          <p:cNvSpPr>
            <a:spLocks noGrp="1"/>
          </p:cNvSpPr>
          <p:nvPr>
            <p:ph idx="12"/>
          </p:nvPr>
        </p:nvSpPr>
        <p:spPr/>
        <p:txBody>
          <a:bodyPr/>
          <a:lstStyle/>
          <a:p>
            <a:endParaRPr lang="en-US"/>
          </a:p>
        </p:txBody>
      </p:sp>
      <p:sp>
        <p:nvSpPr>
          <p:cNvPr id="10" name="Slide Number Placeholder 9">
            <a:extLst>
              <a:ext uri="{FF2B5EF4-FFF2-40B4-BE49-F238E27FC236}">
                <a16:creationId xmlns:a16="http://schemas.microsoft.com/office/drawing/2014/main" id="{BEC04CDB-7A08-18D9-BCEE-1E4CB4B277D9}"/>
              </a:ext>
            </a:extLst>
          </p:cNvPr>
          <p:cNvSpPr>
            <a:spLocks noGrp="1"/>
          </p:cNvSpPr>
          <p:nvPr>
            <p:ph type="sldNum" sz="quarter" idx="33"/>
          </p:nvPr>
        </p:nvSpPr>
        <p:spPr/>
        <p:txBody>
          <a:bodyPr/>
          <a:lstStyle/>
          <a:p>
            <a:fld id="{8ABDC324-684B-9C44-A484-D2B69E2467CF}" type="slidenum">
              <a:rPr lang="en-US" smtClean="0"/>
              <a:pPr/>
              <a:t>10</a:t>
            </a:fld>
            <a:endParaRPr lang="en-US" dirty="0"/>
          </a:p>
        </p:txBody>
      </p:sp>
    </p:spTree>
    <p:extLst>
      <p:ext uri="{BB962C8B-B14F-4D97-AF65-F5344CB8AC3E}">
        <p14:creationId xmlns:p14="http://schemas.microsoft.com/office/powerpoint/2010/main" val="510158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BFDEAA-CC7E-B593-AD88-739043BFEB54}"/>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03960870-384C-F428-0957-67346ABCE65A}"/>
              </a:ext>
            </a:extLst>
          </p:cNvPr>
          <p:cNvSpPr>
            <a:spLocks noGrp="1"/>
          </p:cNvSpPr>
          <p:nvPr>
            <p:ph type="body" sz="quarter" idx="14"/>
          </p:nvPr>
        </p:nvSpPr>
        <p:spPr/>
        <p:txBody>
          <a:bodyPr/>
          <a:lstStyle/>
          <a:p>
            <a:endParaRPr lang="en-US"/>
          </a:p>
        </p:txBody>
      </p:sp>
      <p:sp>
        <p:nvSpPr>
          <p:cNvPr id="22" name="Content Placeholder 21">
            <a:extLst>
              <a:ext uri="{FF2B5EF4-FFF2-40B4-BE49-F238E27FC236}">
                <a16:creationId xmlns:a16="http://schemas.microsoft.com/office/drawing/2014/main" id="{B31463C8-AEC9-0808-E62A-A7C3ED82D093}"/>
              </a:ext>
            </a:extLst>
          </p:cNvPr>
          <p:cNvSpPr>
            <a:spLocks noGrp="1"/>
          </p:cNvSpPr>
          <p:nvPr>
            <p:ph idx="19"/>
          </p:nvPr>
        </p:nvSpPr>
        <p:spPr/>
        <p:txBody>
          <a:bodyPr/>
          <a:lstStyle/>
          <a:p>
            <a:endParaRPr lang="en-US"/>
          </a:p>
        </p:txBody>
      </p:sp>
      <p:sp>
        <p:nvSpPr>
          <p:cNvPr id="20" name="Content Placeholder 19">
            <a:extLst>
              <a:ext uri="{FF2B5EF4-FFF2-40B4-BE49-F238E27FC236}">
                <a16:creationId xmlns:a16="http://schemas.microsoft.com/office/drawing/2014/main" id="{D882B944-EC9C-9940-F4A1-DA3B72C37C2F}"/>
              </a:ext>
            </a:extLst>
          </p:cNvPr>
          <p:cNvSpPr>
            <a:spLocks noGrp="1"/>
          </p:cNvSpPr>
          <p:nvPr>
            <p:ph idx="12"/>
          </p:nvPr>
        </p:nvSpPr>
        <p:spPr/>
        <p:txBody>
          <a:bodyPr/>
          <a:lstStyle/>
          <a:p>
            <a:endParaRPr lang="en-US"/>
          </a:p>
        </p:txBody>
      </p:sp>
      <p:sp>
        <p:nvSpPr>
          <p:cNvPr id="18" name="Slide Number Placeholder 17">
            <a:extLst>
              <a:ext uri="{FF2B5EF4-FFF2-40B4-BE49-F238E27FC236}">
                <a16:creationId xmlns:a16="http://schemas.microsoft.com/office/drawing/2014/main" id="{FE544C54-83DA-58F2-2E60-D88A7CAE0667}"/>
              </a:ext>
            </a:extLst>
          </p:cNvPr>
          <p:cNvSpPr>
            <a:spLocks noGrp="1"/>
          </p:cNvSpPr>
          <p:nvPr>
            <p:ph type="sldNum" sz="quarter" idx="10"/>
          </p:nvPr>
        </p:nvSpPr>
        <p:spPr/>
        <p:txBody>
          <a:bodyPr/>
          <a:lstStyle/>
          <a:p>
            <a:fld id="{41E43040-C176-F740-A7BC-9B82D194292B}" type="slidenum">
              <a:rPr lang="en-US" smtClean="0"/>
              <a:pPr/>
              <a:t>11</a:t>
            </a:fld>
            <a:endParaRPr lang="en-US" dirty="0"/>
          </a:p>
        </p:txBody>
      </p:sp>
    </p:spTree>
    <p:extLst>
      <p:ext uri="{BB962C8B-B14F-4D97-AF65-F5344CB8AC3E}">
        <p14:creationId xmlns:p14="http://schemas.microsoft.com/office/powerpoint/2010/main" val="2140996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2EF032B-BE7C-77BB-577E-267B29172EE0}"/>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2248AFB9-CD7B-D4AB-5A85-AA5CCB0DD0A1}"/>
              </a:ext>
            </a:extLst>
          </p:cNvPr>
          <p:cNvSpPr>
            <a:spLocks noGrp="1"/>
          </p:cNvSpPr>
          <p:nvPr>
            <p:ph type="body" sz="quarter" idx="14"/>
          </p:nvPr>
        </p:nvSpPr>
        <p:spPr/>
        <p:txBody>
          <a:bodyPr/>
          <a:lstStyle/>
          <a:p>
            <a:endParaRPr lang="en-US"/>
          </a:p>
        </p:txBody>
      </p:sp>
      <p:sp>
        <p:nvSpPr>
          <p:cNvPr id="10" name="Text Placeholder 9">
            <a:extLst>
              <a:ext uri="{FF2B5EF4-FFF2-40B4-BE49-F238E27FC236}">
                <a16:creationId xmlns:a16="http://schemas.microsoft.com/office/drawing/2014/main" id="{9C2480B3-3607-580A-6D50-CA84106BA923}"/>
              </a:ext>
            </a:extLst>
          </p:cNvPr>
          <p:cNvSpPr>
            <a:spLocks noGrp="1"/>
          </p:cNvSpPr>
          <p:nvPr>
            <p:ph type="body" sz="quarter" idx="17"/>
          </p:nvPr>
        </p:nvSpPr>
        <p:spPr/>
        <p:txBody>
          <a:bodyPr/>
          <a:lstStyle/>
          <a:p>
            <a:endParaRPr lang="en-US"/>
          </a:p>
        </p:txBody>
      </p:sp>
      <p:sp>
        <p:nvSpPr>
          <p:cNvPr id="11" name="Content Placeholder 10">
            <a:extLst>
              <a:ext uri="{FF2B5EF4-FFF2-40B4-BE49-F238E27FC236}">
                <a16:creationId xmlns:a16="http://schemas.microsoft.com/office/drawing/2014/main" id="{A108CA7F-43BD-DC21-E605-0DD15ACA8E7D}"/>
              </a:ext>
            </a:extLst>
          </p:cNvPr>
          <p:cNvSpPr>
            <a:spLocks noGrp="1"/>
          </p:cNvSpPr>
          <p:nvPr>
            <p:ph idx="19"/>
          </p:nvPr>
        </p:nvSpPr>
        <p:spPr/>
        <p:txBody>
          <a:bodyPr/>
          <a:lstStyle/>
          <a:p>
            <a:endParaRPr lang="en-US"/>
          </a:p>
        </p:txBody>
      </p:sp>
      <p:sp>
        <p:nvSpPr>
          <p:cNvPr id="13" name="Text Placeholder 12">
            <a:extLst>
              <a:ext uri="{FF2B5EF4-FFF2-40B4-BE49-F238E27FC236}">
                <a16:creationId xmlns:a16="http://schemas.microsoft.com/office/drawing/2014/main" id="{CA4E1EDA-2B24-2106-9C22-DF93F6879BCD}"/>
              </a:ext>
            </a:extLst>
          </p:cNvPr>
          <p:cNvSpPr>
            <a:spLocks noGrp="1"/>
          </p:cNvSpPr>
          <p:nvPr>
            <p:ph type="body" sz="quarter" idx="21"/>
          </p:nvPr>
        </p:nvSpPr>
        <p:spPr/>
        <p:txBody>
          <a:bodyPr/>
          <a:lstStyle/>
          <a:p>
            <a:endParaRPr lang="en-US"/>
          </a:p>
        </p:txBody>
      </p:sp>
      <p:sp>
        <p:nvSpPr>
          <p:cNvPr id="12" name="Content Placeholder 11">
            <a:extLst>
              <a:ext uri="{FF2B5EF4-FFF2-40B4-BE49-F238E27FC236}">
                <a16:creationId xmlns:a16="http://schemas.microsoft.com/office/drawing/2014/main" id="{BD5B25A3-824E-73A3-440B-105925273045}"/>
              </a:ext>
            </a:extLst>
          </p:cNvPr>
          <p:cNvSpPr>
            <a:spLocks noGrp="1"/>
          </p:cNvSpPr>
          <p:nvPr>
            <p:ph idx="20"/>
          </p:nvPr>
        </p:nvSpPr>
        <p:spPr/>
        <p:txBody>
          <a:bodyPr/>
          <a:lstStyle/>
          <a:p>
            <a:endParaRPr lang="en-US"/>
          </a:p>
        </p:txBody>
      </p:sp>
      <p:sp>
        <p:nvSpPr>
          <p:cNvPr id="8" name="Content Placeholder 7">
            <a:extLst>
              <a:ext uri="{FF2B5EF4-FFF2-40B4-BE49-F238E27FC236}">
                <a16:creationId xmlns:a16="http://schemas.microsoft.com/office/drawing/2014/main" id="{71EB89EC-3E54-29A9-09B0-8AC616487F88}"/>
              </a:ext>
            </a:extLst>
          </p:cNvPr>
          <p:cNvSpPr>
            <a:spLocks noGrp="1"/>
          </p:cNvSpPr>
          <p:nvPr>
            <p:ph idx="12"/>
          </p:nvPr>
        </p:nvSpPr>
        <p:spPr/>
        <p:txBody>
          <a:bodyPr/>
          <a:lstStyle/>
          <a:p>
            <a:endParaRPr lang="en-US"/>
          </a:p>
        </p:txBody>
      </p:sp>
      <p:sp>
        <p:nvSpPr>
          <p:cNvPr id="6" name="Slide Number Placeholder 5">
            <a:extLst>
              <a:ext uri="{FF2B5EF4-FFF2-40B4-BE49-F238E27FC236}">
                <a16:creationId xmlns:a16="http://schemas.microsoft.com/office/drawing/2014/main" id="{5A9F9042-8A6F-2A5A-DD8D-5C02EAD7F826}"/>
              </a:ext>
            </a:extLst>
          </p:cNvPr>
          <p:cNvSpPr>
            <a:spLocks noGrp="1"/>
          </p:cNvSpPr>
          <p:nvPr>
            <p:ph type="sldNum" sz="quarter" idx="10"/>
          </p:nvPr>
        </p:nvSpPr>
        <p:spPr/>
        <p:txBody>
          <a:bodyPr/>
          <a:lstStyle/>
          <a:p>
            <a:fld id="{8ABDC324-684B-9C44-A484-D2B69E2467CF}" type="slidenum">
              <a:rPr lang="en-US" smtClean="0"/>
              <a:pPr/>
              <a:t>12</a:t>
            </a:fld>
            <a:endParaRPr lang="en-US" dirty="0"/>
          </a:p>
        </p:txBody>
      </p:sp>
    </p:spTree>
    <p:extLst>
      <p:ext uri="{BB962C8B-B14F-4D97-AF65-F5344CB8AC3E}">
        <p14:creationId xmlns:p14="http://schemas.microsoft.com/office/powerpoint/2010/main" val="980218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6AA4D78-09BF-1112-A374-30B1FC53E4B1}"/>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E3AC46B2-D659-905D-4FE0-AEBAE158CE82}"/>
              </a:ext>
            </a:extLst>
          </p:cNvPr>
          <p:cNvSpPr>
            <a:spLocks noGrp="1"/>
          </p:cNvSpPr>
          <p:nvPr>
            <p:ph type="body" sz="quarter" idx="14"/>
          </p:nvPr>
        </p:nvSpPr>
        <p:spPr/>
        <p:txBody>
          <a:bodyPr/>
          <a:lstStyle/>
          <a:p>
            <a:endParaRPr lang="en-US"/>
          </a:p>
        </p:txBody>
      </p:sp>
      <p:sp>
        <p:nvSpPr>
          <p:cNvPr id="13" name="Content Placeholder 12">
            <a:extLst>
              <a:ext uri="{FF2B5EF4-FFF2-40B4-BE49-F238E27FC236}">
                <a16:creationId xmlns:a16="http://schemas.microsoft.com/office/drawing/2014/main" id="{DB66DA8C-7B91-E926-5669-DFEFBB8355A2}"/>
              </a:ext>
            </a:extLst>
          </p:cNvPr>
          <p:cNvSpPr>
            <a:spLocks noGrp="1"/>
          </p:cNvSpPr>
          <p:nvPr>
            <p:ph idx="19"/>
          </p:nvPr>
        </p:nvSpPr>
        <p:spPr/>
        <p:txBody>
          <a:bodyPr/>
          <a:lstStyle/>
          <a:p>
            <a:endParaRPr lang="en-US"/>
          </a:p>
        </p:txBody>
      </p:sp>
      <p:sp>
        <p:nvSpPr>
          <p:cNvPr id="11" name="Content Placeholder 10">
            <a:extLst>
              <a:ext uri="{FF2B5EF4-FFF2-40B4-BE49-F238E27FC236}">
                <a16:creationId xmlns:a16="http://schemas.microsoft.com/office/drawing/2014/main" id="{EB12E3C8-93F0-947D-AEB5-8D87414677A4}"/>
              </a:ext>
            </a:extLst>
          </p:cNvPr>
          <p:cNvSpPr>
            <a:spLocks noGrp="1"/>
          </p:cNvSpPr>
          <p:nvPr>
            <p:ph idx="12"/>
          </p:nvPr>
        </p:nvSpPr>
        <p:spPr/>
        <p:txBody>
          <a:bodyPr/>
          <a:lstStyle/>
          <a:p>
            <a:endParaRPr lang="en-US"/>
          </a:p>
        </p:txBody>
      </p:sp>
      <p:sp>
        <p:nvSpPr>
          <p:cNvPr id="9" name="Slide Number Placeholder 8">
            <a:extLst>
              <a:ext uri="{FF2B5EF4-FFF2-40B4-BE49-F238E27FC236}">
                <a16:creationId xmlns:a16="http://schemas.microsoft.com/office/drawing/2014/main" id="{EB6D7280-3492-289E-9C85-C3F551A88684}"/>
              </a:ext>
            </a:extLst>
          </p:cNvPr>
          <p:cNvSpPr>
            <a:spLocks noGrp="1"/>
          </p:cNvSpPr>
          <p:nvPr>
            <p:ph type="sldNum" sz="quarter" idx="10"/>
          </p:nvPr>
        </p:nvSpPr>
        <p:spPr/>
        <p:txBody>
          <a:bodyPr/>
          <a:lstStyle/>
          <a:p>
            <a:fld id="{8ABDC324-684B-9C44-A484-D2B69E2467CF}" type="slidenum">
              <a:rPr lang="en-US" smtClean="0"/>
              <a:pPr/>
              <a:t>13</a:t>
            </a:fld>
            <a:endParaRPr lang="en-US" dirty="0"/>
          </a:p>
        </p:txBody>
      </p:sp>
    </p:spTree>
    <p:extLst>
      <p:ext uri="{BB962C8B-B14F-4D97-AF65-F5344CB8AC3E}">
        <p14:creationId xmlns:p14="http://schemas.microsoft.com/office/powerpoint/2010/main" val="1600290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DDFB1F5-9780-0C25-8A1A-F6CC19BE07BF}"/>
              </a:ext>
            </a:extLst>
          </p:cNvPr>
          <p:cNvSpPr>
            <a:spLocks noGrp="1"/>
          </p:cNvSpPr>
          <p:nvPr>
            <p:ph type="title"/>
          </p:nvPr>
        </p:nvSpPr>
        <p:spPr>
          <a:xfrm>
            <a:off x="149224" y="53975"/>
            <a:ext cx="5257800" cy="857250"/>
          </a:xfrm>
        </p:spPr>
        <p:txBody>
          <a:bodyPr/>
          <a:lstStyle/>
          <a:p>
            <a:r>
              <a:rPr lang="en-US" dirty="0"/>
              <a:t>About </a:t>
            </a:r>
            <a:r>
              <a:rPr lang="en-US"/>
              <a:t>This Presentation</a:t>
            </a:r>
            <a:endParaRPr lang="en-US" dirty="0"/>
          </a:p>
        </p:txBody>
      </p:sp>
      <p:sp>
        <p:nvSpPr>
          <p:cNvPr id="8" name="Text Placeholder 7">
            <a:extLst>
              <a:ext uri="{FF2B5EF4-FFF2-40B4-BE49-F238E27FC236}">
                <a16:creationId xmlns:a16="http://schemas.microsoft.com/office/drawing/2014/main" id="{F2A767C8-51CC-FEC3-F009-F5D707D04223}"/>
              </a:ext>
            </a:extLst>
          </p:cNvPr>
          <p:cNvSpPr>
            <a:spLocks noGrp="1"/>
          </p:cNvSpPr>
          <p:nvPr>
            <p:ph type="body" sz="quarter" idx="11"/>
          </p:nvPr>
        </p:nvSpPr>
        <p:spPr>
          <a:xfrm>
            <a:off x="149223" y="1285197"/>
            <a:ext cx="5257800" cy="389658"/>
          </a:xfrm>
        </p:spPr>
        <p:txBody>
          <a:bodyPr/>
          <a:lstStyle/>
          <a:p>
            <a:r>
              <a:rPr lang="en-US" dirty="0"/>
              <a:t>© Copyright 2025 </a:t>
            </a:r>
            <a:r>
              <a:rPr lang="en-US" dirty="0">
                <a:hlinkClick r:id="rId3">
                  <a:extLst>
                    <a:ext uri="{A12FA001-AC4F-418D-AE19-62706E023703}">
                      <ahyp:hlinkClr xmlns:ahyp="http://schemas.microsoft.com/office/drawing/2018/hyperlinkcolor" val="tx"/>
                    </a:ext>
                  </a:extLst>
                </a:hlinkClick>
              </a:rPr>
              <a:t>Johns Hopkins University</a:t>
            </a:r>
            <a:r>
              <a:rPr lang="en-US" dirty="0"/>
              <a:t>.</a:t>
            </a:r>
          </a:p>
        </p:txBody>
      </p:sp>
      <p:sp>
        <p:nvSpPr>
          <p:cNvPr id="9" name="Text Placeholder 8">
            <a:extLst>
              <a:ext uri="{FF2B5EF4-FFF2-40B4-BE49-F238E27FC236}">
                <a16:creationId xmlns:a16="http://schemas.microsoft.com/office/drawing/2014/main" id="{70524842-F264-0F31-A836-DF4AC958F48E}"/>
              </a:ext>
            </a:extLst>
          </p:cNvPr>
          <p:cNvSpPr>
            <a:spLocks noGrp="1"/>
          </p:cNvSpPr>
          <p:nvPr>
            <p:ph type="body" sz="quarter" idx="12"/>
          </p:nvPr>
        </p:nvSpPr>
        <p:spPr>
          <a:xfrm>
            <a:off x="149223" y="1802808"/>
            <a:ext cx="5257800" cy="2523086"/>
          </a:xfrm>
        </p:spPr>
        <p:txBody>
          <a:bodyPr/>
          <a:lstStyle/>
          <a:p>
            <a:r>
              <a:rPr lang="en-US" dirty="0"/>
              <a:t>Produced by the Center for Teaching and Learning at the Johns Hopkins Bloomberg School of Public Health.</a:t>
            </a:r>
          </a:p>
          <a:p>
            <a:endParaRPr lang="en-US" dirty="0"/>
          </a:p>
          <a:p>
            <a:r>
              <a:rPr lang="en-US" dirty="0"/>
              <a:t>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a:t>
            </a:r>
          </a:p>
        </p:txBody>
      </p:sp>
      <p:sp>
        <p:nvSpPr>
          <p:cNvPr id="14" name="Text Placeholder 13">
            <a:extLst>
              <a:ext uri="{FF2B5EF4-FFF2-40B4-BE49-F238E27FC236}">
                <a16:creationId xmlns:a16="http://schemas.microsoft.com/office/drawing/2014/main" id="{57DBF5B4-CF57-7153-06ED-FCB74D76DCD2}"/>
              </a:ext>
            </a:extLst>
          </p:cNvPr>
          <p:cNvSpPr>
            <a:spLocks noGrp="1"/>
          </p:cNvSpPr>
          <p:nvPr>
            <p:ph type="body" sz="quarter" idx="14"/>
          </p:nvPr>
        </p:nvSpPr>
        <p:spPr>
          <a:xfrm>
            <a:off x="149223" y="4792204"/>
            <a:ext cx="5257800" cy="274320"/>
          </a:xfrm>
        </p:spPr>
        <p:txBody>
          <a:bodyPr/>
          <a:lstStyle/>
          <a:p>
            <a:r>
              <a:rPr lang="en-US" dirty="0"/>
              <a:t>S2504A2504</a:t>
            </a:r>
          </a:p>
        </p:txBody>
      </p:sp>
      <p:sp>
        <p:nvSpPr>
          <p:cNvPr id="6" name="Slide Number Placeholder 5">
            <a:extLst>
              <a:ext uri="{FF2B5EF4-FFF2-40B4-BE49-F238E27FC236}">
                <a16:creationId xmlns:a16="http://schemas.microsoft.com/office/drawing/2014/main" id="{9AC8DCE9-023A-A4B7-85EC-F03DFF7282F1}"/>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14</a:t>
            </a:fld>
            <a:endParaRPr lang="en-US" dirty="0"/>
          </a:p>
        </p:txBody>
      </p:sp>
    </p:spTree>
    <p:extLst>
      <p:ext uri="{BB962C8B-B14F-4D97-AF65-F5344CB8AC3E}">
        <p14:creationId xmlns:p14="http://schemas.microsoft.com/office/powerpoint/2010/main" val="4131960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2F1FAD0-8F56-D46C-B570-B636AFE05108}"/>
              </a:ext>
            </a:extLst>
          </p:cNvPr>
          <p:cNvSpPr>
            <a:spLocks noGrp="1"/>
          </p:cNvSpPr>
          <p:nvPr>
            <p:ph type="title"/>
          </p:nvPr>
        </p:nvSpPr>
        <p:spPr/>
        <p:txBody>
          <a:bodyPr/>
          <a:lstStyle/>
          <a:p>
            <a:endParaRPr lang="en-US"/>
          </a:p>
        </p:txBody>
      </p:sp>
      <p:sp>
        <p:nvSpPr>
          <p:cNvPr id="6" name="Slide Number Placeholder 5">
            <a:extLst>
              <a:ext uri="{FF2B5EF4-FFF2-40B4-BE49-F238E27FC236}">
                <a16:creationId xmlns:a16="http://schemas.microsoft.com/office/drawing/2014/main" id="{808BA01B-4562-87BB-7B12-C1B86FB8FAA0}"/>
              </a:ext>
            </a:extLst>
          </p:cNvPr>
          <p:cNvSpPr>
            <a:spLocks noGrp="1"/>
          </p:cNvSpPr>
          <p:nvPr>
            <p:ph type="sldNum" sz="quarter" idx="10"/>
          </p:nvPr>
        </p:nvSpPr>
        <p:spPr/>
        <p:txBody>
          <a:bodyPr/>
          <a:lstStyle/>
          <a:p>
            <a:fld id="{8ABDC324-684B-9C44-A484-D2B69E2467CF}" type="slidenum">
              <a:rPr lang="en-US" smtClean="0"/>
              <a:pPr/>
              <a:t>2</a:t>
            </a:fld>
            <a:endParaRPr lang="en-US" dirty="0"/>
          </a:p>
        </p:txBody>
      </p:sp>
    </p:spTree>
    <p:extLst>
      <p:ext uri="{BB962C8B-B14F-4D97-AF65-F5344CB8AC3E}">
        <p14:creationId xmlns:p14="http://schemas.microsoft.com/office/powerpoint/2010/main" val="3027701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249653-9D6B-515F-C794-037229944612}"/>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0D5D8F2E-75CB-7F42-10EA-382A008AE9CA}"/>
              </a:ext>
            </a:extLst>
          </p:cNvPr>
          <p:cNvSpPr>
            <a:spLocks noGrp="1"/>
          </p:cNvSpPr>
          <p:nvPr>
            <p:ph type="sldNum" sz="quarter" idx="10"/>
          </p:nvPr>
        </p:nvSpPr>
        <p:spPr/>
        <p:txBody>
          <a:bodyPr/>
          <a:lstStyle/>
          <a:p>
            <a:fld id="{FA8F3C7B-73FF-204A-9C8F-90D4B6613D28}" type="slidenum">
              <a:rPr lang="en-US" smtClean="0"/>
              <a:pPr/>
              <a:t>3</a:t>
            </a:fld>
            <a:endParaRPr lang="en-US" dirty="0"/>
          </a:p>
        </p:txBody>
      </p:sp>
    </p:spTree>
    <p:extLst>
      <p:ext uri="{BB962C8B-B14F-4D97-AF65-F5344CB8AC3E}">
        <p14:creationId xmlns:p14="http://schemas.microsoft.com/office/powerpoint/2010/main" val="1465930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3FCB90-B35E-D079-C7CD-081F790A8B4E}"/>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E4954D56-9918-1F60-A709-D255011DFDEF}"/>
              </a:ext>
            </a:extLst>
          </p:cNvPr>
          <p:cNvSpPr>
            <a:spLocks noGrp="1"/>
          </p:cNvSpPr>
          <p:nvPr>
            <p:ph type="sldNum" sz="quarter" idx="10"/>
          </p:nvPr>
        </p:nvSpPr>
        <p:spPr/>
        <p:txBody>
          <a:bodyPr/>
          <a:lstStyle/>
          <a:p>
            <a:fld id="{FA8F3C7B-73FF-204A-9C8F-90D4B6613D28}" type="slidenum">
              <a:rPr lang="en-US" smtClean="0"/>
              <a:pPr/>
              <a:t>4</a:t>
            </a:fld>
            <a:endParaRPr lang="en-US" dirty="0"/>
          </a:p>
        </p:txBody>
      </p:sp>
    </p:spTree>
    <p:extLst>
      <p:ext uri="{BB962C8B-B14F-4D97-AF65-F5344CB8AC3E}">
        <p14:creationId xmlns:p14="http://schemas.microsoft.com/office/powerpoint/2010/main" val="3571236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770C8E-8282-36B1-27B5-03D783A8AE74}"/>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id="{E628332E-0D4F-F1F8-97D9-7EC247FCCA62}"/>
              </a:ext>
            </a:extLst>
          </p:cNvPr>
          <p:cNvSpPr>
            <a:spLocks noGrp="1"/>
          </p:cNvSpPr>
          <p:nvPr>
            <p:ph idx="1"/>
          </p:nvPr>
        </p:nvSpPr>
        <p:spPr/>
        <p:txBody>
          <a:bodyPr/>
          <a:lstStyle/>
          <a:p>
            <a:endParaRPr lang="en-US"/>
          </a:p>
        </p:txBody>
      </p:sp>
      <p:sp>
        <p:nvSpPr>
          <p:cNvPr id="5" name="Content Placeholder 4">
            <a:extLst>
              <a:ext uri="{FF2B5EF4-FFF2-40B4-BE49-F238E27FC236}">
                <a16:creationId xmlns:a16="http://schemas.microsoft.com/office/drawing/2014/main" id="{B9352EA6-0A40-D02E-5888-0F619379D821}"/>
              </a:ext>
            </a:extLst>
          </p:cNvPr>
          <p:cNvSpPr>
            <a:spLocks noGrp="1"/>
          </p:cNvSpPr>
          <p:nvPr>
            <p:ph idx="12"/>
          </p:nvPr>
        </p:nvSpPr>
        <p:spPr/>
        <p:txBody>
          <a:bodyPr/>
          <a:lstStyle/>
          <a:p>
            <a:endParaRPr lang="en-US"/>
          </a:p>
        </p:txBody>
      </p:sp>
      <p:sp>
        <p:nvSpPr>
          <p:cNvPr id="2" name="Slide Number Placeholder 1">
            <a:extLst>
              <a:ext uri="{FF2B5EF4-FFF2-40B4-BE49-F238E27FC236}">
                <a16:creationId xmlns:a16="http://schemas.microsoft.com/office/drawing/2014/main" id="{BB1B1792-9424-1269-879A-5C779320DFC5}"/>
              </a:ext>
            </a:extLst>
          </p:cNvPr>
          <p:cNvSpPr>
            <a:spLocks noGrp="1"/>
          </p:cNvSpPr>
          <p:nvPr>
            <p:ph type="sldNum" sz="quarter" idx="13"/>
          </p:nvPr>
        </p:nvSpPr>
        <p:spPr/>
        <p:txBody>
          <a:bodyPr/>
          <a:lstStyle/>
          <a:p>
            <a:fld id="{8ABDC324-684B-9C44-A484-D2B69E2467CF}" type="slidenum">
              <a:rPr lang="en-US" smtClean="0"/>
              <a:pPr/>
              <a:t>5</a:t>
            </a:fld>
            <a:endParaRPr lang="en-US" dirty="0"/>
          </a:p>
        </p:txBody>
      </p:sp>
    </p:spTree>
    <p:extLst>
      <p:ext uri="{BB962C8B-B14F-4D97-AF65-F5344CB8AC3E}">
        <p14:creationId xmlns:p14="http://schemas.microsoft.com/office/powerpoint/2010/main" val="2109584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FCBCE12-9B3A-B7EA-19A0-9FFFE0D48863}"/>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10F80573-A65E-9C10-13A9-751F30D183CD}"/>
              </a:ext>
            </a:extLst>
          </p:cNvPr>
          <p:cNvSpPr>
            <a:spLocks noGrp="1"/>
          </p:cNvSpPr>
          <p:nvPr>
            <p:ph type="body" sz="quarter" idx="17"/>
          </p:nvPr>
        </p:nvSpPr>
        <p:spPr/>
        <p:txBody>
          <a:bodyPr/>
          <a:lstStyle/>
          <a:p>
            <a:endParaRPr lang="en-US"/>
          </a:p>
        </p:txBody>
      </p:sp>
      <p:sp>
        <p:nvSpPr>
          <p:cNvPr id="13" name="Content Placeholder 12">
            <a:extLst>
              <a:ext uri="{FF2B5EF4-FFF2-40B4-BE49-F238E27FC236}">
                <a16:creationId xmlns:a16="http://schemas.microsoft.com/office/drawing/2014/main" id="{BA9325AC-1B3A-00C0-D28E-B62B556F21BD}"/>
              </a:ext>
            </a:extLst>
          </p:cNvPr>
          <p:cNvSpPr>
            <a:spLocks noGrp="1"/>
          </p:cNvSpPr>
          <p:nvPr>
            <p:ph idx="13"/>
          </p:nvPr>
        </p:nvSpPr>
        <p:spPr/>
        <p:txBody>
          <a:bodyPr/>
          <a:lstStyle/>
          <a:p>
            <a:endParaRPr lang="en-US"/>
          </a:p>
        </p:txBody>
      </p:sp>
      <p:sp>
        <p:nvSpPr>
          <p:cNvPr id="15" name="Text Placeholder 14">
            <a:extLst>
              <a:ext uri="{FF2B5EF4-FFF2-40B4-BE49-F238E27FC236}">
                <a16:creationId xmlns:a16="http://schemas.microsoft.com/office/drawing/2014/main" id="{20DB25B4-73A2-779C-FF73-41E380234DC6}"/>
              </a:ext>
            </a:extLst>
          </p:cNvPr>
          <p:cNvSpPr>
            <a:spLocks noGrp="1"/>
          </p:cNvSpPr>
          <p:nvPr>
            <p:ph type="body" sz="quarter" idx="18"/>
          </p:nvPr>
        </p:nvSpPr>
        <p:spPr/>
        <p:txBody>
          <a:bodyPr/>
          <a:lstStyle/>
          <a:p>
            <a:endParaRPr lang="en-US"/>
          </a:p>
        </p:txBody>
      </p:sp>
      <p:sp>
        <p:nvSpPr>
          <p:cNvPr id="12" name="Content Placeholder 11">
            <a:extLst>
              <a:ext uri="{FF2B5EF4-FFF2-40B4-BE49-F238E27FC236}">
                <a16:creationId xmlns:a16="http://schemas.microsoft.com/office/drawing/2014/main" id="{C10F6A4F-986F-B2A1-EDAF-3C06291ECD51}"/>
              </a:ext>
            </a:extLst>
          </p:cNvPr>
          <p:cNvSpPr>
            <a:spLocks noGrp="1"/>
          </p:cNvSpPr>
          <p:nvPr>
            <p:ph idx="12"/>
          </p:nvPr>
        </p:nvSpPr>
        <p:spPr/>
        <p:txBody>
          <a:bodyPr/>
          <a:lstStyle/>
          <a:p>
            <a:endParaRPr lang="en-US"/>
          </a:p>
        </p:txBody>
      </p:sp>
      <p:sp>
        <p:nvSpPr>
          <p:cNvPr id="16" name="Content Placeholder 15">
            <a:extLst>
              <a:ext uri="{FF2B5EF4-FFF2-40B4-BE49-F238E27FC236}">
                <a16:creationId xmlns:a16="http://schemas.microsoft.com/office/drawing/2014/main" id="{F80B948E-FC58-9811-959F-85068F726CCD}"/>
              </a:ext>
            </a:extLst>
          </p:cNvPr>
          <p:cNvSpPr>
            <a:spLocks noGrp="1"/>
          </p:cNvSpPr>
          <p:nvPr>
            <p:ph idx="20"/>
          </p:nvPr>
        </p:nvSpPr>
        <p:spPr/>
        <p:txBody>
          <a:bodyPr/>
          <a:lstStyle/>
          <a:p>
            <a:endParaRPr lang="en-US"/>
          </a:p>
        </p:txBody>
      </p:sp>
      <p:sp>
        <p:nvSpPr>
          <p:cNvPr id="5" name="Slide Number Placeholder 4">
            <a:extLst>
              <a:ext uri="{FF2B5EF4-FFF2-40B4-BE49-F238E27FC236}">
                <a16:creationId xmlns:a16="http://schemas.microsoft.com/office/drawing/2014/main" id="{742154BD-D36B-FDD7-B5FE-DC530CAD9E32}"/>
              </a:ext>
            </a:extLst>
          </p:cNvPr>
          <p:cNvSpPr>
            <a:spLocks noGrp="1"/>
          </p:cNvSpPr>
          <p:nvPr>
            <p:ph type="sldNum" sz="quarter" idx="19"/>
          </p:nvPr>
        </p:nvSpPr>
        <p:spPr/>
        <p:txBody>
          <a:bodyPr/>
          <a:lstStyle/>
          <a:p>
            <a:fld id="{8ABDC324-684B-9C44-A484-D2B69E2467CF}" type="slidenum">
              <a:rPr lang="en-US" smtClean="0"/>
              <a:pPr/>
              <a:t>6</a:t>
            </a:fld>
            <a:endParaRPr lang="en-US" dirty="0"/>
          </a:p>
        </p:txBody>
      </p:sp>
    </p:spTree>
    <p:extLst>
      <p:ext uri="{BB962C8B-B14F-4D97-AF65-F5344CB8AC3E}">
        <p14:creationId xmlns:p14="http://schemas.microsoft.com/office/powerpoint/2010/main" val="1773589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A1CEA41-611F-1204-19D2-A0AD9B2FFDE7}"/>
              </a:ext>
            </a:extLst>
          </p:cNvPr>
          <p:cNvSpPr>
            <a:spLocks noGrp="1"/>
          </p:cNvSpPr>
          <p:nvPr>
            <p:ph type="title"/>
          </p:nvPr>
        </p:nvSpPr>
        <p:spPr/>
        <p:txBody>
          <a:bodyPr/>
          <a:lstStyle/>
          <a:p>
            <a:endParaRPr lang="en-US"/>
          </a:p>
        </p:txBody>
      </p:sp>
      <p:sp>
        <p:nvSpPr>
          <p:cNvPr id="10" name="Content Placeholder 9">
            <a:extLst>
              <a:ext uri="{FF2B5EF4-FFF2-40B4-BE49-F238E27FC236}">
                <a16:creationId xmlns:a16="http://schemas.microsoft.com/office/drawing/2014/main" id="{E139128E-2BBC-C94E-20D5-4E229F64D836}"/>
              </a:ext>
            </a:extLst>
          </p:cNvPr>
          <p:cNvSpPr>
            <a:spLocks noGrp="1"/>
          </p:cNvSpPr>
          <p:nvPr>
            <p:ph idx="13"/>
          </p:nvPr>
        </p:nvSpPr>
        <p:spPr/>
        <p:txBody>
          <a:bodyPr/>
          <a:lstStyle/>
          <a:p>
            <a:endParaRPr lang="en-US"/>
          </a:p>
        </p:txBody>
      </p:sp>
      <p:sp>
        <p:nvSpPr>
          <p:cNvPr id="11" name="Content Placeholder 10">
            <a:extLst>
              <a:ext uri="{FF2B5EF4-FFF2-40B4-BE49-F238E27FC236}">
                <a16:creationId xmlns:a16="http://schemas.microsoft.com/office/drawing/2014/main" id="{C33FEB72-A992-221A-1234-4E62ACE76183}"/>
              </a:ext>
            </a:extLst>
          </p:cNvPr>
          <p:cNvSpPr>
            <a:spLocks noGrp="1"/>
          </p:cNvSpPr>
          <p:nvPr>
            <p:ph idx="17"/>
          </p:nvPr>
        </p:nvSpPr>
        <p:spPr/>
        <p:txBody>
          <a:bodyPr/>
          <a:lstStyle/>
          <a:p>
            <a:endParaRPr lang="en-US"/>
          </a:p>
        </p:txBody>
      </p:sp>
      <p:sp>
        <p:nvSpPr>
          <p:cNvPr id="8" name="Slide Number Placeholder 7">
            <a:extLst>
              <a:ext uri="{FF2B5EF4-FFF2-40B4-BE49-F238E27FC236}">
                <a16:creationId xmlns:a16="http://schemas.microsoft.com/office/drawing/2014/main" id="{C6EEC3F0-8058-15D4-1E2F-1AB83C077961}"/>
              </a:ext>
            </a:extLst>
          </p:cNvPr>
          <p:cNvSpPr>
            <a:spLocks noGrp="1"/>
          </p:cNvSpPr>
          <p:nvPr>
            <p:ph type="sldNum" sz="quarter" idx="16"/>
          </p:nvPr>
        </p:nvSpPr>
        <p:spPr/>
        <p:txBody>
          <a:bodyPr/>
          <a:lstStyle/>
          <a:p>
            <a:fld id="{8ABDC324-684B-9C44-A484-D2B69E2467CF}" type="slidenum">
              <a:rPr lang="en-US" smtClean="0"/>
              <a:pPr/>
              <a:t>7</a:t>
            </a:fld>
            <a:endParaRPr lang="en-US" dirty="0"/>
          </a:p>
        </p:txBody>
      </p:sp>
    </p:spTree>
    <p:extLst>
      <p:ext uri="{BB962C8B-B14F-4D97-AF65-F5344CB8AC3E}">
        <p14:creationId xmlns:p14="http://schemas.microsoft.com/office/powerpoint/2010/main" val="2863209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FBF30A9-D001-7AD4-EE11-9D9CE1217802}"/>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C85A5755-D9EE-8B8F-DA7D-4E58DD01DB73}"/>
              </a:ext>
            </a:extLst>
          </p:cNvPr>
          <p:cNvSpPr>
            <a:spLocks noGrp="1"/>
          </p:cNvSpPr>
          <p:nvPr>
            <p:ph idx="13"/>
          </p:nvPr>
        </p:nvSpPr>
        <p:spPr/>
        <p:txBody>
          <a:bodyPr/>
          <a:lstStyle/>
          <a:p>
            <a:endParaRPr lang="en-US"/>
          </a:p>
        </p:txBody>
      </p:sp>
      <p:sp>
        <p:nvSpPr>
          <p:cNvPr id="7" name="Content Placeholder 6">
            <a:extLst>
              <a:ext uri="{FF2B5EF4-FFF2-40B4-BE49-F238E27FC236}">
                <a16:creationId xmlns:a16="http://schemas.microsoft.com/office/drawing/2014/main" id="{5CA51CA7-71D3-969A-68AF-93DA76249004}"/>
              </a:ext>
            </a:extLst>
          </p:cNvPr>
          <p:cNvSpPr>
            <a:spLocks noGrp="1"/>
          </p:cNvSpPr>
          <p:nvPr>
            <p:ph idx="12"/>
          </p:nvPr>
        </p:nvSpPr>
        <p:spPr/>
        <p:txBody>
          <a:bodyPr/>
          <a:lstStyle/>
          <a:p>
            <a:endParaRPr lang="en-US"/>
          </a:p>
        </p:txBody>
      </p:sp>
      <p:sp>
        <p:nvSpPr>
          <p:cNvPr id="9" name="Content Placeholder 8">
            <a:extLst>
              <a:ext uri="{FF2B5EF4-FFF2-40B4-BE49-F238E27FC236}">
                <a16:creationId xmlns:a16="http://schemas.microsoft.com/office/drawing/2014/main" id="{71B08608-B516-9548-B4C6-87FA03B3A667}"/>
              </a:ext>
            </a:extLst>
          </p:cNvPr>
          <p:cNvSpPr>
            <a:spLocks noGrp="1"/>
          </p:cNvSpPr>
          <p:nvPr>
            <p:ph idx="17"/>
          </p:nvPr>
        </p:nvSpPr>
        <p:spPr/>
        <p:txBody>
          <a:bodyPr/>
          <a:lstStyle/>
          <a:p>
            <a:endParaRPr lang="en-US"/>
          </a:p>
        </p:txBody>
      </p:sp>
      <p:sp>
        <p:nvSpPr>
          <p:cNvPr id="5" name="Slide Number Placeholder 4">
            <a:extLst>
              <a:ext uri="{FF2B5EF4-FFF2-40B4-BE49-F238E27FC236}">
                <a16:creationId xmlns:a16="http://schemas.microsoft.com/office/drawing/2014/main" id="{E99B0544-C17B-5F97-1322-A0A409249F69}"/>
              </a:ext>
            </a:extLst>
          </p:cNvPr>
          <p:cNvSpPr>
            <a:spLocks noGrp="1"/>
          </p:cNvSpPr>
          <p:nvPr>
            <p:ph type="sldNum" sz="quarter" idx="16"/>
          </p:nvPr>
        </p:nvSpPr>
        <p:spPr/>
        <p:txBody>
          <a:bodyPr/>
          <a:lstStyle/>
          <a:p>
            <a:fld id="{8ABDC324-684B-9C44-A484-D2B69E2467CF}" type="slidenum">
              <a:rPr lang="en-US" smtClean="0"/>
              <a:pPr/>
              <a:t>8</a:t>
            </a:fld>
            <a:endParaRPr lang="en-US" dirty="0"/>
          </a:p>
        </p:txBody>
      </p:sp>
    </p:spTree>
    <p:extLst>
      <p:ext uri="{BB962C8B-B14F-4D97-AF65-F5344CB8AC3E}">
        <p14:creationId xmlns:p14="http://schemas.microsoft.com/office/powerpoint/2010/main" val="194341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DE8ADCA-96DF-A77F-9EAE-904F1694FEF0}"/>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6BBA5462-117D-D956-F7DD-EA2B04A60133}"/>
              </a:ext>
            </a:extLst>
          </p:cNvPr>
          <p:cNvSpPr>
            <a:spLocks noGrp="1"/>
          </p:cNvSpPr>
          <p:nvPr>
            <p:ph idx="1"/>
          </p:nvPr>
        </p:nvSpPr>
        <p:spPr/>
        <p:txBody>
          <a:bodyPr/>
          <a:lstStyle/>
          <a:p>
            <a:endParaRPr lang="en-US"/>
          </a:p>
        </p:txBody>
      </p:sp>
      <p:sp>
        <p:nvSpPr>
          <p:cNvPr id="12" name="Content Placeholder 11">
            <a:extLst>
              <a:ext uri="{FF2B5EF4-FFF2-40B4-BE49-F238E27FC236}">
                <a16:creationId xmlns:a16="http://schemas.microsoft.com/office/drawing/2014/main" id="{1C4607C8-6C4D-BF32-E9EC-D6F9638A0485}"/>
              </a:ext>
            </a:extLst>
          </p:cNvPr>
          <p:cNvSpPr>
            <a:spLocks noGrp="1"/>
          </p:cNvSpPr>
          <p:nvPr>
            <p:ph idx="15"/>
          </p:nvPr>
        </p:nvSpPr>
        <p:spPr/>
        <p:txBody>
          <a:bodyPr/>
          <a:lstStyle/>
          <a:p>
            <a:endParaRPr lang="en-US"/>
          </a:p>
        </p:txBody>
      </p:sp>
      <p:sp>
        <p:nvSpPr>
          <p:cNvPr id="10" name="Content Placeholder 9">
            <a:extLst>
              <a:ext uri="{FF2B5EF4-FFF2-40B4-BE49-F238E27FC236}">
                <a16:creationId xmlns:a16="http://schemas.microsoft.com/office/drawing/2014/main" id="{D881A6BB-F3B0-A884-F426-7F981DC220DB}"/>
              </a:ext>
            </a:extLst>
          </p:cNvPr>
          <p:cNvSpPr>
            <a:spLocks noGrp="1"/>
          </p:cNvSpPr>
          <p:nvPr>
            <p:ph idx="13"/>
          </p:nvPr>
        </p:nvSpPr>
        <p:spPr/>
        <p:txBody>
          <a:bodyPr/>
          <a:lstStyle/>
          <a:p>
            <a:endParaRPr lang="en-US"/>
          </a:p>
        </p:txBody>
      </p:sp>
      <p:sp>
        <p:nvSpPr>
          <p:cNvPr id="11" name="Content Placeholder 10">
            <a:extLst>
              <a:ext uri="{FF2B5EF4-FFF2-40B4-BE49-F238E27FC236}">
                <a16:creationId xmlns:a16="http://schemas.microsoft.com/office/drawing/2014/main" id="{F93E0E97-E769-F692-76BD-F893B26CB28D}"/>
              </a:ext>
            </a:extLst>
          </p:cNvPr>
          <p:cNvSpPr>
            <a:spLocks noGrp="1"/>
          </p:cNvSpPr>
          <p:nvPr>
            <p:ph idx="14"/>
          </p:nvPr>
        </p:nvSpPr>
        <p:spPr/>
        <p:txBody>
          <a:bodyPr/>
          <a:lstStyle/>
          <a:p>
            <a:endParaRPr lang="en-US"/>
          </a:p>
        </p:txBody>
      </p:sp>
      <p:sp>
        <p:nvSpPr>
          <p:cNvPr id="9" name="Content Placeholder 8">
            <a:extLst>
              <a:ext uri="{FF2B5EF4-FFF2-40B4-BE49-F238E27FC236}">
                <a16:creationId xmlns:a16="http://schemas.microsoft.com/office/drawing/2014/main" id="{9F9E3FB1-62A3-D541-2CD7-F50C05A9EA4F}"/>
              </a:ext>
            </a:extLst>
          </p:cNvPr>
          <p:cNvSpPr>
            <a:spLocks noGrp="1"/>
          </p:cNvSpPr>
          <p:nvPr>
            <p:ph idx="12"/>
          </p:nvPr>
        </p:nvSpPr>
        <p:spPr/>
        <p:txBody>
          <a:bodyPr/>
          <a:lstStyle/>
          <a:p>
            <a:endParaRPr lang="en-US"/>
          </a:p>
        </p:txBody>
      </p:sp>
      <p:sp>
        <p:nvSpPr>
          <p:cNvPr id="14" name="Content Placeholder 13">
            <a:extLst>
              <a:ext uri="{FF2B5EF4-FFF2-40B4-BE49-F238E27FC236}">
                <a16:creationId xmlns:a16="http://schemas.microsoft.com/office/drawing/2014/main" id="{B0E6264B-5421-2641-F0B5-5AD82970898B}"/>
              </a:ext>
            </a:extLst>
          </p:cNvPr>
          <p:cNvSpPr>
            <a:spLocks noGrp="1"/>
          </p:cNvSpPr>
          <p:nvPr>
            <p:ph idx="21"/>
          </p:nvPr>
        </p:nvSpPr>
        <p:spPr/>
        <p:txBody>
          <a:bodyPr/>
          <a:lstStyle/>
          <a:p>
            <a:endParaRPr lang="en-US"/>
          </a:p>
        </p:txBody>
      </p:sp>
      <p:sp>
        <p:nvSpPr>
          <p:cNvPr id="13" name="Content Placeholder 12">
            <a:extLst>
              <a:ext uri="{FF2B5EF4-FFF2-40B4-BE49-F238E27FC236}">
                <a16:creationId xmlns:a16="http://schemas.microsoft.com/office/drawing/2014/main" id="{6EEE4104-F6AC-5797-EB59-3B4625FF4D37}"/>
              </a:ext>
            </a:extLst>
          </p:cNvPr>
          <p:cNvSpPr>
            <a:spLocks noGrp="1"/>
          </p:cNvSpPr>
          <p:nvPr>
            <p:ph idx="17"/>
          </p:nvPr>
        </p:nvSpPr>
        <p:spPr/>
        <p:txBody>
          <a:bodyPr/>
          <a:lstStyle/>
          <a:p>
            <a:endParaRPr lang="en-US"/>
          </a:p>
        </p:txBody>
      </p:sp>
      <p:sp>
        <p:nvSpPr>
          <p:cNvPr id="6" name="Slide Number Placeholder 5">
            <a:extLst>
              <a:ext uri="{FF2B5EF4-FFF2-40B4-BE49-F238E27FC236}">
                <a16:creationId xmlns:a16="http://schemas.microsoft.com/office/drawing/2014/main" id="{B2FCA5BA-F1CD-E654-E7F0-F11819CFD132}"/>
              </a:ext>
            </a:extLst>
          </p:cNvPr>
          <p:cNvSpPr>
            <a:spLocks noGrp="1"/>
          </p:cNvSpPr>
          <p:nvPr>
            <p:ph type="sldNum" sz="quarter" idx="16"/>
          </p:nvPr>
        </p:nvSpPr>
        <p:spPr/>
        <p:txBody>
          <a:bodyPr/>
          <a:lstStyle/>
          <a:p>
            <a:fld id="{8ABDC324-684B-9C44-A484-D2B69E2467CF}" type="slidenum">
              <a:rPr lang="en-US" smtClean="0"/>
              <a:pPr/>
              <a:t>9</a:t>
            </a:fld>
            <a:endParaRPr lang="en-US" dirty="0"/>
          </a:p>
        </p:txBody>
      </p:sp>
    </p:spTree>
    <p:extLst>
      <p:ext uri="{BB962C8B-B14F-4D97-AF65-F5344CB8AC3E}">
        <p14:creationId xmlns:p14="http://schemas.microsoft.com/office/powerpoint/2010/main" val="9362049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BSPH CTL 2025-O">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6E55A60D-AC1F-ED4C-A31E-0ED77D03C3A1}"/>
    </a:ext>
  </a:extLst>
</a:theme>
</file>

<file path=ppt/theme/theme10.xml><?xml version="1.0" encoding="utf-8"?>
<a:theme xmlns:a="http://schemas.openxmlformats.org/drawingml/2006/main" name="NOTICE ONLY—NOT A LAYOUT">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2516E90F-F9EF-0A40-B5B4-A6C77508E970}"/>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ection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92435413-464B-CE4A-9248-9F6C58E93885}"/>
    </a:ext>
  </a:extLst>
</a:theme>
</file>

<file path=ppt/theme/theme3.xml><?xml version="1.0" encoding="utf-8"?>
<a:theme xmlns:a="http://schemas.openxmlformats.org/drawingml/2006/main" name="One-liner">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38CB63F3-4A23-2044-BD60-7812D5CD27B1}"/>
    </a:ext>
  </a:extLst>
</a:theme>
</file>

<file path=ppt/theme/theme4.xml><?xml version="1.0" encoding="utf-8"?>
<a:theme xmlns:a="http://schemas.openxmlformats.org/drawingml/2006/main" name="One-liner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17B76B88-7EEC-B041-83EC-F77F76F8B516}"/>
    </a:ext>
  </a:extLst>
</a:theme>
</file>

<file path=ppt/theme/theme5.xml><?xml version="1.0" encoding="utf-8"?>
<a:theme xmlns:a="http://schemas.openxmlformats.org/drawingml/2006/main" name="Copyright and acknowledgement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7E043B5A-4CF2-CD4E-B605-512C81EDD979}"/>
    </a:ext>
  </a:extLst>
</a:theme>
</file>

<file path=ppt/theme/theme6.xml><?xml version="1.0" encoding="utf-8"?>
<a:theme xmlns:a="http://schemas.openxmlformats.org/drawingml/2006/main" name="Horizont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8577B13F-CB79-2E4A-8099-DF1E33DBCBD0}"/>
    </a:ext>
  </a:extLst>
</a:theme>
</file>

<file path=ppt/theme/theme7.xml><?xml version="1.0" encoding="utf-8"?>
<a:theme xmlns:a="http://schemas.openxmlformats.org/drawingml/2006/main" name="Vertic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89F6DEA6-E3CB-3341-9195-C6473ACC248E}"/>
    </a:ext>
  </a:extLst>
</a:theme>
</file>

<file path=ppt/theme/theme8.xml><?xml version="1.0" encoding="utf-8"?>
<a:theme xmlns:a="http://schemas.openxmlformats.org/drawingml/2006/main" name="Verticle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0287F7A2-B762-9942-B09C-EA112FA2A131}"/>
    </a:ext>
  </a:extLst>
</a:theme>
</file>

<file path=ppt/theme/theme9.xml><?xml version="1.0" encoding="utf-8"?>
<a:theme xmlns:a="http://schemas.openxmlformats.org/drawingml/2006/main" name="Horiztonal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Orange copy" id="{4B1AB807-98DB-9A45-9A2B-E06EB2B44FE3}" vid="{65CEFAB1-A847-B04A-A224-D9F1B4ACE99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458B74C065040AE0FE7D9322FC1F6" ma:contentTypeVersion="20" ma:contentTypeDescription="Create a new document." ma:contentTypeScope="" ma:versionID="f63fd047a691859fcf78df7c70f9062e">
  <xsd:schema xmlns:xsd="http://www.w3.org/2001/XMLSchema" xmlns:xs="http://www.w3.org/2001/XMLSchema" xmlns:p="http://schemas.microsoft.com/office/2006/metadata/properties" xmlns:ns2="ba7e7998-2861-4ca0-9013-05f19c923713" xmlns:ns3="968aeb27-7e1f-4a64-aea0-68e2c5511d17" targetNamespace="http://schemas.microsoft.com/office/2006/metadata/properties" ma:root="true" ma:fieldsID="04698fdc66eb1a58172b5d6ce1626f4f" ns2:_="" ns3:_="">
    <xsd:import namespace="ba7e7998-2861-4ca0-9013-05f19c923713"/>
    <xsd:import namespace="968aeb27-7e1f-4a64-aea0-68e2c5511d1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Date" minOccurs="0"/>
                <xsd:element ref="ns2:MediaServiceObjectDetectorVersions" minOccurs="0"/>
                <xsd:element ref="ns2:Numbe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7e7998-2861-4ca0-9013-05f19c9237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f7c956-802a-45ac-b2ba-cc78506785fb" ma:termSetId="09814cd3-568e-fe90-9814-8d621ff8fb84" ma:anchorId="fba54fb3-c3e1-fe81-a776-ca4b69148c4d" ma:open="true" ma:isKeyword="false">
      <xsd:complexType>
        <xsd:sequence>
          <xsd:element ref="pc:Terms" minOccurs="0" maxOccurs="1"/>
        </xsd:sequence>
      </xsd:complexType>
    </xsd:element>
    <xsd:element name="Date" ma:index="24" nillable="true" ma:displayName="Date" ma:format="DateOnly" ma:internalName="Date">
      <xsd:simpleType>
        <xsd:restriction base="dms:DateTim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Number" ma:index="26" nillable="true" ma:displayName="Number" ma:format="Dropdown" ma:internalName="Number" ma:percentage="FALSE">
      <xsd:simpleType>
        <xsd:restriction base="dms:Number"/>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68aeb27-7e1f-4a64-aea0-68e2c5511d1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de38877-842f-43a5-b126-1a41855bd332}" ma:internalName="TaxCatchAll" ma:showField="CatchAllData" ma:web="968aeb27-7e1f-4a64-aea0-68e2c5511d1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68aeb27-7e1f-4a64-aea0-68e2c5511d17" xsi:nil="true"/>
    <lcf76f155ced4ddcb4097134ff3c332f xmlns="ba7e7998-2861-4ca0-9013-05f19c923713">
      <Terms xmlns="http://schemas.microsoft.com/office/infopath/2007/PartnerControls"/>
    </lcf76f155ced4ddcb4097134ff3c332f>
    <Number xmlns="ba7e7998-2861-4ca0-9013-05f19c923713" xsi:nil="true"/>
    <Date xmlns="ba7e7998-2861-4ca0-9013-05f19c923713" xsi:nil="true"/>
  </documentManagement>
</p:properties>
</file>

<file path=customXml/itemProps1.xml><?xml version="1.0" encoding="utf-8"?>
<ds:datastoreItem xmlns:ds="http://schemas.openxmlformats.org/officeDocument/2006/customXml" ds:itemID="{4A94874A-3F3B-44B1-953B-740E393133A1}"/>
</file>

<file path=customXml/itemProps2.xml><?xml version="1.0" encoding="utf-8"?>
<ds:datastoreItem xmlns:ds="http://schemas.openxmlformats.org/officeDocument/2006/customXml" ds:itemID="{44CAC2EE-0224-4E15-B292-A53335FAE9DA}"/>
</file>

<file path=customXml/itemProps3.xml><?xml version="1.0" encoding="utf-8"?>
<ds:datastoreItem xmlns:ds="http://schemas.openxmlformats.org/officeDocument/2006/customXml" ds:itemID="{861A324F-E2B2-41C1-AF8B-5674FA478A7F}"/>
</file>

<file path=docProps/app.xml><?xml version="1.0" encoding="utf-8"?>
<Properties xmlns="http://schemas.openxmlformats.org/officeDocument/2006/extended-properties" xmlns:vt="http://schemas.openxmlformats.org/officeDocument/2006/docPropsVTypes">
  <Template>BSPH CTL 2025-O</Template>
  <TotalTime>1</TotalTime>
  <Words>96</Words>
  <Application>Microsoft Macintosh PowerPoint</Application>
  <PresentationFormat>On-screen Show (16:9)</PresentationFormat>
  <Paragraphs>21</Paragraphs>
  <Slides>14</Slides>
  <Notes>1</Notes>
  <HiddenSlides>0</HiddenSlides>
  <MMClips>0</MMClips>
  <ScaleCrop>false</ScaleCrop>
  <HeadingPairs>
    <vt:vector size="6" baseType="variant">
      <vt:variant>
        <vt:lpstr>Fonts Used</vt:lpstr>
      </vt:variant>
      <vt:variant>
        <vt:i4>8</vt:i4>
      </vt:variant>
      <vt:variant>
        <vt:lpstr>Theme</vt:lpstr>
      </vt:variant>
      <vt:variant>
        <vt:i4>10</vt:i4>
      </vt:variant>
      <vt:variant>
        <vt:lpstr>Slide Titles</vt:lpstr>
      </vt:variant>
      <vt:variant>
        <vt:i4>14</vt:i4>
      </vt:variant>
    </vt:vector>
  </HeadingPairs>
  <TitlesOfParts>
    <vt:vector size="32" baseType="lpstr">
      <vt:lpstr>Arial</vt:lpstr>
      <vt:lpstr>Bookman Old Style</vt:lpstr>
      <vt:lpstr>Calibri</vt:lpstr>
      <vt:lpstr>Georgia</vt:lpstr>
      <vt:lpstr>Lucida Grande</vt:lpstr>
      <vt:lpstr>System Font Regular</vt:lpstr>
      <vt:lpstr>Tahoma</vt:lpstr>
      <vt:lpstr>Wingdings</vt:lpstr>
      <vt:lpstr>BSPH CTL 2025-O</vt:lpstr>
      <vt:lpstr>Sections</vt:lpstr>
      <vt:lpstr>One-liner</vt:lpstr>
      <vt:lpstr>One-liner blue</vt:lpstr>
      <vt:lpstr>Copyright and acknowledgement Blue</vt:lpstr>
      <vt:lpstr>Horizontal layouts</vt:lpstr>
      <vt:lpstr>Vertical layouts</vt:lpstr>
      <vt:lpstr>Verticle special layouts</vt:lpstr>
      <vt:lpstr>Horiztonal special layouts</vt:lpstr>
      <vt:lpstr>NOTICE ONLY—NOT A LAYOUT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This Presentation</vt:lpstr>
    </vt:vector>
  </TitlesOfParts>
  <Manager>Johns Hopkins Bloomberg School of Public Health</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Johns Hopkins Bloomberg School of Public Health</dc:creator>
  <cp:keywords/>
  <dc:description>© Copyright 2025 Johns Hopkins University.
Produced by the Center for Teaching and Learning at the Johns Hopkins Bloomberg School of Public Health.
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
Template last revised on April 23, 2025.</dc:description>
  <cp:lastModifiedBy>Mary Munoz</cp:lastModifiedBy>
  <cp:revision>1</cp:revision>
  <cp:lastPrinted>2015-12-30T15:17:52Z</cp:lastPrinted>
  <dcterms:created xsi:type="dcterms:W3CDTF">2025-04-23T15:37:44Z</dcterms:created>
  <dcterms:modified xsi:type="dcterms:W3CDTF">2025-04-23T15:40:29Z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0x0101006FA458B74C065040AE0FE7D9322FC1F6</vt:lpwstr>
  </property>
</Properties>
</file>