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tags/tag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8.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9.xml" ContentType="application/vnd.openxmlformats-officedocument.theme+xml"/>
  <Override PartName="/ppt/tags/tag2.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30" r:id="rId1"/>
    <p:sldMasterId id="2147484590" r:id="rId2"/>
    <p:sldMasterId id="2147484320" r:id="rId3"/>
    <p:sldMasterId id="2147484585" r:id="rId4"/>
    <p:sldMasterId id="2147484591" r:id="rId5"/>
    <p:sldMasterId id="2147483879" r:id="rId6"/>
    <p:sldMasterId id="2147484335" r:id="rId7"/>
    <p:sldMasterId id="2147484413" r:id="rId8"/>
    <p:sldMasterId id="2147484547" r:id="rId9"/>
    <p:sldMasterId id="2147484603" r:id="rId10"/>
  </p:sldMasterIdLst>
  <p:notesMasterIdLst>
    <p:notesMasterId r:id="rId25"/>
  </p:notesMasterIdLst>
  <p:handoutMasterIdLst>
    <p:handoutMasterId r:id="rId26"/>
  </p:handoutMasterIdLst>
  <p:sldIdLst>
    <p:sldId id="3701" r:id="rId11"/>
    <p:sldId id="3702" r:id="rId12"/>
    <p:sldId id="3703" r:id="rId13"/>
    <p:sldId id="3704" r:id="rId14"/>
    <p:sldId id="3705" r:id="rId15"/>
    <p:sldId id="3706" r:id="rId16"/>
    <p:sldId id="3707" r:id="rId17"/>
    <p:sldId id="3708" r:id="rId18"/>
    <p:sldId id="3709" r:id="rId19"/>
    <p:sldId id="3710" r:id="rId20"/>
    <p:sldId id="3711" r:id="rId21"/>
    <p:sldId id="3712" r:id="rId22"/>
    <p:sldId id="3713" r:id="rId23"/>
    <p:sldId id="3700"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1620">
          <p15:clr>
            <a:srgbClr val="A4A3A4"/>
          </p15:clr>
        </p15:guide>
        <p15:guide id="4" orient="horz" pos="613">
          <p15:clr>
            <a:srgbClr val="A4A3A4"/>
          </p15:clr>
        </p15:guide>
        <p15:guide id="5" orient="horz" pos="756" userDrawn="1">
          <p15:clr>
            <a:srgbClr val="A4A3A4"/>
          </p15:clr>
        </p15:guide>
        <p15:guide id="7" pos="5760" userDrawn="1">
          <p15:clr>
            <a:srgbClr val="A4A3A4"/>
          </p15:clr>
        </p15:guide>
        <p15:guide id="8" pos="3663">
          <p15:clr>
            <a:srgbClr val="A4A3A4"/>
          </p15:clr>
        </p15:guide>
        <p15:guide id="10" pos="23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8FB0"/>
    <a:srgbClr val="708549"/>
    <a:srgbClr val="418FDE"/>
    <a:srgbClr val="CF4520"/>
    <a:srgbClr val="D66D50"/>
    <a:srgbClr val="000000"/>
    <a:srgbClr val="A45C98"/>
    <a:srgbClr val="0072CB"/>
    <a:srgbClr val="0077D8"/>
    <a:srgbClr val="F1C4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27" autoAdjust="0"/>
    <p:restoredTop sz="96027" autoAdjust="0"/>
  </p:normalViewPr>
  <p:slideViewPr>
    <p:cSldViewPr snapToGrid="0" snapToObjects="1">
      <p:cViewPr varScale="1">
        <p:scale>
          <a:sx n="157" d="100"/>
          <a:sy n="157" d="100"/>
        </p:scale>
        <p:origin x="1080" y="160"/>
      </p:cViewPr>
      <p:guideLst>
        <p:guide orient="horz" pos="1620"/>
        <p:guide orient="horz" pos="613"/>
        <p:guide orient="horz" pos="756"/>
        <p:guide pos="5760"/>
        <p:guide pos="3663"/>
        <p:guide pos="230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96" d="100"/>
          <a:sy n="96" d="100"/>
        </p:scale>
        <p:origin x="4328"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customXml" Target="../customXml/item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notesMaster" Target="notesMasters/notesMaster1.xml"/><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microsoft.com/office/2016/11/relationships/changesInfo" Target="changesInfos/changesInfo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Master" Target="slideMasters/slideMaster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Munoz" userId="48875815-e256-4fab-95ec-75150e97ab30" providerId="ADAL" clId="{9D56ACBD-A8AA-2848-8624-D6A1F8F0B7DA}"/>
    <pc:docChg chg="custSel modSld">
      <pc:chgData name="Mary Munoz" userId="48875815-e256-4fab-95ec-75150e97ab30" providerId="ADAL" clId="{9D56ACBD-A8AA-2848-8624-D6A1F8F0B7DA}" dt="2025-04-23T15:40:43.702" v="2"/>
      <pc:docMkLst>
        <pc:docMk/>
      </pc:docMkLst>
      <pc:sldChg chg="addSp delSp modSp mod modClrScheme chgLayout">
        <pc:chgData name="Mary Munoz" userId="48875815-e256-4fab-95ec-75150e97ab30" providerId="ADAL" clId="{9D56ACBD-A8AA-2848-8624-D6A1F8F0B7DA}" dt="2025-04-23T15:40:43.702" v="2"/>
        <pc:sldMkLst>
          <pc:docMk/>
          <pc:sldMk cId="4062284191" sldId="3701"/>
        </pc:sldMkLst>
        <pc:spChg chg="add mod">
          <ac:chgData name="Mary Munoz" userId="48875815-e256-4fab-95ec-75150e97ab30" providerId="ADAL" clId="{9D56ACBD-A8AA-2848-8624-D6A1F8F0B7DA}" dt="2025-04-23T15:40:43.702" v="2"/>
          <ac:spMkLst>
            <pc:docMk/>
            <pc:sldMk cId="4062284191" sldId="3701"/>
            <ac:spMk id="2" creationId="{CCECA83B-3547-995A-47FE-9963313E9B2F}"/>
          </ac:spMkLst>
        </pc:spChg>
        <pc:spChg chg="del mod ord">
          <ac:chgData name="Mary Munoz" userId="48875815-e256-4fab-95ec-75150e97ab30" providerId="ADAL" clId="{9D56ACBD-A8AA-2848-8624-D6A1F8F0B7DA}" dt="2025-04-23T15:32:05.807" v="0" actId="700"/>
          <ac:spMkLst>
            <pc:docMk/>
            <pc:sldMk cId="4062284191" sldId="3701"/>
            <ac:spMk id="2" creationId="{E58E1EAC-218E-CA81-37B8-79092CD99602}"/>
          </ac:spMkLst>
        </pc:spChg>
        <pc:spChg chg="del mod ord">
          <ac:chgData name="Mary Munoz" userId="48875815-e256-4fab-95ec-75150e97ab30" providerId="ADAL" clId="{9D56ACBD-A8AA-2848-8624-D6A1F8F0B7DA}" dt="2025-04-23T15:32:05.807" v="0" actId="700"/>
          <ac:spMkLst>
            <pc:docMk/>
            <pc:sldMk cId="4062284191" sldId="3701"/>
            <ac:spMk id="3" creationId="{ADA29254-075C-5961-95B4-9F60BCF1BCAA}"/>
          </ac:spMkLst>
        </pc:spChg>
        <pc:spChg chg="del mod ord">
          <ac:chgData name="Mary Munoz" userId="48875815-e256-4fab-95ec-75150e97ab30" providerId="ADAL" clId="{9D56ACBD-A8AA-2848-8624-D6A1F8F0B7DA}" dt="2025-04-23T15:32:05.807" v="0" actId="700"/>
          <ac:spMkLst>
            <pc:docMk/>
            <pc:sldMk cId="4062284191" sldId="3701"/>
            <ac:spMk id="4" creationId="{4F9E246A-B5F1-DDC3-0ED2-6095063A75D5}"/>
          </ac:spMkLst>
        </pc:spChg>
        <pc:spChg chg="del mod ord">
          <ac:chgData name="Mary Munoz" userId="48875815-e256-4fab-95ec-75150e97ab30" providerId="ADAL" clId="{9D56ACBD-A8AA-2848-8624-D6A1F8F0B7DA}" dt="2025-04-23T15:32:05.807" v="0" actId="700"/>
          <ac:spMkLst>
            <pc:docMk/>
            <pc:sldMk cId="4062284191" sldId="3701"/>
            <ac:spMk id="5" creationId="{75C36A6E-435D-055A-107A-4E20771414CC}"/>
          </ac:spMkLst>
        </pc:spChg>
        <pc:spChg chg="add del mod ord">
          <ac:chgData name="Mary Munoz" userId="48875815-e256-4fab-95ec-75150e97ab30" providerId="ADAL" clId="{9D56ACBD-A8AA-2848-8624-D6A1F8F0B7DA}" dt="2025-04-23T15:32:13.183" v="1" actId="700"/>
          <ac:spMkLst>
            <pc:docMk/>
            <pc:sldMk cId="4062284191" sldId="3701"/>
            <ac:spMk id="6" creationId="{38F4DEF9-72F6-1475-5F73-01A7619C32D6}"/>
          </ac:spMkLst>
        </pc:spChg>
        <pc:spChg chg="add del mod ord">
          <ac:chgData name="Mary Munoz" userId="48875815-e256-4fab-95ec-75150e97ab30" providerId="ADAL" clId="{9D56ACBD-A8AA-2848-8624-D6A1F8F0B7DA}" dt="2025-04-23T15:32:13.183" v="1" actId="700"/>
          <ac:spMkLst>
            <pc:docMk/>
            <pc:sldMk cId="4062284191" sldId="3701"/>
            <ac:spMk id="7" creationId="{2CA69B64-D625-E6DD-0A0C-74100A6CD1B2}"/>
          </ac:spMkLst>
        </pc:spChg>
        <pc:spChg chg="add del mod ord">
          <ac:chgData name="Mary Munoz" userId="48875815-e256-4fab-95ec-75150e97ab30" providerId="ADAL" clId="{9D56ACBD-A8AA-2848-8624-D6A1F8F0B7DA}" dt="2025-04-23T15:32:13.183" v="1" actId="700"/>
          <ac:spMkLst>
            <pc:docMk/>
            <pc:sldMk cId="4062284191" sldId="3701"/>
            <ac:spMk id="8" creationId="{709D02B8-D96F-BD6E-69FA-788D0BF6D4CA}"/>
          </ac:spMkLst>
        </pc:spChg>
        <pc:spChg chg="add del mod ord">
          <ac:chgData name="Mary Munoz" userId="48875815-e256-4fab-95ec-75150e97ab30" providerId="ADAL" clId="{9D56ACBD-A8AA-2848-8624-D6A1F8F0B7DA}" dt="2025-04-23T15:32:13.183" v="1" actId="700"/>
          <ac:spMkLst>
            <pc:docMk/>
            <pc:sldMk cId="4062284191" sldId="3701"/>
            <ac:spMk id="9" creationId="{C801B2D0-600F-FBA6-EE41-B3B1EDEFBBD7}"/>
          </ac:spMkLst>
        </pc:spChg>
        <pc:spChg chg="add del mod ord">
          <ac:chgData name="Mary Munoz" userId="48875815-e256-4fab-95ec-75150e97ab30" providerId="ADAL" clId="{9D56ACBD-A8AA-2848-8624-D6A1F8F0B7DA}" dt="2025-04-23T15:32:13.183" v="1" actId="700"/>
          <ac:spMkLst>
            <pc:docMk/>
            <pc:sldMk cId="4062284191" sldId="3701"/>
            <ac:spMk id="10" creationId="{5DC5EFE2-38F4-E343-477A-4A223FE7FF1C}"/>
          </ac:spMkLst>
        </pc:spChg>
        <pc:spChg chg="add mod ord">
          <ac:chgData name="Mary Munoz" userId="48875815-e256-4fab-95ec-75150e97ab30" providerId="ADAL" clId="{9D56ACBD-A8AA-2848-8624-D6A1F8F0B7DA}" dt="2025-04-23T15:32:13.183" v="1" actId="700"/>
          <ac:spMkLst>
            <pc:docMk/>
            <pc:sldMk cId="4062284191" sldId="3701"/>
            <ac:spMk id="11" creationId="{3E5F1A6B-D66F-48D9-9603-E565BAD17E59}"/>
          </ac:spMkLst>
        </pc:spChg>
        <pc:spChg chg="add mod ord">
          <ac:chgData name="Mary Munoz" userId="48875815-e256-4fab-95ec-75150e97ab30" providerId="ADAL" clId="{9D56ACBD-A8AA-2848-8624-D6A1F8F0B7DA}" dt="2025-04-23T15:32:13.183" v="1" actId="700"/>
          <ac:spMkLst>
            <pc:docMk/>
            <pc:sldMk cId="4062284191" sldId="3701"/>
            <ac:spMk id="12" creationId="{545A324F-C1A5-028B-E3CD-285B8171EFA0}"/>
          </ac:spMkLst>
        </pc:spChg>
        <pc:spChg chg="add mod ord">
          <ac:chgData name="Mary Munoz" userId="48875815-e256-4fab-95ec-75150e97ab30" providerId="ADAL" clId="{9D56ACBD-A8AA-2848-8624-D6A1F8F0B7DA}" dt="2025-04-23T15:32:13.183" v="1" actId="700"/>
          <ac:spMkLst>
            <pc:docMk/>
            <pc:sldMk cId="4062284191" sldId="3701"/>
            <ac:spMk id="13" creationId="{A4E5C266-8925-8901-5FCA-661DF7C23F4A}"/>
          </ac:spMkLst>
        </pc:spChg>
        <pc:spChg chg="add mod ord">
          <ac:chgData name="Mary Munoz" userId="48875815-e256-4fab-95ec-75150e97ab30" providerId="ADAL" clId="{9D56ACBD-A8AA-2848-8624-D6A1F8F0B7DA}" dt="2025-04-23T15:32:13.183" v="1" actId="700"/>
          <ac:spMkLst>
            <pc:docMk/>
            <pc:sldMk cId="4062284191" sldId="3701"/>
            <ac:spMk id="14" creationId="{E4400985-7731-68CB-3A79-0B63143330E8}"/>
          </ac:spMkLst>
        </pc:spChg>
      </pc:sldChg>
      <pc:sldChg chg="addSp modSp">
        <pc:chgData name="Mary Munoz" userId="48875815-e256-4fab-95ec-75150e97ab30" providerId="ADAL" clId="{9D56ACBD-A8AA-2848-8624-D6A1F8F0B7DA}" dt="2025-04-23T15:40:43.702" v="2"/>
        <pc:sldMkLst>
          <pc:docMk/>
          <pc:sldMk cId="331610560" sldId="3702"/>
        </pc:sldMkLst>
        <pc:spChg chg="add mod">
          <ac:chgData name="Mary Munoz" userId="48875815-e256-4fab-95ec-75150e97ab30" providerId="ADAL" clId="{9D56ACBD-A8AA-2848-8624-D6A1F8F0B7DA}" dt="2025-04-23T15:40:43.702" v="2"/>
          <ac:spMkLst>
            <pc:docMk/>
            <pc:sldMk cId="331610560" sldId="3702"/>
            <ac:spMk id="2" creationId="{83102204-4189-A260-4CE9-F53B551C6E10}"/>
          </ac:spMkLst>
        </pc:spChg>
      </pc:sldChg>
      <pc:sldChg chg="addSp modSp">
        <pc:chgData name="Mary Munoz" userId="48875815-e256-4fab-95ec-75150e97ab30" providerId="ADAL" clId="{9D56ACBD-A8AA-2848-8624-D6A1F8F0B7DA}" dt="2025-04-23T15:40:43.702" v="2"/>
        <pc:sldMkLst>
          <pc:docMk/>
          <pc:sldMk cId="1839023948" sldId="3703"/>
        </pc:sldMkLst>
        <pc:spChg chg="add mod">
          <ac:chgData name="Mary Munoz" userId="48875815-e256-4fab-95ec-75150e97ab30" providerId="ADAL" clId="{9D56ACBD-A8AA-2848-8624-D6A1F8F0B7DA}" dt="2025-04-23T15:40:43.702" v="2"/>
          <ac:spMkLst>
            <pc:docMk/>
            <pc:sldMk cId="1839023948" sldId="3703"/>
            <ac:spMk id="2" creationId="{E838FB1E-0242-7F43-0E96-810464259F5E}"/>
          </ac:spMkLst>
        </pc:spChg>
      </pc:sldChg>
      <pc:sldChg chg="addSp modSp">
        <pc:chgData name="Mary Munoz" userId="48875815-e256-4fab-95ec-75150e97ab30" providerId="ADAL" clId="{9D56ACBD-A8AA-2848-8624-D6A1F8F0B7DA}" dt="2025-04-23T15:40:43.702" v="2"/>
        <pc:sldMkLst>
          <pc:docMk/>
          <pc:sldMk cId="2944880368" sldId="3704"/>
        </pc:sldMkLst>
        <pc:spChg chg="add mod">
          <ac:chgData name="Mary Munoz" userId="48875815-e256-4fab-95ec-75150e97ab30" providerId="ADAL" clId="{9D56ACBD-A8AA-2848-8624-D6A1F8F0B7DA}" dt="2025-04-23T15:40:43.702" v="2"/>
          <ac:spMkLst>
            <pc:docMk/>
            <pc:sldMk cId="2944880368" sldId="3704"/>
            <ac:spMk id="2" creationId="{77179DA0-25E1-569C-DFAF-5095E095248F}"/>
          </ac:spMkLst>
        </pc:spChg>
      </pc:sldChg>
      <pc:sldChg chg="addSp modSp">
        <pc:chgData name="Mary Munoz" userId="48875815-e256-4fab-95ec-75150e97ab30" providerId="ADAL" clId="{9D56ACBD-A8AA-2848-8624-D6A1F8F0B7DA}" dt="2025-04-23T15:40:43.702" v="2"/>
        <pc:sldMkLst>
          <pc:docMk/>
          <pc:sldMk cId="1991293257" sldId="3705"/>
        </pc:sldMkLst>
        <pc:spChg chg="add mod">
          <ac:chgData name="Mary Munoz" userId="48875815-e256-4fab-95ec-75150e97ab30" providerId="ADAL" clId="{9D56ACBD-A8AA-2848-8624-D6A1F8F0B7DA}" dt="2025-04-23T15:40:43.702" v="2"/>
          <ac:spMkLst>
            <pc:docMk/>
            <pc:sldMk cId="1991293257" sldId="3705"/>
            <ac:spMk id="2" creationId="{8A6FEFFE-0A3F-FC5B-CD87-6EF3431A3B9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D7D3A2-31E4-8E42-BFE4-E1D5C718E739}" type="datetimeFigureOut">
              <a:rPr lang="en-US" smtClean="0"/>
              <a:pPr/>
              <a:t>4/23/25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98F7A4-CE3D-804B-A1DB-4079A629C97B}" type="slidenum">
              <a:rPr lang="en-US" smtClean="0"/>
              <a:pPr/>
              <a:t>‹#›</a:t>
            </a:fld>
            <a:endParaRPr lang="en-US" dirty="0"/>
          </a:p>
        </p:txBody>
      </p:sp>
    </p:spTree>
    <p:extLst>
      <p:ext uri="{BB962C8B-B14F-4D97-AF65-F5344CB8AC3E}">
        <p14:creationId xmlns:p14="http://schemas.microsoft.com/office/powerpoint/2010/main" val="3295679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0E2176-2878-124F-9D1F-E150291074BD}" type="datetimeFigureOut">
              <a:rPr lang="en-US" smtClean="0"/>
              <a:pPr/>
              <a:t>4/23/25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D3DDD1-A2AC-0143-A10E-767D06A6F773}" type="slidenum">
              <a:rPr lang="en-US" smtClean="0"/>
              <a:pPr/>
              <a:t>‹#›</a:t>
            </a:fld>
            <a:endParaRPr lang="en-US" dirty="0"/>
          </a:p>
        </p:txBody>
      </p:sp>
    </p:spTree>
    <p:extLst>
      <p:ext uri="{BB962C8B-B14F-4D97-AF65-F5344CB8AC3E}">
        <p14:creationId xmlns:p14="http://schemas.microsoft.com/office/powerpoint/2010/main" val="383555749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3DDD1-A2AC-0143-A10E-767D06A6F773}" type="slidenum">
              <a:rPr lang="en-US" smtClean="0"/>
              <a:pPr/>
              <a:t>4</a:t>
            </a:fld>
            <a:endParaRPr lang="en-US" dirty="0"/>
          </a:p>
        </p:txBody>
      </p:sp>
    </p:spTree>
    <p:extLst>
      <p:ext uri="{BB962C8B-B14F-4D97-AF65-F5344CB8AC3E}">
        <p14:creationId xmlns:p14="http://schemas.microsoft.com/office/powerpoint/2010/main" val="1179209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3DDD1-A2AC-0143-A10E-767D06A6F773}" type="slidenum">
              <a:rPr lang="en-US" smtClean="0"/>
              <a:pPr/>
              <a:t>14</a:t>
            </a:fld>
            <a:endParaRPr lang="en-US" dirty="0"/>
          </a:p>
        </p:txBody>
      </p:sp>
    </p:spTree>
    <p:extLst>
      <p:ext uri="{BB962C8B-B14F-4D97-AF65-F5344CB8AC3E}">
        <p14:creationId xmlns:p14="http://schemas.microsoft.com/office/powerpoint/2010/main" val="4268843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hyperlink" Target="https://cnn.com/" TargetMode="External"/><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section, 1 speaker">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C0CFC2F1-F3BE-B5EA-F36C-685EF5C8E633}"/>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p:txBody>
          <a:bodyPr anchor="b"/>
          <a:lstStyle/>
          <a:p>
            <a:r>
              <a:rPr lang="en-US"/>
              <a:t>Click to edit Master title style</a:t>
            </a:r>
            <a:endParaRPr lang="en-US" dirty="0"/>
          </a:p>
        </p:txBody>
      </p:sp>
      <p:sp>
        <p:nvSpPr>
          <p:cNvPr id="5" name="Section title">
            <a:extLst>
              <a:ext uri="{FF2B5EF4-FFF2-40B4-BE49-F238E27FC236}">
                <a16:creationId xmlns:a16="http://schemas.microsoft.com/office/drawing/2014/main" id="{9464CDC4-C1F5-EDFE-3B07-182F279DC8D4}"/>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8" name="Faculty name">
            <a:extLst>
              <a:ext uri="{FF2B5EF4-FFF2-40B4-BE49-F238E27FC236}">
                <a16:creationId xmlns:a16="http://schemas.microsoft.com/office/drawing/2014/main" id="{CB31E7BD-37F7-F32D-F921-8C34BCDEEC2E}"/>
              </a:ext>
            </a:extLst>
          </p:cNvPr>
          <p:cNvSpPr>
            <a:spLocks noGrp="1"/>
          </p:cNvSpPr>
          <p:nvPr>
            <p:ph type="body" sz="quarter" idx="12"/>
          </p:nvPr>
        </p:nvSpPr>
        <p:spPr>
          <a:xfrm>
            <a:off x="3581872" y="3597674"/>
            <a:ext cx="3433652" cy="966788"/>
          </a:xfrm>
          <a:prstGeom prst="rect">
            <a:avLst/>
          </a:prstGeom>
          <a:noFill/>
        </p:spPr>
        <p:txBody>
          <a:bodyPr anchor="ctr"/>
          <a:lstStyle>
            <a:lvl1pPr marL="0" indent="0" algn="ctr">
              <a:spcBef>
                <a:spcPts val="0"/>
              </a:spcBef>
              <a:buFontTx/>
              <a:buNone/>
              <a:defRPr sz="1600" i="0">
                <a:solidFill>
                  <a:schemeClr val="bg1"/>
                </a:solidFill>
                <a:latin typeface="Georgia" panose="02040502050405020303" pitchFamily="18" charset="0"/>
              </a:defRPr>
            </a:lvl1pPr>
            <a:lvl2pPr marL="282765" indent="0">
              <a:buFontTx/>
              <a:buNone/>
              <a:defRPr>
                <a:solidFill>
                  <a:schemeClr val="bg1"/>
                </a:solidFill>
              </a:defRPr>
            </a:lvl2pPr>
            <a:lvl3pPr marL="566928"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11" name="Faculty photo">
            <a:extLst>
              <a:ext uri="{FF2B5EF4-FFF2-40B4-BE49-F238E27FC236}">
                <a16:creationId xmlns:a16="http://schemas.microsoft.com/office/drawing/2014/main" id="{A8AF65C3-DE39-8A53-8060-E312EE754B40}"/>
              </a:ext>
            </a:extLst>
          </p:cNvPr>
          <p:cNvSpPr>
            <a:spLocks noGrp="1"/>
          </p:cNvSpPr>
          <p:nvPr>
            <p:ph type="pic" sz="quarter" idx="13"/>
          </p:nvPr>
        </p:nvSpPr>
        <p:spPr>
          <a:xfrm>
            <a:off x="7075070" y="3263708"/>
            <a:ext cx="1630642" cy="1628858"/>
          </a:xfrm>
          <a:prstGeom prst="rect">
            <a:avLst/>
          </a:prstGeom>
          <a:ln w="25400">
            <a:solidFill>
              <a:schemeClr val="accent4"/>
            </a:solidFill>
          </a:ln>
        </p:spPr>
        <p:txBody>
          <a:bodyPr anchor="t"/>
          <a:lstStyle>
            <a:lvl1pPr marL="0" indent="0" algn="ctr">
              <a:buNone/>
              <a:defRPr>
                <a:solidFill>
                  <a:schemeClr val="bg1"/>
                </a:solidFill>
              </a:defRPr>
            </a:lvl1pPr>
          </a:lstStyle>
          <a:p>
            <a:r>
              <a:rPr lang="en-US"/>
              <a:t>Click icon to add picture</a:t>
            </a:r>
            <a:endParaRPr lang="en-US" dirty="0"/>
          </a:p>
        </p:txBody>
      </p:sp>
      <p:sp>
        <p:nvSpPr>
          <p:cNvPr id="7" name="Credit">
            <a:extLst>
              <a:ext uri="{FF2B5EF4-FFF2-40B4-BE49-F238E27FC236}">
                <a16:creationId xmlns:a16="http://schemas.microsoft.com/office/drawing/2014/main" id="{EA0D684B-9C07-1C02-43A0-5689A04D52D8}"/>
              </a:ext>
            </a:extLst>
          </p:cNvPr>
          <p:cNvSpPr>
            <a:spLocks noGrp="1"/>
          </p:cNvSpPr>
          <p:nvPr>
            <p:ph type="body" sz="quarter" idx="14" hasCustomPrompt="1"/>
          </p:nvPr>
        </p:nvSpPr>
        <p:spPr>
          <a:xfrm>
            <a:off x="3625025" y="4827074"/>
            <a:ext cx="3347346"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nchor="b"/>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933434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with headshot">
    <p:spTree>
      <p:nvGrpSpPr>
        <p:cNvPr id="1" name=""/>
        <p:cNvGrpSpPr/>
        <p:nvPr/>
      </p:nvGrpSpPr>
      <p:grpSpPr>
        <a:xfrm>
          <a:off x="0" y="0"/>
          <a:ext cx="0" cy="0"/>
          <a:chOff x="0" y="0"/>
          <a:chExt cx="0" cy="0"/>
        </a:xfrm>
      </p:grpSpPr>
      <p:sp>
        <p:nvSpPr>
          <p:cNvPr id="4" name="Decorative bar">
            <a:extLst>
              <a:ext uri="{FF2B5EF4-FFF2-40B4-BE49-F238E27FC236}">
                <a16:creationId xmlns:a16="http://schemas.microsoft.com/office/drawing/2014/main" id="{BD132701-7BD1-BB69-31C5-E14DAE63E8D0}"/>
              </a:ext>
              <a:ext uri="{C183D7F6-B498-43B3-948B-1728B52AA6E4}">
                <adec:decorative xmlns:adec="http://schemas.microsoft.com/office/drawing/2017/decorative" val="1"/>
              </a:ext>
            </a:extLst>
          </p:cNvPr>
          <p:cNvSpPr/>
          <p:nvPr userDrawn="1"/>
        </p:nvSpPr>
        <p:spPr>
          <a:xfrm>
            <a:off x="1828800" y="1472513"/>
            <a:ext cx="7315200" cy="9144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5" name="Decorative line">
            <a:extLst>
              <a:ext uri="{FF2B5EF4-FFF2-40B4-BE49-F238E27FC236}">
                <a16:creationId xmlns:a16="http://schemas.microsoft.com/office/drawing/2014/main" id="{9E5811FD-A6C6-FABD-43C2-4A80A5E9E2B2}"/>
              </a:ext>
            </a:extLst>
          </p:cNvPr>
          <p:cNvSpPr/>
          <p:nvPr userDrawn="1"/>
        </p:nvSpPr>
        <p:spPr>
          <a:xfrm>
            <a:off x="1826735" y="2313761"/>
            <a:ext cx="7315200" cy="73152"/>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36C248-7ED8-B083-7A2D-55F99407809E}"/>
              </a:ext>
            </a:extLst>
          </p:cNvPr>
          <p:cNvSpPr>
            <a:spLocks noGrp="1"/>
          </p:cNvSpPr>
          <p:nvPr>
            <p:ph type="title"/>
          </p:nvPr>
        </p:nvSpPr>
        <p:spPr>
          <a:xfrm>
            <a:off x="1824670" y="1472513"/>
            <a:ext cx="4498848"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
        <p:nvSpPr>
          <p:cNvPr id="6" name="Faculty photo">
            <a:extLst>
              <a:ext uri="{FF2B5EF4-FFF2-40B4-BE49-F238E27FC236}">
                <a16:creationId xmlns:a16="http://schemas.microsoft.com/office/drawing/2014/main" id="{CCEDD7B8-D540-A839-6B34-DEC9AD13791A}"/>
              </a:ext>
            </a:extLst>
          </p:cNvPr>
          <p:cNvSpPr>
            <a:spLocks noGrp="1"/>
          </p:cNvSpPr>
          <p:nvPr>
            <p:ph type="pic" sz="quarter" idx="11"/>
          </p:nvPr>
        </p:nvSpPr>
        <p:spPr>
          <a:xfrm>
            <a:off x="6310927" y="939248"/>
            <a:ext cx="2275134" cy="2005430"/>
          </a:xfrm>
          <a:prstGeom prst="rect">
            <a:avLst/>
          </a:prstGeom>
          <a:ln w="38100">
            <a:solidFill>
              <a:schemeClr val="accent4"/>
            </a:solidFill>
            <a:miter lim="800000"/>
          </a:ln>
        </p:spPr>
        <p:txBody>
          <a:bodyPr/>
          <a:lstStyle>
            <a:lvl1pPr marL="0" indent="0">
              <a:buFontTx/>
              <a:buNone/>
              <a:defRPr sz="1800">
                <a:solidFill>
                  <a:schemeClr val="bg1"/>
                </a:solidFill>
                <a:latin typeface="Calibri" panose="020F0502020204030204" pitchFamily="34" charset="0"/>
                <a:cs typeface="Calibri" panose="020F0502020204030204" pitchFamily="34" charset="0"/>
              </a:defRPr>
            </a:lvl1pPr>
          </a:lstStyle>
          <a:p>
            <a:r>
              <a:rPr lang="en-US" dirty="0"/>
              <a:t>Click icon to add picture</a:t>
            </a:r>
          </a:p>
        </p:txBody>
      </p:sp>
      <p:sp>
        <p:nvSpPr>
          <p:cNvPr id="7" name="Faculty name">
            <a:extLst>
              <a:ext uri="{FF2B5EF4-FFF2-40B4-BE49-F238E27FC236}">
                <a16:creationId xmlns:a16="http://schemas.microsoft.com/office/drawing/2014/main" id="{14892DC7-87BF-693A-8DA8-545D4D0ECBDC}"/>
              </a:ext>
            </a:extLst>
          </p:cNvPr>
          <p:cNvSpPr>
            <a:spLocks noGrp="1"/>
          </p:cNvSpPr>
          <p:nvPr>
            <p:ph idx="12" hasCustomPrompt="1"/>
          </p:nvPr>
        </p:nvSpPr>
        <p:spPr>
          <a:xfrm>
            <a:off x="5932776" y="3043437"/>
            <a:ext cx="3031435" cy="280036"/>
          </a:xfrm>
          <a:prstGeom prst="rect">
            <a:avLst/>
          </a:prstGeom>
          <a:noFill/>
          <a:ln w="9525" cap="flat" cmpd="sng" algn="ctr">
            <a:noFill/>
            <a:prstDash val="solid"/>
            <a:miter lim="800000"/>
            <a:headEnd type="none" w="med" len="med"/>
            <a:tailEnd type="none" w="med" len="med"/>
          </a:ln>
        </p:spPr>
        <p:txBody>
          <a:bodyPr lIns="0" tIns="0" rIns="0" bIns="0" anchor="t">
            <a:normAutofit/>
          </a:bodyPr>
          <a:lstStyle>
            <a:lvl1pPr marL="0" marR="0" indent="0" algn="ctr"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1000" baseline="0">
                <a:solidFill>
                  <a:schemeClr val="bg1"/>
                </a:solidFill>
                <a:latin typeface="Georgia" panose="02040502050405020303" pitchFamily="18" charset="0"/>
                <a:cs typeface="Calibri"/>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faculty name</a:t>
            </a:r>
          </a:p>
        </p:txBody>
      </p:sp>
      <p:sp>
        <p:nvSpPr>
          <p:cNvPr id="8" name="Source">
            <a:extLst>
              <a:ext uri="{FF2B5EF4-FFF2-40B4-BE49-F238E27FC236}">
                <a16:creationId xmlns:a16="http://schemas.microsoft.com/office/drawing/2014/main" id="{087F9B04-6EC3-3417-BB1B-8A4E87429F31}"/>
              </a:ext>
            </a:extLst>
          </p:cNvPr>
          <p:cNvSpPr>
            <a:spLocks noGrp="1"/>
          </p:cNvSpPr>
          <p:nvPr>
            <p:ph type="body" sz="quarter" idx="14"/>
          </p:nvPr>
        </p:nvSpPr>
        <p:spPr>
          <a:xfrm>
            <a:off x="149223" y="4795065"/>
            <a:ext cx="5257800" cy="274320"/>
          </a:xfrm>
          <a:prstGeom prst="rect">
            <a:avLst/>
          </a:prstGeom>
        </p:spPr>
        <p:txBody>
          <a:bodyPr lIns="0" tIns="0" rIns="0" bIns="0" anchor="b"/>
          <a:lstStyle>
            <a:lvl1pPr marL="0" indent="0">
              <a:buFontTx/>
              <a:buNone/>
              <a:defRPr sz="8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Tree>
    <p:extLst>
      <p:ext uri="{BB962C8B-B14F-4D97-AF65-F5344CB8AC3E}">
        <p14:creationId xmlns:p14="http://schemas.microsoft.com/office/powerpoint/2010/main" val="421889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with photo">
    <p:spTree>
      <p:nvGrpSpPr>
        <p:cNvPr id="1" name=""/>
        <p:cNvGrpSpPr/>
        <p:nvPr/>
      </p:nvGrpSpPr>
      <p:grpSpPr>
        <a:xfrm>
          <a:off x="0" y="0"/>
          <a:ext cx="0" cy="0"/>
          <a:chOff x="0" y="0"/>
          <a:chExt cx="0" cy="0"/>
        </a:xfrm>
      </p:grpSpPr>
      <p:sp>
        <p:nvSpPr>
          <p:cNvPr id="11" name="Decorative bar">
            <a:extLst>
              <a:ext uri="{FF2B5EF4-FFF2-40B4-BE49-F238E27FC236}">
                <a16:creationId xmlns:a16="http://schemas.microsoft.com/office/drawing/2014/main" id="{F6E1FD1C-40BD-41CA-AA2E-A49D45AF9BD7}"/>
              </a:ext>
              <a:ext uri="{C183D7F6-B498-43B3-948B-1728B52AA6E4}">
                <adec:decorative xmlns:adec="http://schemas.microsoft.com/office/drawing/2017/decorative" val="1"/>
              </a:ext>
            </a:extLst>
          </p:cNvPr>
          <p:cNvSpPr/>
          <p:nvPr userDrawn="1"/>
        </p:nvSpPr>
        <p:spPr>
          <a:xfrm>
            <a:off x="5846" y="2578605"/>
            <a:ext cx="4572000" cy="9144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2" name="Decorative line">
            <a:extLst>
              <a:ext uri="{FF2B5EF4-FFF2-40B4-BE49-F238E27FC236}">
                <a16:creationId xmlns:a16="http://schemas.microsoft.com/office/drawing/2014/main" id="{35903B21-2708-73ED-FF55-B196BDD1077B}"/>
              </a:ext>
            </a:extLst>
          </p:cNvPr>
          <p:cNvSpPr/>
          <p:nvPr userDrawn="1"/>
        </p:nvSpPr>
        <p:spPr>
          <a:xfrm>
            <a:off x="0" y="3419853"/>
            <a:ext cx="4572000" cy="73152"/>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36C248-7ED8-B083-7A2D-55F99407809E}"/>
              </a:ext>
            </a:extLst>
          </p:cNvPr>
          <p:cNvSpPr>
            <a:spLocks noGrp="1"/>
          </p:cNvSpPr>
          <p:nvPr>
            <p:ph type="title"/>
          </p:nvPr>
        </p:nvSpPr>
        <p:spPr>
          <a:xfrm>
            <a:off x="42422" y="2578605"/>
            <a:ext cx="4498848"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10" name="Photo">
            <a:extLst>
              <a:ext uri="{FF2B5EF4-FFF2-40B4-BE49-F238E27FC236}">
                <a16:creationId xmlns:a16="http://schemas.microsoft.com/office/drawing/2014/main" id="{ED71E68A-F656-4CCB-9FFC-4FF07A7FF218}"/>
              </a:ext>
            </a:extLst>
          </p:cNvPr>
          <p:cNvSpPr>
            <a:spLocks noGrp="1"/>
          </p:cNvSpPr>
          <p:nvPr>
            <p:ph type="pic" sz="quarter" idx="11"/>
          </p:nvPr>
        </p:nvSpPr>
        <p:spPr>
          <a:xfrm>
            <a:off x="4572000" y="17221"/>
            <a:ext cx="4572000" cy="5148072"/>
          </a:xfrm>
          <a:prstGeom prst="rect">
            <a:avLst/>
          </a:prstGeom>
          <a:ln w="38100">
            <a:noFill/>
            <a:miter lim="800000"/>
          </a:ln>
        </p:spPr>
        <p:txBody>
          <a:bodyPr/>
          <a:lstStyle>
            <a:lvl1pPr marL="0" indent="0">
              <a:buFontTx/>
              <a:buNone/>
              <a:defRPr>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r>
              <a:rPr lang="en-US" dirty="0"/>
              <a:t>Click icon to add picture</a:t>
            </a:r>
          </a:p>
        </p:txBody>
      </p:sp>
      <p:sp>
        <p:nvSpPr>
          <p:cNvPr id="8" name="Source">
            <a:extLst>
              <a:ext uri="{FF2B5EF4-FFF2-40B4-BE49-F238E27FC236}">
                <a16:creationId xmlns:a16="http://schemas.microsoft.com/office/drawing/2014/main" id="{087F9B04-6EC3-3417-BB1B-8A4E87429F31}"/>
              </a:ext>
            </a:extLst>
          </p:cNvPr>
          <p:cNvSpPr>
            <a:spLocks noGrp="1"/>
          </p:cNvSpPr>
          <p:nvPr>
            <p:ph type="body" sz="quarter" idx="14"/>
          </p:nvPr>
        </p:nvSpPr>
        <p:spPr>
          <a:xfrm>
            <a:off x="149223" y="4795065"/>
            <a:ext cx="5257800" cy="274320"/>
          </a:xfrm>
          <a:prstGeom prst="rect">
            <a:avLst/>
          </a:prstGeom>
        </p:spPr>
        <p:txBody>
          <a:bodyPr lIns="0" tIns="0" rIns="0" bIns="0" anchor="b"/>
          <a:lstStyle>
            <a:lvl1pPr marL="0" indent="0">
              <a:buFontTx/>
              <a:buNone/>
              <a:defRPr sz="8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9262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ne-liner">
    <p:bg>
      <p:bgPr>
        <a:solidFill>
          <a:srgbClr val="9E8FB0">
            <a:alpha val="85000"/>
          </a:srgbClr>
        </a:solidFill>
        <a:effectLst/>
      </p:bgPr>
    </p:bg>
    <p:spTree>
      <p:nvGrpSpPr>
        <p:cNvPr id="1" name=""/>
        <p:cNvGrpSpPr/>
        <p:nvPr/>
      </p:nvGrpSpPr>
      <p:grpSpPr>
        <a:xfrm>
          <a:off x="0" y="0"/>
          <a:ext cx="0" cy="0"/>
          <a:chOff x="0" y="0"/>
          <a:chExt cx="0" cy="0"/>
        </a:xfrm>
      </p:grpSpPr>
      <p:sp>
        <p:nvSpPr>
          <p:cNvPr id="8" name="Decorative bar">
            <a:extLst>
              <a:ext uri="{FF2B5EF4-FFF2-40B4-BE49-F238E27FC236}">
                <a16:creationId xmlns:a16="http://schemas.microsoft.com/office/drawing/2014/main" id="{B68C9810-CECA-C2C7-5169-6BDDE9F6BD7D}"/>
              </a:ext>
              <a:ext uri="{C183D7F6-B498-43B3-948B-1728B52AA6E4}">
                <adec:decorative xmlns:adec="http://schemas.microsoft.com/office/drawing/2017/decorative" val="1"/>
              </a:ext>
            </a:extLst>
          </p:cNvPr>
          <p:cNvSpPr/>
          <p:nvPr userDrawn="1"/>
        </p:nvSpPr>
        <p:spPr>
          <a:xfrm>
            <a:off x="0" y="2113178"/>
            <a:ext cx="9144000" cy="9144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Decorative line">
            <a:extLst>
              <a:ext uri="{FF2B5EF4-FFF2-40B4-BE49-F238E27FC236}">
                <a16:creationId xmlns:a16="http://schemas.microsoft.com/office/drawing/2014/main" id="{FA715414-CBB5-3BDD-F2EE-623944218DD8}"/>
              </a:ext>
            </a:extLst>
          </p:cNvPr>
          <p:cNvSpPr/>
          <p:nvPr userDrawn="1"/>
        </p:nvSpPr>
        <p:spPr>
          <a:xfrm>
            <a:off x="0" y="3028950"/>
            <a:ext cx="9144000" cy="73152"/>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le">
            <a:extLst>
              <a:ext uri="{FF2B5EF4-FFF2-40B4-BE49-F238E27FC236}">
                <a16:creationId xmlns:a16="http://schemas.microsoft.com/office/drawing/2014/main" id="{1106AA7A-561F-0085-4C9C-12CC94DDFA6A}"/>
              </a:ext>
            </a:extLst>
          </p:cNvPr>
          <p:cNvSpPr>
            <a:spLocks noGrp="1"/>
          </p:cNvSpPr>
          <p:nvPr>
            <p:ph type="title"/>
          </p:nvPr>
        </p:nvSpPr>
        <p:spPr>
          <a:xfrm>
            <a:off x="628650" y="2157984"/>
            <a:ext cx="7886700" cy="914400"/>
          </a:xfrm>
          <a:prstGeom prst="rect">
            <a:avLst/>
          </a:prstGeom>
        </p:spPr>
        <p:txBody>
          <a:bodyPr anchor="ctr"/>
          <a:lstStyle>
            <a:lvl1pPr algn="ctr">
              <a:defRPr sz="2400"/>
            </a:lvl1pPr>
          </a:lstStyle>
          <a:p>
            <a:r>
              <a:rPr lang="en-US" dirty="0"/>
              <a:t>Click to edit Master title style</a:t>
            </a:r>
          </a:p>
        </p:txBody>
      </p:sp>
      <p:sp>
        <p:nvSpPr>
          <p:cNvPr id="2" name="Slide number">
            <a:extLst>
              <a:ext uri="{FF2B5EF4-FFF2-40B4-BE49-F238E27FC236}">
                <a16:creationId xmlns:a16="http://schemas.microsoft.com/office/drawing/2014/main" id="{61047688-A1EA-13C0-BAEE-CDA57665234C}"/>
              </a:ext>
            </a:extLst>
          </p:cNvPr>
          <p:cNvSpPr>
            <a:spLocks noGrp="1"/>
          </p:cNvSpPr>
          <p:nvPr>
            <p:ph type="sldNum" sz="quarter" idx="10"/>
          </p:nvPr>
        </p:nvSpPr>
        <p:spPr>
          <a:xfrm>
            <a:off x="8339328" y="4810518"/>
            <a:ext cx="649224" cy="274637"/>
          </a:xfrm>
          <a:prstGeom prst="rect">
            <a:avLst/>
          </a:prstGeom>
        </p:spPr>
        <p:txBody>
          <a:bodyPr/>
          <a:lstStyle/>
          <a:p>
            <a:fld id="{FA8F3C7B-73FF-204A-9C8F-90D4B6613D28}" type="slidenum">
              <a:rPr lang="en-US" smtClean="0"/>
              <a:pPr/>
              <a:t>‹#›</a:t>
            </a:fld>
            <a:endParaRPr lang="en-US" dirty="0"/>
          </a:p>
        </p:txBody>
      </p:sp>
    </p:spTree>
    <p:extLst>
      <p:ext uri="{BB962C8B-B14F-4D97-AF65-F5344CB8AC3E}">
        <p14:creationId xmlns:p14="http://schemas.microsoft.com/office/powerpoint/2010/main" val="409099621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liner blue">
    <p:bg>
      <p:bgPr>
        <a:solidFill>
          <a:srgbClr val="062D72"/>
        </a:solidFill>
        <a:effectLst/>
      </p:bgPr>
    </p:bg>
    <p:spTree>
      <p:nvGrpSpPr>
        <p:cNvPr id="1" name=""/>
        <p:cNvGrpSpPr/>
        <p:nvPr/>
      </p:nvGrpSpPr>
      <p:grpSpPr>
        <a:xfrm>
          <a:off x="0" y="0"/>
          <a:ext cx="0" cy="0"/>
          <a:chOff x="0" y="0"/>
          <a:chExt cx="0" cy="0"/>
        </a:xfrm>
      </p:grpSpPr>
      <p:sp>
        <p:nvSpPr>
          <p:cNvPr id="8" name="Decorative bar">
            <a:extLst>
              <a:ext uri="{FF2B5EF4-FFF2-40B4-BE49-F238E27FC236}">
                <a16:creationId xmlns:a16="http://schemas.microsoft.com/office/drawing/2014/main" id="{B68C9810-CECA-C2C7-5169-6BDDE9F6BD7D}"/>
              </a:ext>
              <a:ext uri="{C183D7F6-B498-43B3-948B-1728B52AA6E4}">
                <adec:decorative xmlns:adec="http://schemas.microsoft.com/office/drawing/2017/decorative" val="1"/>
              </a:ext>
            </a:extLst>
          </p:cNvPr>
          <p:cNvSpPr/>
          <p:nvPr userDrawn="1"/>
        </p:nvSpPr>
        <p:spPr>
          <a:xfrm>
            <a:off x="0" y="2113178"/>
            <a:ext cx="9144000" cy="9144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Decorative line">
            <a:extLst>
              <a:ext uri="{FF2B5EF4-FFF2-40B4-BE49-F238E27FC236}">
                <a16:creationId xmlns:a16="http://schemas.microsoft.com/office/drawing/2014/main" id="{FA715414-CBB5-3BDD-F2EE-623944218DD8}"/>
              </a:ext>
            </a:extLst>
          </p:cNvPr>
          <p:cNvSpPr/>
          <p:nvPr userDrawn="1"/>
        </p:nvSpPr>
        <p:spPr>
          <a:xfrm>
            <a:off x="0" y="3028950"/>
            <a:ext cx="9144000" cy="73152"/>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le">
            <a:extLst>
              <a:ext uri="{FF2B5EF4-FFF2-40B4-BE49-F238E27FC236}">
                <a16:creationId xmlns:a16="http://schemas.microsoft.com/office/drawing/2014/main" id="{1106AA7A-561F-0085-4C9C-12CC94DDFA6A}"/>
              </a:ext>
            </a:extLst>
          </p:cNvPr>
          <p:cNvSpPr>
            <a:spLocks noGrp="1"/>
          </p:cNvSpPr>
          <p:nvPr>
            <p:ph type="title"/>
          </p:nvPr>
        </p:nvSpPr>
        <p:spPr>
          <a:xfrm>
            <a:off x="628650" y="2158617"/>
            <a:ext cx="7886700" cy="914400"/>
          </a:xfrm>
          <a:prstGeom prst="rect">
            <a:avLst/>
          </a:prstGeom>
        </p:spPr>
        <p:txBody>
          <a:bodyPr anchor="ctr"/>
          <a:lstStyle>
            <a:lvl1pPr algn="ctr">
              <a:defRPr sz="2400"/>
            </a:lvl1pPr>
          </a:lstStyle>
          <a:p>
            <a:r>
              <a:rPr lang="en-US" dirty="0"/>
              <a:t>Click to edit Master title style</a:t>
            </a:r>
          </a:p>
        </p:txBody>
      </p:sp>
      <p:sp>
        <p:nvSpPr>
          <p:cNvPr id="2" name="Slide number">
            <a:extLst>
              <a:ext uri="{FF2B5EF4-FFF2-40B4-BE49-F238E27FC236}">
                <a16:creationId xmlns:a16="http://schemas.microsoft.com/office/drawing/2014/main" id="{61047688-A1EA-13C0-BAEE-CDA57665234C}"/>
              </a:ext>
            </a:extLst>
          </p:cNvPr>
          <p:cNvSpPr>
            <a:spLocks noGrp="1"/>
          </p:cNvSpPr>
          <p:nvPr>
            <p:ph type="sldNum" sz="quarter" idx="10"/>
          </p:nvPr>
        </p:nvSpPr>
        <p:spPr>
          <a:xfrm>
            <a:off x="8339328" y="4810518"/>
            <a:ext cx="649224" cy="274637"/>
          </a:xfrm>
          <a:prstGeom prst="rect">
            <a:avLst/>
          </a:prstGeom>
        </p:spPr>
        <p:txBody>
          <a:bodyPr/>
          <a:lstStyle/>
          <a:p>
            <a:fld id="{FA8F3C7B-73FF-204A-9C8F-90D4B6613D28}" type="slidenum">
              <a:rPr lang="en-US" smtClean="0"/>
              <a:pPr/>
              <a:t>‹#›</a:t>
            </a:fld>
            <a:endParaRPr lang="en-US" dirty="0"/>
          </a:p>
        </p:txBody>
      </p:sp>
    </p:spTree>
    <p:extLst>
      <p:ext uri="{BB962C8B-B14F-4D97-AF65-F5344CB8AC3E}">
        <p14:creationId xmlns:p14="http://schemas.microsoft.com/office/powerpoint/2010/main" val="265510922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bg>
      <p:bgPr>
        <a:solidFill>
          <a:srgbClr val="062D72"/>
        </a:solidFill>
        <a:effectLst/>
      </p:bgPr>
    </p:bg>
    <p:spTree>
      <p:nvGrpSpPr>
        <p:cNvPr id="1" name=""/>
        <p:cNvGrpSpPr/>
        <p:nvPr/>
      </p:nvGrpSpPr>
      <p:grpSpPr>
        <a:xfrm>
          <a:off x="0" y="0"/>
          <a:ext cx="0" cy="0"/>
          <a:chOff x="0" y="0"/>
          <a:chExt cx="0" cy="0"/>
        </a:xfrm>
      </p:grpSpPr>
      <p:sp>
        <p:nvSpPr>
          <p:cNvPr id="2" name="Gradient">
            <a:extLst>
              <a:ext uri="{FF2B5EF4-FFF2-40B4-BE49-F238E27FC236}">
                <a16:creationId xmlns:a16="http://schemas.microsoft.com/office/drawing/2014/main" id="{61FB3B3B-C504-7792-9802-33C49D4A0D13}"/>
              </a:ext>
              <a:ext uri="{C183D7F6-B498-43B3-948B-1728B52AA6E4}">
                <adec:decorative xmlns:adec="http://schemas.microsoft.com/office/drawing/2017/decorative" val="1"/>
              </a:ext>
            </a:extLst>
          </p:cNvPr>
          <p:cNvSpPr/>
          <p:nvPr userDrawn="1"/>
        </p:nvSpPr>
        <p:spPr>
          <a:xfrm>
            <a:off x="-1" y="11430"/>
            <a:ext cx="9144001" cy="5120640"/>
          </a:xfrm>
          <a:prstGeom prst="rect">
            <a:avLst/>
          </a:prstGeom>
          <a:gradFill>
            <a:gsLst>
              <a:gs pos="0">
                <a:srgbClr val="062D72">
                  <a:alpha val="0"/>
                </a:srgbClr>
              </a:gs>
              <a:gs pos="99000">
                <a:srgbClr val="062D7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ecorative line">
            <a:extLst>
              <a:ext uri="{FF2B5EF4-FFF2-40B4-BE49-F238E27FC236}">
                <a16:creationId xmlns:a16="http://schemas.microsoft.com/office/drawing/2014/main" id="{F1E59BA6-6F16-6AFF-5650-E866514680DB}"/>
              </a:ext>
              <a:ext uri="{C183D7F6-B498-43B3-948B-1728B52AA6E4}">
                <adec:decorative xmlns:adec="http://schemas.microsoft.com/office/drawing/2017/decorative" val="1"/>
              </a:ext>
            </a:extLst>
          </p:cNvPr>
          <p:cNvSpPr/>
          <p:nvPr userDrawn="1"/>
        </p:nvSpPr>
        <p:spPr>
          <a:xfrm>
            <a:off x="0" y="969264"/>
            <a:ext cx="5047488" cy="54864"/>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itle">
            <a:extLst>
              <a:ext uri="{FF2B5EF4-FFF2-40B4-BE49-F238E27FC236}">
                <a16:creationId xmlns:a16="http://schemas.microsoft.com/office/drawing/2014/main" id="{00E46CCA-6825-CBED-25F6-BD790A9CFAE7}"/>
              </a:ext>
            </a:extLst>
          </p:cNvPr>
          <p:cNvSpPr>
            <a:spLocks noGrp="1"/>
          </p:cNvSpPr>
          <p:nvPr>
            <p:ph type="title"/>
          </p:nvPr>
        </p:nvSpPr>
        <p:spPr>
          <a:xfrm>
            <a:off x="149224" y="53975"/>
            <a:ext cx="5257800" cy="857250"/>
          </a:xfrm>
          <a:prstGeom prst="rect">
            <a:avLst/>
          </a:prstGeom>
        </p:spPr>
        <p:txBody>
          <a:bodyPr vert="horz" lIns="91440" tIns="45720" rIns="91440" bIns="45720" rtlCol="0" anchor="ctr">
            <a:noAutofit/>
          </a:bodyPr>
          <a:lstStyle>
            <a:lvl1pPr>
              <a:lnSpc>
                <a:spcPct val="100000"/>
              </a:lnSpc>
              <a:defRPr sz="2400"/>
            </a:lvl1pPr>
          </a:lstStyle>
          <a:p>
            <a:r>
              <a:rPr lang="en-US" dirty="0"/>
              <a:t>Click to edit Master title style</a:t>
            </a:r>
          </a:p>
        </p:txBody>
      </p:sp>
      <p:sp>
        <p:nvSpPr>
          <p:cNvPr id="6" name="Copyright statement">
            <a:extLst>
              <a:ext uri="{FF2B5EF4-FFF2-40B4-BE49-F238E27FC236}">
                <a16:creationId xmlns:a16="http://schemas.microsoft.com/office/drawing/2014/main" id="{39BCC64F-DC05-DFCD-6622-73EDB35C1916}"/>
              </a:ext>
            </a:extLst>
          </p:cNvPr>
          <p:cNvSpPr>
            <a:spLocks noGrp="1"/>
          </p:cNvSpPr>
          <p:nvPr>
            <p:ph type="body" sz="quarter" idx="11"/>
          </p:nvPr>
        </p:nvSpPr>
        <p:spPr>
          <a:xfrm>
            <a:off x="149223" y="1285197"/>
            <a:ext cx="5257800" cy="389658"/>
          </a:xfrm>
          <a:prstGeom prst="rect">
            <a:avLst/>
          </a:prstGeom>
        </p:spPr>
        <p:txBody>
          <a:bodyPr anchor="ctr"/>
          <a:lstStyle>
            <a:lvl1pPr>
              <a:defRPr sz="1600" b="1"/>
            </a:lvl1pPr>
          </a:lstStyle>
          <a:p>
            <a:pPr lvl="0"/>
            <a:r>
              <a:rPr lang="en-US" dirty="0"/>
              <a:t>Click to edit Master text styles</a:t>
            </a:r>
          </a:p>
        </p:txBody>
      </p:sp>
      <p:sp>
        <p:nvSpPr>
          <p:cNvPr id="7" name="About">
            <a:extLst>
              <a:ext uri="{FF2B5EF4-FFF2-40B4-BE49-F238E27FC236}">
                <a16:creationId xmlns:a16="http://schemas.microsoft.com/office/drawing/2014/main" id="{5A96EE13-CFD8-7B9E-3120-5BEA5FA70190}"/>
              </a:ext>
            </a:extLst>
          </p:cNvPr>
          <p:cNvSpPr>
            <a:spLocks noGrp="1"/>
          </p:cNvSpPr>
          <p:nvPr>
            <p:ph type="body" sz="quarter" idx="12"/>
          </p:nvPr>
        </p:nvSpPr>
        <p:spPr>
          <a:xfrm>
            <a:off x="149223" y="1802808"/>
            <a:ext cx="5257800" cy="2523086"/>
          </a:xfrm>
          <a:prstGeom prst="rect">
            <a:avLst/>
          </a:prstGeom>
          <a:noFill/>
        </p:spPr>
        <p:txBody>
          <a:bodyPr anchor="ctr"/>
          <a:lstStyle>
            <a:lvl1pPr>
              <a:lnSpc>
                <a:spcPct val="100000"/>
              </a:lnSpc>
              <a:spcBef>
                <a:spcPts val="0"/>
              </a:spcBef>
              <a:defRPr sz="1600"/>
            </a:lvl1pPr>
          </a:lstStyle>
          <a:p>
            <a:pPr lvl="0"/>
            <a:r>
              <a:rPr lang="en-US" dirty="0"/>
              <a:t>Click to edit Master text styles</a:t>
            </a:r>
          </a:p>
        </p:txBody>
      </p:sp>
      <p:sp>
        <p:nvSpPr>
          <p:cNvPr id="8" name="Date key">
            <a:extLst>
              <a:ext uri="{FF2B5EF4-FFF2-40B4-BE49-F238E27FC236}">
                <a16:creationId xmlns:a16="http://schemas.microsoft.com/office/drawing/2014/main" id="{D9CB18D6-4558-969B-524A-AB34413B44AC}"/>
              </a:ext>
            </a:extLst>
          </p:cNvPr>
          <p:cNvSpPr>
            <a:spLocks noGrp="1"/>
          </p:cNvSpPr>
          <p:nvPr>
            <p:ph type="body" sz="quarter" idx="14"/>
          </p:nvPr>
        </p:nvSpPr>
        <p:spPr>
          <a:xfrm>
            <a:off x="149223" y="4792204"/>
            <a:ext cx="5257800" cy="274320"/>
          </a:xfrm>
          <a:prstGeom prst="rect">
            <a:avLst/>
          </a:prstGeom>
        </p:spPr>
        <p:txBody>
          <a:bodyPr lIns="0" tIns="0" rIns="0" bIns="0" anchor="b"/>
          <a:lstStyle>
            <a:lvl1pPr>
              <a:defRPr sz="800">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C0D32215-85E7-AD7C-3B37-D4A23F88A2CF}"/>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a:t>
            </a:fld>
            <a:endParaRPr lang="en-US" dirty="0"/>
          </a:p>
        </p:txBody>
      </p:sp>
      <p:sp>
        <p:nvSpPr>
          <p:cNvPr id="15" name="Oval 14">
            <a:extLst>
              <a:ext uri="{FF2B5EF4-FFF2-40B4-BE49-F238E27FC236}">
                <a16:creationId xmlns:a16="http://schemas.microsoft.com/office/drawing/2014/main" id="{104CA888-96C1-3E0D-5B90-4DED3C27CAA1}"/>
              </a:ext>
              <a:ext uri="{C183D7F6-B498-43B3-948B-1728B52AA6E4}">
                <adec:decorative xmlns:adec="http://schemas.microsoft.com/office/drawing/2017/decorative" val="1"/>
              </a:ext>
            </a:extLst>
          </p:cNvPr>
          <p:cNvSpPr/>
          <p:nvPr userDrawn="1"/>
        </p:nvSpPr>
        <p:spPr>
          <a:xfrm>
            <a:off x="5782684" y="1146781"/>
            <a:ext cx="2985654" cy="2985654"/>
          </a:xfrm>
          <a:prstGeom prst="ellipse">
            <a:avLst/>
          </a:prstGeom>
          <a:solidFill>
            <a:schemeClr val="bg1"/>
          </a:solidFill>
          <a:ln w="101600">
            <a:solidFill>
              <a:srgbClr val="9E8FB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BSPH logo lockup" descr="Logo, Johns Hopkins Bloomberg School of Public Health, Center for Teaching and Learning—shield with torch.">
            <a:extLst>
              <a:ext uri="{FF2B5EF4-FFF2-40B4-BE49-F238E27FC236}">
                <a16:creationId xmlns:a16="http://schemas.microsoft.com/office/drawing/2014/main" id="{DA13E765-4DDC-8E23-99AA-4D29CE3C083C}"/>
              </a:ext>
            </a:extLst>
          </p:cNvPr>
          <p:cNvPicPr>
            <a:picLocks noChangeAspect="1"/>
          </p:cNvPicPr>
          <p:nvPr userDrawn="1"/>
        </p:nvPicPr>
        <p:blipFill>
          <a:blip r:embed="rId2"/>
          <a:stretch>
            <a:fillRect/>
          </a:stretch>
        </p:blipFill>
        <p:spPr>
          <a:xfrm>
            <a:off x="5943313" y="1350852"/>
            <a:ext cx="2664396" cy="2577512"/>
          </a:xfrm>
          <a:prstGeom prst="rect">
            <a:avLst/>
          </a:prstGeom>
        </p:spPr>
      </p:pic>
    </p:spTree>
    <p:extLst>
      <p:ext uri="{BB962C8B-B14F-4D97-AF65-F5344CB8AC3E}">
        <p14:creationId xmlns:p14="http://schemas.microsoft.com/office/powerpoint/2010/main" val="2035701159"/>
      </p:ext>
    </p:extLst>
  </p:cSld>
  <p:clrMapOvr>
    <a:masterClrMapping/>
  </p:clrMapOvr>
  <p:extLst>
    <p:ext uri="{DCECCB84-F9BA-43D5-87BE-67443E8EF086}">
      <p15:sldGuideLst xmlns:p15="http://schemas.microsoft.com/office/powerpoint/2012/main">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knowledgement">
    <p:bg>
      <p:bgPr>
        <a:solidFill>
          <a:srgbClr val="062D72"/>
        </a:solidFill>
        <a:effectLst/>
      </p:bgPr>
    </p:bg>
    <p:spTree>
      <p:nvGrpSpPr>
        <p:cNvPr id="1" name=""/>
        <p:cNvGrpSpPr/>
        <p:nvPr/>
      </p:nvGrpSpPr>
      <p:grpSpPr>
        <a:xfrm>
          <a:off x="0" y="0"/>
          <a:ext cx="0" cy="0"/>
          <a:chOff x="0" y="0"/>
          <a:chExt cx="0" cy="0"/>
        </a:xfrm>
      </p:grpSpPr>
      <p:sp>
        <p:nvSpPr>
          <p:cNvPr id="2" name="Gradient">
            <a:extLst>
              <a:ext uri="{FF2B5EF4-FFF2-40B4-BE49-F238E27FC236}">
                <a16:creationId xmlns:a16="http://schemas.microsoft.com/office/drawing/2014/main" id="{61FB3B3B-C504-7792-9802-33C49D4A0D13}"/>
              </a:ext>
              <a:ext uri="{C183D7F6-B498-43B3-948B-1728B52AA6E4}">
                <adec:decorative xmlns:adec="http://schemas.microsoft.com/office/drawing/2017/decorative" val="1"/>
              </a:ext>
            </a:extLst>
          </p:cNvPr>
          <p:cNvSpPr/>
          <p:nvPr userDrawn="1"/>
        </p:nvSpPr>
        <p:spPr>
          <a:xfrm>
            <a:off x="0" y="0"/>
            <a:ext cx="9144001" cy="5120640"/>
          </a:xfrm>
          <a:prstGeom prst="rect">
            <a:avLst/>
          </a:prstGeom>
          <a:gradFill>
            <a:gsLst>
              <a:gs pos="0">
                <a:srgbClr val="062D72">
                  <a:alpha val="0"/>
                </a:srgbClr>
              </a:gs>
              <a:gs pos="99000">
                <a:srgbClr val="062D7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ecorative line">
            <a:extLst>
              <a:ext uri="{FF2B5EF4-FFF2-40B4-BE49-F238E27FC236}">
                <a16:creationId xmlns:a16="http://schemas.microsoft.com/office/drawing/2014/main" id="{FF3362E3-F65C-255B-D33B-39577B7133C9}"/>
              </a:ext>
              <a:ext uri="{C183D7F6-B498-43B3-948B-1728B52AA6E4}">
                <adec:decorative xmlns:adec="http://schemas.microsoft.com/office/drawing/2017/decorative" val="1"/>
              </a:ext>
            </a:extLst>
          </p:cNvPr>
          <p:cNvSpPr/>
          <p:nvPr userDrawn="1"/>
        </p:nvSpPr>
        <p:spPr>
          <a:xfrm>
            <a:off x="0" y="969264"/>
            <a:ext cx="5047488" cy="45720"/>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itle">
            <a:extLst>
              <a:ext uri="{FF2B5EF4-FFF2-40B4-BE49-F238E27FC236}">
                <a16:creationId xmlns:a16="http://schemas.microsoft.com/office/drawing/2014/main" id="{42145999-DBC5-ECB5-BA81-E3AD2522E69F}"/>
              </a:ext>
            </a:extLst>
          </p:cNvPr>
          <p:cNvSpPr>
            <a:spLocks noGrp="1"/>
          </p:cNvSpPr>
          <p:nvPr>
            <p:ph type="title"/>
          </p:nvPr>
        </p:nvSpPr>
        <p:spPr>
          <a:xfrm>
            <a:off x="149224" y="53975"/>
            <a:ext cx="5257800" cy="857250"/>
          </a:xfrm>
          <a:prstGeom prst="rect">
            <a:avLst/>
          </a:prstGeom>
        </p:spPr>
        <p:txBody>
          <a:bodyPr vert="horz" lIns="91440" tIns="45720" rIns="91440" bIns="45720" rtlCol="0" anchor="ctr">
            <a:noAutofit/>
          </a:bodyPr>
          <a:lstStyle>
            <a:lvl1pPr>
              <a:lnSpc>
                <a:spcPct val="100000"/>
              </a:lnSpc>
              <a:defRPr sz="2400"/>
            </a:lvl1pPr>
          </a:lstStyle>
          <a:p>
            <a:r>
              <a:rPr lang="en-US" dirty="0"/>
              <a:t>Click to edit Master title style</a:t>
            </a:r>
          </a:p>
        </p:txBody>
      </p:sp>
      <p:sp>
        <p:nvSpPr>
          <p:cNvPr id="7" name="About">
            <a:extLst>
              <a:ext uri="{FF2B5EF4-FFF2-40B4-BE49-F238E27FC236}">
                <a16:creationId xmlns:a16="http://schemas.microsoft.com/office/drawing/2014/main" id="{5A96EE13-CFD8-7B9E-3120-5BEA5FA70190}"/>
              </a:ext>
            </a:extLst>
          </p:cNvPr>
          <p:cNvSpPr>
            <a:spLocks noGrp="1"/>
          </p:cNvSpPr>
          <p:nvPr>
            <p:ph type="body" sz="quarter" idx="12"/>
          </p:nvPr>
        </p:nvSpPr>
        <p:spPr>
          <a:xfrm>
            <a:off x="149223" y="1285197"/>
            <a:ext cx="5257800" cy="3040697"/>
          </a:xfrm>
          <a:prstGeom prst="rect">
            <a:avLst/>
          </a:prstGeom>
          <a:noFill/>
        </p:spPr>
        <p:txBody>
          <a:bodyPr anchor="ctr"/>
          <a:lstStyle>
            <a:lvl1pPr>
              <a:lnSpc>
                <a:spcPct val="100000"/>
              </a:lnSpc>
              <a:spcBef>
                <a:spcPts val="0"/>
              </a:spcBef>
              <a:defRPr sz="1600"/>
            </a:lvl1pPr>
          </a:lstStyle>
          <a:p>
            <a:pPr lvl="0"/>
            <a:r>
              <a:rPr lang="en-US" dirty="0"/>
              <a:t>Click to edit Master text styles</a:t>
            </a:r>
          </a:p>
        </p:txBody>
      </p:sp>
      <p:sp>
        <p:nvSpPr>
          <p:cNvPr id="6" name="Image">
            <a:extLst>
              <a:ext uri="{FF2B5EF4-FFF2-40B4-BE49-F238E27FC236}">
                <a16:creationId xmlns:a16="http://schemas.microsoft.com/office/drawing/2014/main" id="{60CBF034-4602-CB84-B057-BB392D31C675}"/>
              </a:ext>
            </a:extLst>
          </p:cNvPr>
          <p:cNvSpPr>
            <a:spLocks noGrp="1"/>
          </p:cNvSpPr>
          <p:nvPr>
            <p:ph sz="quarter" idx="15"/>
          </p:nvPr>
        </p:nvSpPr>
        <p:spPr>
          <a:xfrm>
            <a:off x="5556246" y="53975"/>
            <a:ext cx="3432306" cy="4271919"/>
          </a:xfrm>
          <a:prstGeom prst="rect">
            <a:avLst/>
          </a:prstGeom>
        </p:spPr>
        <p:txBody>
          <a:bodyPr/>
          <a:lstStyle>
            <a:lvl1pPr>
              <a:defRPr>
                <a:latin typeface="Tahoma" panose="020B0604030504040204" pitchFamily="34" charset="0"/>
                <a:ea typeface="Tahoma" panose="020B0604030504040204" pitchFamily="34" charset="0"/>
                <a:cs typeface="Tahoma" panose="020B0604030504040204" pitchFamily="34" charset="0"/>
              </a:defRPr>
            </a:lvl1pPr>
          </a:lstStyle>
          <a:p>
            <a:pPr lvl="0"/>
            <a:endParaRPr lang="en-US" dirty="0"/>
          </a:p>
        </p:txBody>
      </p:sp>
      <p:sp>
        <p:nvSpPr>
          <p:cNvPr id="8" name="Date key">
            <a:extLst>
              <a:ext uri="{FF2B5EF4-FFF2-40B4-BE49-F238E27FC236}">
                <a16:creationId xmlns:a16="http://schemas.microsoft.com/office/drawing/2014/main" id="{D9CB18D6-4558-969B-524A-AB34413B44AC}"/>
              </a:ext>
            </a:extLst>
          </p:cNvPr>
          <p:cNvSpPr>
            <a:spLocks noGrp="1"/>
          </p:cNvSpPr>
          <p:nvPr>
            <p:ph type="body" sz="quarter" idx="14"/>
          </p:nvPr>
        </p:nvSpPr>
        <p:spPr>
          <a:xfrm>
            <a:off x="149223" y="4792204"/>
            <a:ext cx="5257800" cy="274320"/>
          </a:xfrm>
          <a:prstGeom prst="rect">
            <a:avLst/>
          </a:prstGeom>
        </p:spPr>
        <p:txBody>
          <a:bodyPr lIns="0" tIns="0" rIns="0" bIns="0" anchor="b"/>
          <a:lstStyle>
            <a:lvl1pPr>
              <a:defRPr sz="800">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C0D32215-85E7-AD7C-3B37-D4A23F88A2CF}"/>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a:t>
            </a:fld>
            <a:endParaRPr lang="en-US" dirty="0"/>
          </a:p>
        </p:txBody>
      </p:sp>
    </p:spTree>
    <p:extLst>
      <p:ext uri="{BB962C8B-B14F-4D97-AF65-F5344CB8AC3E}">
        <p14:creationId xmlns:p14="http://schemas.microsoft.com/office/powerpoint/2010/main" val="31327506"/>
      </p:ext>
    </p:extLst>
  </p:cSld>
  <p:clrMapOvr>
    <a:masterClrMapping/>
  </p:clrMapOvr>
  <p:extLst>
    <p:ext uri="{DCECCB84-F9BA-43D5-87BE-67443E8EF086}">
      <p15:sldGuideLst xmlns:p15="http://schemas.microsoft.com/office/powerpoint/2012/main">
        <p15:guide id="2" pos="28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ypical-bullets">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42287" cy="857250"/>
          </a:xfrm>
        </p:spPr>
        <p:txBody>
          <a:bodyPr/>
          <a:lstStyle/>
          <a:p>
            <a:r>
              <a:rPr lang="en-US" dirty="0"/>
              <a:t>Click to add slide title</a:t>
            </a:r>
          </a:p>
        </p:txBody>
      </p:sp>
      <p:sp>
        <p:nvSpPr>
          <p:cNvPr id="7" name="Bullets">
            <a:extLst>
              <a:ext uri="{FF2B5EF4-FFF2-40B4-BE49-F238E27FC236}">
                <a16:creationId xmlns:a16="http://schemas.microsoft.com/office/drawing/2014/main" id="{7C60B256-AB51-AF4E-8137-B91D1CF9FC88}"/>
              </a:ext>
            </a:extLst>
          </p:cNvPr>
          <p:cNvSpPr>
            <a:spLocks noGrp="1"/>
          </p:cNvSpPr>
          <p:nvPr>
            <p:ph idx="1"/>
          </p:nvPr>
        </p:nvSpPr>
        <p:spPr>
          <a:xfrm>
            <a:off x="149313" y="1200151"/>
            <a:ext cx="8842287" cy="3390899"/>
          </a:xfrm>
          <a:prstGeom prst="rect">
            <a:avLst/>
          </a:prstGeom>
          <a:ln>
            <a:solidFill>
              <a:srgbClr val="6CACE4">
                <a:alpha val="25000"/>
              </a:srgbClr>
            </a:solidFill>
          </a:ln>
        </p:spPr>
        <p:txBody>
          <a:bodyPr vert="horz" lIns="91440" tIns="45720" rIns="91440" bIns="45720" rtlCol="0">
            <a:normAutofit/>
          </a:bodyPr>
          <a:lstStyle/>
          <a:p>
            <a:pPr lvl="0"/>
            <a:r>
              <a:rPr lang="en-US" dirty="0"/>
              <a:t>Click to add first-level bullet</a:t>
            </a:r>
          </a:p>
          <a:p>
            <a:pPr lvl="1"/>
            <a:r>
              <a:rPr lang="en-US" dirty="0"/>
              <a:t>Second level</a:t>
            </a:r>
          </a:p>
          <a:p>
            <a:pPr lvl="2"/>
            <a:r>
              <a:rPr lang="en-US" dirty="0"/>
              <a:t>Third level</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20311"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4" name="Slide number ">
            <a:extLst>
              <a:ext uri="{FF2B5EF4-FFF2-40B4-BE49-F238E27FC236}">
                <a16:creationId xmlns:a16="http://schemas.microsoft.com/office/drawing/2014/main" id="{EF0C2086-C256-6E42-A847-C3F176454950}"/>
              </a:ext>
            </a:extLst>
          </p:cNvPr>
          <p:cNvSpPr>
            <a:spLocks noGrp="1"/>
          </p:cNvSpPr>
          <p:nvPr>
            <p:ph type="sldNum" sz="quarter" idx="13"/>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006430398"/>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guide id="3" orient="horz" pos="3180" userDrawn="1">
          <p15:clr>
            <a:srgbClr val="547EB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th bullet">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42248" cy="857250"/>
          </a:xfrm>
        </p:spPr>
        <p:txBody>
          <a:bodyPr/>
          <a:lstStyle/>
          <a:p>
            <a:r>
              <a:rPr lang="en-US" dirty="0"/>
              <a:t>Click to add slide title</a:t>
            </a:r>
          </a:p>
        </p:txBody>
      </p:sp>
      <p:sp>
        <p:nvSpPr>
          <p:cNvPr id="7" name="Bullets">
            <a:extLst>
              <a:ext uri="{FF2B5EF4-FFF2-40B4-BE49-F238E27FC236}">
                <a16:creationId xmlns:a16="http://schemas.microsoft.com/office/drawing/2014/main" id="{7C60B256-AB51-AF4E-8137-B91D1CF9FC88}"/>
              </a:ext>
            </a:extLst>
          </p:cNvPr>
          <p:cNvSpPr>
            <a:spLocks noGrp="1"/>
          </p:cNvSpPr>
          <p:nvPr>
            <p:ph idx="1" hasCustomPrompt="1"/>
          </p:nvPr>
        </p:nvSpPr>
        <p:spPr>
          <a:xfrm>
            <a:off x="149313" y="1200151"/>
            <a:ext cx="8842287" cy="3390899"/>
          </a:xfrm>
          <a:prstGeom prst="rect">
            <a:avLst/>
          </a:prstGeom>
          <a:ln>
            <a:solidFill>
              <a:srgbClr val="6CACE4">
                <a:alpha val="25000"/>
              </a:srgbClr>
            </a:solidFill>
          </a:ln>
        </p:spPr>
        <p:txBody>
          <a:bodyPr vert="horz" lIns="91440" tIns="45720" rIns="91440" bIns="45720" rtlCol="0">
            <a:normAutofit/>
          </a:bodyPr>
          <a:lstStyle>
            <a:lvl1pPr>
              <a:buClr>
                <a:schemeClr val="accent4"/>
              </a:buClr>
              <a:defRPr/>
            </a:lvl1pPr>
            <a:lvl2pPr>
              <a:buClr>
                <a:schemeClr val="accent4"/>
              </a:buClr>
              <a:defRPr/>
            </a:lvl2pPr>
            <a:lvl3pPr>
              <a:buClr>
                <a:schemeClr val="accent4"/>
              </a:buClr>
              <a:defRPr/>
            </a:lvl3pPr>
            <a:lvl4pPr marL="1031875" indent="-228600">
              <a:buClr>
                <a:schemeClr val="accent4"/>
              </a:buClr>
              <a:buSzPct val="100000"/>
              <a:buFont typeface="System Font Regular"/>
              <a:buChar char="■"/>
              <a:defRPr sz="1400">
                <a:latin typeface="Tahoma" panose="020B0604030504040204" pitchFamily="34" charset="0"/>
                <a:ea typeface="Tahoma" panose="020B0604030504040204" pitchFamily="34" charset="0"/>
                <a:cs typeface="Tahoma" panose="020B0604030504040204" pitchFamily="34" charset="0"/>
              </a:defRPr>
            </a:lvl4pPr>
          </a:lstStyle>
          <a:p>
            <a:pPr lvl="0"/>
            <a:r>
              <a:rPr lang="en-US" dirty="0"/>
              <a:t>Click to add first-level bullet</a:t>
            </a:r>
          </a:p>
          <a:p>
            <a:pPr lvl="1"/>
            <a:r>
              <a:rPr lang="en-US" dirty="0"/>
              <a:t>Second level</a:t>
            </a:r>
          </a:p>
          <a:p>
            <a:pPr lvl="2"/>
            <a:r>
              <a:rPr lang="en-US" dirty="0"/>
              <a:t>Third level</a:t>
            </a:r>
          </a:p>
          <a:p>
            <a:pPr lvl="3"/>
            <a:r>
              <a:rPr lang="en-US" dirty="0"/>
              <a:t>Fourth level</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4" name="Slide number ">
            <a:extLst>
              <a:ext uri="{FF2B5EF4-FFF2-40B4-BE49-F238E27FC236}">
                <a16:creationId xmlns:a16="http://schemas.microsoft.com/office/drawing/2014/main" id="{EF0C2086-C256-6E42-A847-C3F176454950}"/>
              </a:ext>
            </a:extLst>
          </p:cNvPr>
          <p:cNvSpPr>
            <a:spLocks noGrp="1"/>
          </p:cNvSpPr>
          <p:nvPr>
            <p:ph type="sldNum" sz="quarter" idx="13"/>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322584764"/>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lets 1"/>
          <p:cNvSpPr>
            <a:spLocks noGrp="1"/>
          </p:cNvSpPr>
          <p:nvPr>
            <p:ph idx="13" hasCustomPrompt="1"/>
          </p:nvPr>
        </p:nvSpPr>
        <p:spPr>
          <a:xfrm>
            <a:off x="149314" y="1200152"/>
            <a:ext cx="4379420" cy="3393200"/>
          </a:xfrm>
        </p:spPr>
        <p:txBody>
          <a:bodyPr/>
          <a:lstStyle>
            <a:lvl1pPr marL="288925" indent="-288925">
              <a:buClr>
                <a:schemeClr val="accent4"/>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201422"/>
            <a:ext cx="4376334" cy="3391930"/>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9CB6042A-9A7B-5FA6-181D-B873C9B790A7}"/>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035A0F40-518B-B546-B0B2-A1824EC12054}"/>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772173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top captions,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1">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438149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28216"/>
            <a:ext cx="4379420" cy="2860873"/>
          </a:xfrm>
        </p:spPr>
        <p:txBody>
          <a:bodyPr/>
          <a:lstStyle>
            <a:lvl1pPr marL="288925" indent="-288925">
              <a:buFont typeface="Arial" panose="020B0604020202020204" pitchFamily="34" charset="0"/>
              <a:buChar char="►"/>
              <a:defRPr sz="1600" baseline="0">
                <a:latin typeface="Calibri" panose="020F050202020403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2">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4615266" y="1201308"/>
            <a:ext cx="437633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3F0F8A84-6627-A159-E8AB-0FD01F915C9E}"/>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32603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1 speaker">
    <p:spTree>
      <p:nvGrpSpPr>
        <p:cNvPr id="1" name=""/>
        <p:cNvGrpSpPr/>
        <p:nvPr/>
      </p:nvGrpSpPr>
      <p:grpSpPr>
        <a:xfrm>
          <a:off x="0" y="0"/>
          <a:ext cx="0" cy="0"/>
          <a:chOff x="0" y="0"/>
          <a:chExt cx="0" cy="0"/>
        </a:xfrm>
      </p:grpSpPr>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2569758"/>
          </a:xfrm>
        </p:spPr>
        <p:txBody>
          <a:bodyPr anchor="ctr"/>
          <a:lstStyle>
            <a:lvl1pPr algn="ctr">
              <a:defRPr/>
            </a:lvl1pPr>
          </a:lstStyle>
          <a:p>
            <a:r>
              <a:rPr lang="en-US"/>
              <a:t>Click to edit Master title style</a:t>
            </a:r>
            <a:endParaRPr lang="en-US" dirty="0"/>
          </a:p>
        </p:txBody>
      </p:sp>
      <p:sp>
        <p:nvSpPr>
          <p:cNvPr id="5" name="Faculty name">
            <a:extLst>
              <a:ext uri="{FF2B5EF4-FFF2-40B4-BE49-F238E27FC236}">
                <a16:creationId xmlns:a16="http://schemas.microsoft.com/office/drawing/2014/main" id="{AFC28072-495E-18DD-D5B0-E7CFE6371BB6}"/>
              </a:ext>
            </a:extLst>
          </p:cNvPr>
          <p:cNvSpPr>
            <a:spLocks noGrp="1"/>
          </p:cNvSpPr>
          <p:nvPr>
            <p:ph type="body" sz="quarter" idx="12"/>
          </p:nvPr>
        </p:nvSpPr>
        <p:spPr>
          <a:xfrm>
            <a:off x="3581872" y="3597674"/>
            <a:ext cx="3433652" cy="966788"/>
          </a:xfrm>
          <a:prstGeom prst="rect">
            <a:avLst/>
          </a:prstGeom>
          <a:noFill/>
        </p:spPr>
        <p:txBody>
          <a:bodyPr anchor="ctr"/>
          <a:lstStyle>
            <a:lvl1pPr marL="0" indent="0" algn="ctr">
              <a:spcBef>
                <a:spcPts val="0"/>
              </a:spcBef>
              <a:buFontTx/>
              <a:buNone/>
              <a:defRPr sz="1600" i="0">
                <a:solidFill>
                  <a:schemeClr val="bg1"/>
                </a:solidFill>
                <a:latin typeface="Georgia" panose="02040502050405020303" pitchFamily="18" charset="0"/>
              </a:defRPr>
            </a:lvl1pPr>
            <a:lvl2pPr marL="282765" indent="0">
              <a:buFontTx/>
              <a:buNone/>
              <a:defRPr>
                <a:solidFill>
                  <a:schemeClr val="bg1"/>
                </a:solidFill>
              </a:defRPr>
            </a:lvl2pPr>
            <a:lvl3pPr marL="566928"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2" name="Faculty photo">
            <a:extLst>
              <a:ext uri="{FF2B5EF4-FFF2-40B4-BE49-F238E27FC236}">
                <a16:creationId xmlns:a16="http://schemas.microsoft.com/office/drawing/2014/main" id="{BC898F78-D760-6627-4E2D-8A6306A217A6}"/>
              </a:ext>
            </a:extLst>
          </p:cNvPr>
          <p:cNvSpPr>
            <a:spLocks noGrp="1"/>
          </p:cNvSpPr>
          <p:nvPr>
            <p:ph type="pic" sz="quarter" idx="13"/>
          </p:nvPr>
        </p:nvSpPr>
        <p:spPr>
          <a:xfrm>
            <a:off x="7075070" y="3263708"/>
            <a:ext cx="1630642" cy="1628858"/>
          </a:xfrm>
          <a:prstGeom prst="rect">
            <a:avLst/>
          </a:prstGeom>
          <a:ln w="25400">
            <a:solidFill>
              <a:schemeClr val="accent4"/>
            </a:solidFill>
          </a:ln>
        </p:spPr>
        <p:txBody>
          <a:bodyPr anchor="t"/>
          <a:lstStyle>
            <a:lvl1pPr marL="0" indent="0" algn="ctr">
              <a:buNone/>
              <a:defRPr>
                <a:solidFill>
                  <a:schemeClr val="bg1"/>
                </a:solidFill>
              </a:defRPr>
            </a:lvl1pPr>
          </a:lstStyle>
          <a:p>
            <a:r>
              <a:rPr lang="en-US"/>
              <a:t>Click icon to add picture</a:t>
            </a:r>
            <a:endParaRPr lang="en-US" dirty="0"/>
          </a:p>
        </p:txBody>
      </p:sp>
      <p:sp>
        <p:nvSpPr>
          <p:cNvPr id="4" name="Credit">
            <a:extLst>
              <a:ext uri="{FF2B5EF4-FFF2-40B4-BE49-F238E27FC236}">
                <a16:creationId xmlns:a16="http://schemas.microsoft.com/office/drawing/2014/main" id="{770FBD7B-DF93-34C7-4F16-E5878340BBCD}"/>
              </a:ext>
            </a:extLst>
          </p:cNvPr>
          <p:cNvSpPr>
            <a:spLocks noGrp="1"/>
          </p:cNvSpPr>
          <p:nvPr>
            <p:ph type="body" sz="quarter" idx="14" hasCustomPrompt="1"/>
          </p:nvPr>
        </p:nvSpPr>
        <p:spPr>
          <a:xfrm>
            <a:off x="3625025" y="4828032"/>
            <a:ext cx="3347346"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wrap="square"/>
          <a:lstStyle>
            <a:lvl1pPr>
              <a:defRPr>
                <a:latin typeface="+mj-lt"/>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806749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8842287"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4379420" cy="2860873"/>
          </a:xfrm>
        </p:spPr>
        <p:txBody>
          <a:bodyPr/>
          <a:lstStyle>
            <a:lvl1pPr marL="288925" indent="-288925">
              <a:buClr>
                <a:schemeClr val="accent4"/>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2DDCF19F-A0FE-CB44-767F-C6D97AC286C9}"/>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61531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left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438149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4379420" cy="2860873"/>
          </a:xfrm>
        </p:spPr>
        <p:txBody>
          <a:bodyPr/>
          <a:lstStyle>
            <a:lvl1pPr marL="288925" indent="-288925">
              <a:buClr>
                <a:schemeClr val="accent4"/>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200150"/>
            <a:ext cx="4376334" cy="3393202"/>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E5B6DA7-7358-9F06-9AB7-E6F0EA55093D}"/>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A99857AD-EF38-344F-9DB2-381017A53D5A}"/>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270207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op right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4" y="1201308"/>
            <a:ext cx="4379420" cy="3392043"/>
          </a:xfrm>
        </p:spPr>
        <p:txBody>
          <a:bodyPr/>
          <a:lstStyle>
            <a:lvl1pPr marL="288925" indent="-288925">
              <a:buClr>
                <a:schemeClr val="accent4"/>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4615266" y="1201308"/>
            <a:ext cx="437633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BBAEBF50-5201-D8F2-7885-5328BC4A3A7F}"/>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0EA6F4E2-BACB-E94F-A7ED-E5489A75FA58}"/>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96937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aptions, 2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12" name="Caption 1">
            <a:extLst>
              <a:ext uri="{FF2B5EF4-FFF2-40B4-BE49-F238E27FC236}">
                <a16:creationId xmlns:a16="http://schemas.microsoft.com/office/drawing/2014/main" id="{4D6E7788-1BC1-BC4A-A3A3-605ED8B641AB}"/>
              </a:ext>
            </a:extLst>
          </p:cNvPr>
          <p:cNvSpPr>
            <a:spLocks noGrp="1"/>
          </p:cNvSpPr>
          <p:nvPr>
            <p:ph type="body" sz="quarter" idx="21" hasCustomPrompt="1"/>
          </p:nvPr>
        </p:nvSpPr>
        <p:spPr>
          <a:xfrm>
            <a:off x="149313" y="1200150"/>
            <a:ext cx="884084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Caption 2">
            <a:extLst>
              <a:ext uri="{FF2B5EF4-FFF2-40B4-BE49-F238E27FC236}">
                <a16:creationId xmlns:a16="http://schemas.microsoft.com/office/drawing/2014/main" id="{32AB41CC-EBC0-1C48-BE6D-CB034EC38E3C}"/>
              </a:ext>
            </a:extLst>
          </p:cNvPr>
          <p:cNvSpPr>
            <a:spLocks noGrp="1"/>
          </p:cNvSpPr>
          <p:nvPr>
            <p:ph type="body" sz="quarter" idx="15" hasCustomPrompt="1"/>
          </p:nvPr>
        </p:nvSpPr>
        <p:spPr>
          <a:xfrm>
            <a:off x="149313" y="1696072"/>
            <a:ext cx="4381499" cy="448056"/>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3" name="Bullets 1"/>
          <p:cNvSpPr>
            <a:spLocks noGrp="1"/>
          </p:cNvSpPr>
          <p:nvPr>
            <p:ph idx="1" hasCustomPrompt="1"/>
          </p:nvPr>
        </p:nvSpPr>
        <p:spPr>
          <a:xfrm>
            <a:off x="149314" y="2231135"/>
            <a:ext cx="4381414" cy="2359915"/>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3">
            <a:extLst>
              <a:ext uri="{FF2B5EF4-FFF2-40B4-BE49-F238E27FC236}">
                <a16:creationId xmlns:a16="http://schemas.microsoft.com/office/drawing/2014/main" id="{A4957100-72FC-2A42-8D11-3C05EDC1A526}"/>
              </a:ext>
            </a:extLst>
          </p:cNvPr>
          <p:cNvSpPr>
            <a:spLocks noGrp="1"/>
          </p:cNvSpPr>
          <p:nvPr>
            <p:ph type="body" sz="quarter" idx="18" hasCustomPrompt="1"/>
          </p:nvPr>
        </p:nvSpPr>
        <p:spPr>
          <a:xfrm>
            <a:off x="4615266" y="1697230"/>
            <a:ext cx="4376334" cy="448056"/>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6" name="Bullets 2"/>
          <p:cNvSpPr>
            <a:spLocks noGrp="1"/>
          </p:cNvSpPr>
          <p:nvPr>
            <p:ph idx="12" hasCustomPrompt="1"/>
          </p:nvPr>
        </p:nvSpPr>
        <p:spPr>
          <a:xfrm>
            <a:off x="4610186" y="2231136"/>
            <a:ext cx="4379976" cy="2359914"/>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18474B13-1193-4B1F-958B-1BA3BD361D98}"/>
              </a:ext>
            </a:extLst>
          </p:cNvPr>
          <p:cNvSpPr>
            <a:spLocks noGrp="1"/>
          </p:cNvSpPr>
          <p:nvPr>
            <p:ph idx="2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2537B3CC-36F5-6348-ADBA-0F2C88D56821}"/>
              </a:ext>
            </a:extLst>
          </p:cNvPr>
          <p:cNvSpPr>
            <a:spLocks noGrp="1"/>
          </p:cNvSpPr>
          <p:nvPr>
            <p:ph type="sldNum" sz="quarter" idx="2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721262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op caption, 1 box">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11" name="Caption">
            <a:extLst>
              <a:ext uri="{FF2B5EF4-FFF2-40B4-BE49-F238E27FC236}">
                <a16:creationId xmlns:a16="http://schemas.microsoft.com/office/drawing/2014/main" id="{1F55D65F-DFFC-FC4A-A7A1-5282732454C1}"/>
              </a:ext>
            </a:extLst>
          </p:cNvPr>
          <p:cNvSpPr>
            <a:spLocks noGrp="1"/>
          </p:cNvSpPr>
          <p:nvPr>
            <p:ph type="body" sz="quarter" idx="17" hasCustomPrompt="1"/>
          </p:nvPr>
        </p:nvSpPr>
        <p:spPr>
          <a:xfrm>
            <a:off x="149313" y="1200150"/>
            <a:ext cx="8842286"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a:extLst>
              <a:ext uri="{FF2B5EF4-FFF2-40B4-BE49-F238E27FC236}">
                <a16:creationId xmlns:a16="http://schemas.microsoft.com/office/drawing/2014/main" id="{469FABCF-7953-3149-8EE5-C34571F9028F}"/>
              </a:ext>
            </a:extLst>
          </p:cNvPr>
          <p:cNvSpPr>
            <a:spLocks noGrp="1"/>
          </p:cNvSpPr>
          <p:nvPr>
            <p:ph idx="13" hasCustomPrompt="1"/>
          </p:nvPr>
        </p:nvSpPr>
        <p:spPr>
          <a:xfrm>
            <a:off x="149314" y="1732478"/>
            <a:ext cx="8842286" cy="286087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852AD5DD-DB97-7468-3B6D-4F03C9A024BE}"/>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81CCAF77-B6EA-254F-A963-E59E78C0B915}"/>
              </a:ext>
            </a:extLst>
          </p:cNvPr>
          <p:cNvSpPr>
            <a:spLocks noGrp="1"/>
          </p:cNvSpPr>
          <p:nvPr>
            <p:ph type="sldNum" sz="quarter" idx="15"/>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6686924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op caption and 2 wide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8" name="Caption">
            <a:extLst>
              <a:ext uri="{FF2B5EF4-FFF2-40B4-BE49-F238E27FC236}">
                <a16:creationId xmlns:a16="http://schemas.microsoft.com/office/drawing/2014/main" id="{00FA151C-83E9-504F-92AE-CBD9AB722F88}"/>
              </a:ext>
            </a:extLst>
          </p:cNvPr>
          <p:cNvSpPr>
            <a:spLocks noGrp="1"/>
          </p:cNvSpPr>
          <p:nvPr>
            <p:ph type="body" sz="quarter" idx="18" hasCustomPrompt="1"/>
          </p:nvPr>
        </p:nvSpPr>
        <p:spPr>
          <a:xfrm>
            <a:off x="149313" y="1200150"/>
            <a:ext cx="8842286"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1" name="Bullets 1">
            <a:extLst>
              <a:ext uri="{FF2B5EF4-FFF2-40B4-BE49-F238E27FC236}">
                <a16:creationId xmlns:a16="http://schemas.microsoft.com/office/drawing/2014/main" id="{8BF4410D-F187-0A4F-B2DE-2009559C8F5E}"/>
              </a:ext>
            </a:extLst>
          </p:cNvPr>
          <p:cNvSpPr>
            <a:spLocks noGrp="1"/>
          </p:cNvSpPr>
          <p:nvPr>
            <p:ph idx="13" hasCustomPrompt="1"/>
          </p:nvPr>
        </p:nvSpPr>
        <p:spPr>
          <a:xfrm>
            <a:off x="149314" y="1732478"/>
            <a:ext cx="8842286" cy="139968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a:extLst>
              <a:ext uri="{FF2B5EF4-FFF2-40B4-BE49-F238E27FC236}">
                <a16:creationId xmlns:a16="http://schemas.microsoft.com/office/drawing/2014/main" id="{E7C68EF4-EEA6-3542-99D5-BFE95DDC826A}"/>
              </a:ext>
            </a:extLst>
          </p:cNvPr>
          <p:cNvSpPr>
            <a:spLocks noGrp="1"/>
          </p:cNvSpPr>
          <p:nvPr>
            <p:ph idx="16" hasCustomPrompt="1"/>
          </p:nvPr>
        </p:nvSpPr>
        <p:spPr>
          <a:xfrm>
            <a:off x="149313" y="3194940"/>
            <a:ext cx="8842288" cy="139968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72A3753-4AAA-01E0-CFF7-F48C4D6DAB9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DB859A34-2E93-5043-82FD-B9D7706159B0}"/>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2840082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wide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3" y="1200151"/>
            <a:ext cx="8842287" cy="1664969"/>
          </a:xfrm>
        </p:spPr>
        <p:txBody>
          <a:bodyPr/>
          <a:lstStyle>
            <a:lvl1pPr marL="288925" indent="-288925">
              <a:buClr>
                <a:schemeClr val="accent4"/>
              </a:buClr>
              <a:buFont typeface="Arial" panose="020B0604020202020204" pitchFamily="34" charset="0"/>
              <a:buChar char="►"/>
              <a:defRPr baseline="0"/>
            </a:lvl1pPr>
            <a:lvl2pPr marL="568325" indent="-284163">
              <a:buClr>
                <a:schemeClr val="accent4"/>
              </a:buClr>
              <a:buFont typeface="Arial" panose="020B0604020202020204" pitchFamily="34" charset="0"/>
              <a:buChar char="►"/>
              <a:defRPr/>
            </a:lvl2pPr>
            <a:lvl3pPr marL="808038" indent="-234950">
              <a:buClr>
                <a:schemeClr val="accent4"/>
              </a:buClr>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a:extLst>
              <a:ext uri="{FF2B5EF4-FFF2-40B4-BE49-F238E27FC236}">
                <a16:creationId xmlns:a16="http://schemas.microsoft.com/office/drawing/2014/main" id="{E7C68EF4-EEA6-3542-99D5-BFE95DDC826A}"/>
              </a:ext>
            </a:extLst>
          </p:cNvPr>
          <p:cNvSpPr>
            <a:spLocks noGrp="1"/>
          </p:cNvSpPr>
          <p:nvPr>
            <p:ph idx="16" hasCustomPrompt="1"/>
          </p:nvPr>
        </p:nvSpPr>
        <p:spPr>
          <a:xfrm>
            <a:off x="149313" y="2926081"/>
            <a:ext cx="8842288" cy="1668542"/>
          </a:xfrm>
        </p:spPr>
        <p:txBody>
          <a:bodyPr/>
          <a:lstStyle>
            <a:lvl1pPr marL="288925" indent="-288925">
              <a:buClr>
                <a:schemeClr val="accent4"/>
              </a:buClr>
              <a:buFont typeface="Arial" panose="020B0604020202020204" pitchFamily="34" charset="0"/>
              <a:buChar char="►"/>
              <a:defRPr baseline="0"/>
            </a:lvl1pPr>
            <a:lvl2pPr marL="568325" indent="-284163">
              <a:buClr>
                <a:schemeClr val="accent4"/>
              </a:buClr>
              <a:buFont typeface="Arial" panose="020B0604020202020204" pitchFamily="34" charset="0"/>
              <a:buChar char="►"/>
              <a:defRPr/>
            </a:lvl2pPr>
            <a:lvl3pPr marL="808038" indent="-234950">
              <a:buClr>
                <a:schemeClr val="accent4"/>
              </a:buClr>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5499206F-54AA-2589-00E3-4116F4FA25AD}"/>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DB859A34-2E93-5043-82FD-B9D7706159B0}"/>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436778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full slid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1" name="Quote">
            <a:extLst>
              <a:ext uri="{FF2B5EF4-FFF2-40B4-BE49-F238E27FC236}">
                <a16:creationId xmlns:a16="http://schemas.microsoft.com/office/drawing/2014/main" id="{6B55774B-FB3F-211B-B0A1-EAEA8DC36353}"/>
              </a:ext>
            </a:extLst>
          </p:cNvPr>
          <p:cNvSpPr>
            <a:spLocks noGrp="1"/>
          </p:cNvSpPr>
          <p:nvPr>
            <p:ph idx="13" hasCustomPrompt="1"/>
          </p:nvPr>
        </p:nvSpPr>
        <p:spPr>
          <a:xfrm>
            <a:off x="731520" y="1200150"/>
            <a:ext cx="7665372" cy="3392424"/>
          </a:xfrm>
          <a:solidFill>
            <a:srgbClr val="0072CB">
              <a:alpha val="4706"/>
            </a:srgb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2" name="Left curly  quote">
            <a:extLst>
              <a:ext uri="{FF2B5EF4-FFF2-40B4-BE49-F238E27FC236}">
                <a16:creationId xmlns:a16="http://schemas.microsoft.com/office/drawing/2014/main" id="{B7301D22-F44E-30CA-30B3-EFBD837D758A}"/>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149313" y="1093305"/>
            <a:ext cx="552336" cy="552336"/>
          </a:xfrm>
          <a:prstGeom prst="rect">
            <a:avLst/>
          </a:prstGeom>
        </p:spPr>
      </p:pic>
      <p:pic>
        <p:nvPicPr>
          <p:cNvPr id="5" name="Right curly quote" descr="A blue quote symbol&#10;&#10;AI-generated content may be incorrect.">
            <a:extLst>
              <a:ext uri="{FF2B5EF4-FFF2-40B4-BE49-F238E27FC236}">
                <a16:creationId xmlns:a16="http://schemas.microsoft.com/office/drawing/2014/main" id="{843FC6D5-92B5-E72D-9566-44B8609CAB65}"/>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spTree>
    <p:extLst>
      <p:ext uri="{BB962C8B-B14F-4D97-AF65-F5344CB8AC3E}">
        <p14:creationId xmlns:p14="http://schemas.microsoft.com/office/powerpoint/2010/main" val="917269081"/>
      </p:ext>
    </p:extLst>
  </p:cSld>
  <p:clrMapOvr>
    <a:masterClrMapping/>
  </p:clrMapOvr>
  <p:extLst>
    <p:ext uri="{DCECCB84-F9BA-43D5-87BE-67443E8EF086}">
      <p15:sldGuideLst xmlns:p15="http://schemas.microsoft.com/office/powerpoint/2012/main">
        <p15:guide id="1" orient="horz" pos="2892">
          <p15:clr>
            <a:srgbClr val="FBAE40"/>
          </p15:clr>
        </p15:guide>
        <p15:guide id="2" orient="horz" pos="1720">
          <p15:clr>
            <a:srgbClr val="FBAE40"/>
          </p15:clr>
        </p15:guide>
        <p15:guide id="3" orient="horz" pos="1820">
          <p15:clr>
            <a:srgbClr val="FBAE40"/>
          </p15:clr>
        </p15:guide>
        <p15:guide id="4" orient="horz" pos="1920">
          <p15:clr>
            <a:srgbClr val="FBAE40"/>
          </p15:clr>
        </p15:guide>
        <p15:guide id="5"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half slide, lef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2" name="Quote">
            <a:extLst>
              <a:ext uri="{FF2B5EF4-FFF2-40B4-BE49-F238E27FC236}">
                <a16:creationId xmlns:a16="http://schemas.microsoft.com/office/drawing/2014/main" id="{96780F5E-D44A-6E57-0E77-118991825C33}"/>
              </a:ext>
            </a:extLst>
          </p:cNvPr>
          <p:cNvSpPr>
            <a:spLocks noGrp="1"/>
          </p:cNvSpPr>
          <p:nvPr>
            <p:ph idx="13" hasCustomPrompt="1"/>
          </p:nvPr>
        </p:nvSpPr>
        <p:spPr>
          <a:xfrm>
            <a:off x="732823" y="1200928"/>
            <a:ext cx="3215723" cy="3392424"/>
          </a:xfrm>
          <a:solidFill>
            <a:srgbClr val="0072CB">
              <a:alpha val="5000"/>
            </a:srgb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6" name="Bullets 1">
            <a:extLst>
              <a:ext uri="{FF2B5EF4-FFF2-40B4-BE49-F238E27FC236}">
                <a16:creationId xmlns:a16="http://schemas.microsoft.com/office/drawing/2014/main" id="{8C971A48-E80F-9EA2-0ECF-69E7AFB839BD}"/>
              </a:ext>
            </a:extLst>
          </p:cNvPr>
          <p:cNvSpPr>
            <a:spLocks noGrp="1"/>
          </p:cNvSpPr>
          <p:nvPr>
            <p:ph idx="12" hasCustomPrompt="1"/>
          </p:nvPr>
        </p:nvSpPr>
        <p:spPr>
          <a:xfrm>
            <a:off x="4859613" y="1201422"/>
            <a:ext cx="4131987" cy="339193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a:t>
            </a:r>
            <a:r>
              <a:rPr lang="en-US" dirty="0" err="1"/>
              <a:t>levele</a:t>
            </a:r>
            <a:endParaRPr lang="en-US" dirty="0"/>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9" name="Picture 8">
            <a:extLst>
              <a:ext uri="{FF2B5EF4-FFF2-40B4-BE49-F238E27FC236}">
                <a16:creationId xmlns:a16="http://schemas.microsoft.com/office/drawing/2014/main" id="{1578D316-DF96-1FCE-D729-5D663EA2BAFE}"/>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149313" y="1093305"/>
            <a:ext cx="552336" cy="552336"/>
          </a:xfrm>
          <a:prstGeom prst="rect">
            <a:avLst/>
          </a:prstGeom>
        </p:spPr>
      </p:pic>
      <p:pic>
        <p:nvPicPr>
          <p:cNvPr id="7" name="Picture 6">
            <a:extLst>
              <a:ext uri="{FF2B5EF4-FFF2-40B4-BE49-F238E27FC236}">
                <a16:creationId xmlns:a16="http://schemas.microsoft.com/office/drawing/2014/main" id="{E7E4D9CC-CDE3-EF7F-5492-53479E584614}"/>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rot="10800000">
            <a:off x="4008220" y="4150833"/>
            <a:ext cx="552336" cy="552336"/>
          </a:xfrm>
          <a:prstGeom prst="rect">
            <a:avLst/>
          </a:prstGeom>
        </p:spPr>
      </p:pic>
    </p:spTree>
    <p:extLst>
      <p:ext uri="{BB962C8B-B14F-4D97-AF65-F5344CB8AC3E}">
        <p14:creationId xmlns:p14="http://schemas.microsoft.com/office/powerpoint/2010/main" val="17757672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half slide, righ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Bullets 1">
            <a:extLst>
              <a:ext uri="{FF2B5EF4-FFF2-40B4-BE49-F238E27FC236}">
                <a16:creationId xmlns:a16="http://schemas.microsoft.com/office/drawing/2014/main" id="{B9543381-25D9-2E91-282A-C80302D379B2}"/>
              </a:ext>
            </a:extLst>
          </p:cNvPr>
          <p:cNvSpPr>
            <a:spLocks noGrp="1"/>
          </p:cNvSpPr>
          <p:nvPr>
            <p:ph idx="12" hasCustomPrompt="1"/>
          </p:nvPr>
        </p:nvSpPr>
        <p:spPr>
          <a:xfrm>
            <a:off x="154512" y="1201422"/>
            <a:ext cx="4153782" cy="339193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Quote">
            <a:extLst>
              <a:ext uri="{FF2B5EF4-FFF2-40B4-BE49-F238E27FC236}">
                <a16:creationId xmlns:a16="http://schemas.microsoft.com/office/drawing/2014/main" id="{96780F5E-D44A-6E57-0E77-118991825C33}"/>
              </a:ext>
            </a:extLst>
          </p:cNvPr>
          <p:cNvSpPr>
            <a:spLocks noGrp="1"/>
          </p:cNvSpPr>
          <p:nvPr>
            <p:ph idx="13" hasCustomPrompt="1"/>
          </p:nvPr>
        </p:nvSpPr>
        <p:spPr>
          <a:xfrm>
            <a:off x="5168621" y="1200150"/>
            <a:ext cx="3218688" cy="3392424"/>
          </a:xfrm>
          <a:solidFill>
            <a:schemeClr val="accent2">
              <a:alpha val="5000"/>
            </a:scheme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9" name="Picture 8" descr="A blue quote symbol&#10;&#10;AI-generated content may be incorrect.">
            <a:extLst>
              <a:ext uri="{FF2B5EF4-FFF2-40B4-BE49-F238E27FC236}">
                <a16:creationId xmlns:a16="http://schemas.microsoft.com/office/drawing/2014/main" id="{1578D316-DF96-1FCE-D729-5D663EA2BAFE}"/>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pic>
        <p:nvPicPr>
          <p:cNvPr id="6" name="Picture 5" descr="A blue quote symbol&#10;&#10;AI-generated content may be incorrect.">
            <a:extLst>
              <a:ext uri="{FF2B5EF4-FFF2-40B4-BE49-F238E27FC236}">
                <a16:creationId xmlns:a16="http://schemas.microsoft.com/office/drawing/2014/main" id="{C26B4A11-308E-2262-DBB1-864131F264EE}"/>
              </a:ext>
            </a:extLst>
          </p:cNvPr>
          <p:cNvPicPr>
            <a:picLocks noChangeAspect="1"/>
          </p:cNvPicPr>
          <p:nvPr userDrawn="1"/>
        </p:nvPicPr>
        <p:blipFill>
          <a:blip r:embed="rId2">
            <a:alphaModFix amt="30000"/>
          </a:blip>
          <a:stretch>
            <a:fillRect/>
          </a:stretch>
        </p:blipFill>
        <p:spPr>
          <a:xfrm>
            <a:off x="4559540" y="1093305"/>
            <a:ext cx="552336" cy="552336"/>
          </a:xfrm>
          <a:prstGeom prst="rect">
            <a:avLst/>
          </a:prstGeom>
        </p:spPr>
      </p:pic>
    </p:spTree>
    <p:extLst>
      <p:ext uri="{BB962C8B-B14F-4D97-AF65-F5344CB8AC3E}">
        <p14:creationId xmlns:p14="http://schemas.microsoft.com/office/powerpoint/2010/main" val="2137461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section, 2 speakers">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5A679782-5EC0-F166-0422-0CD7E09F9B2D}"/>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4" name="Section title">
            <a:extLst>
              <a:ext uri="{FF2B5EF4-FFF2-40B4-BE49-F238E27FC236}">
                <a16:creationId xmlns:a16="http://schemas.microsoft.com/office/drawing/2014/main" id="{1BC95B3C-F69D-0378-B5B5-E38157978C0D}"/>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4276744" y="2948073"/>
            <a:ext cx="1313049" cy="1226558"/>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31286" y="4258980"/>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108652" y="2945872"/>
            <a:ext cx="1313049" cy="1226558"/>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63194" y="4258982"/>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3125824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ubble quote on lef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Quote">
            <a:extLst>
              <a:ext uri="{FF2B5EF4-FFF2-40B4-BE49-F238E27FC236}">
                <a16:creationId xmlns:a16="http://schemas.microsoft.com/office/drawing/2014/main" id="{6B8DEB26-E367-07E0-3441-6944276E0378}"/>
              </a:ext>
              <a:ext uri="{C183D7F6-B498-43B3-948B-1728B52AA6E4}">
                <adec:decorative xmlns:adec="http://schemas.microsoft.com/office/drawing/2017/decorative" val="0"/>
              </a:ext>
            </a:extLst>
          </p:cNvPr>
          <p:cNvSpPr>
            <a:spLocks noGrp="1"/>
          </p:cNvSpPr>
          <p:nvPr>
            <p:ph type="body" sz="quarter" idx="18"/>
          </p:nvPr>
        </p:nvSpPr>
        <p:spPr>
          <a:xfrm>
            <a:off x="149313" y="1201422"/>
            <a:ext cx="3715756" cy="3391930"/>
          </a:xfrm>
          <a:prstGeom prst="wedgeRoundRectCallout">
            <a:avLst>
              <a:gd name="adj1" fmla="val 85926"/>
              <a:gd name="adj2" fmla="val -32283"/>
              <a:gd name="adj3" fmla="val 16667"/>
            </a:avLst>
          </a:prstGeom>
          <a:solidFill>
            <a:schemeClr val="accent2">
              <a:alpha val="5000"/>
            </a:schemeClr>
          </a:solidFill>
          <a:ln>
            <a:noFill/>
          </a:ln>
        </p:spPr>
        <p:txBody>
          <a:bodyPr anchor="ctr"/>
          <a:lstStyle>
            <a:lvl1pPr marL="0" indent="0">
              <a:buFontTx/>
              <a:buNone/>
              <a:defRPr sz="1600">
                <a:latin typeface="Georgia" panose="02040502050405020303" pitchFamily="18" charset="0"/>
              </a:defRPr>
            </a:lvl1pPr>
            <a:lvl2pPr marL="282765" indent="0">
              <a:buFontTx/>
              <a:buNone/>
              <a:defRPr/>
            </a:lvl2pPr>
            <a:lvl3pPr marL="571500" indent="0">
              <a:buFontTx/>
              <a:buNone/>
              <a:defRPr/>
            </a:lvl3pPr>
            <a:lvl4pPr marL="803275" indent="0">
              <a:buFontTx/>
              <a:buNone/>
              <a:defRPr/>
            </a:lvl4pPr>
            <a:lvl5pPr marL="1828800" indent="0">
              <a:buFontTx/>
              <a:buNone/>
              <a:defRPr/>
            </a:lvl5pPr>
          </a:lstStyle>
          <a:p>
            <a:pPr lvl="0"/>
            <a:r>
              <a:rPr lang="en-US" dirty="0"/>
              <a:t>Click to edit Master text styles</a:t>
            </a:r>
          </a:p>
        </p:txBody>
      </p:sp>
      <p:sp>
        <p:nvSpPr>
          <p:cNvPr id="6" name="Image">
            <a:extLst>
              <a:ext uri="{FF2B5EF4-FFF2-40B4-BE49-F238E27FC236}">
                <a16:creationId xmlns:a16="http://schemas.microsoft.com/office/drawing/2014/main" id="{65FA5B9D-EFFC-BBB5-F373-09653F822209}"/>
              </a:ext>
            </a:extLst>
          </p:cNvPr>
          <p:cNvSpPr>
            <a:spLocks noGrp="1"/>
          </p:cNvSpPr>
          <p:nvPr>
            <p:ph type="pic" sz="quarter" idx="19"/>
          </p:nvPr>
        </p:nvSpPr>
        <p:spPr>
          <a:xfrm>
            <a:off x="5207726" y="1130300"/>
            <a:ext cx="3783835" cy="3463052"/>
          </a:xfrm>
        </p:spPr>
        <p:txBody>
          <a:bodyPr/>
          <a:lstStyle>
            <a:lvl1pPr marL="0" indent="0">
              <a:buFontTx/>
              <a:buNone/>
              <a:defRPr/>
            </a:lvl1pPr>
          </a:lstStyle>
          <a:p>
            <a:endParaRPr lang="en-US" dirty="0"/>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9126369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boxes above 1 wide box">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3" hasCustomPrompt="1"/>
          </p:nvPr>
        </p:nvSpPr>
        <p:spPr>
          <a:xfrm>
            <a:off x="4610187"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3">
            <a:extLst>
              <a:ext uri="{FF2B5EF4-FFF2-40B4-BE49-F238E27FC236}">
                <a16:creationId xmlns:a16="http://schemas.microsoft.com/office/drawing/2014/main" id="{60B4135F-3A7E-1A4E-967C-135820232CF9}"/>
              </a:ext>
            </a:extLst>
          </p:cNvPr>
          <p:cNvSpPr>
            <a:spLocks noGrp="1"/>
          </p:cNvSpPr>
          <p:nvPr>
            <p:ph idx="17" hasCustomPrompt="1"/>
          </p:nvPr>
        </p:nvSpPr>
        <p:spPr>
          <a:xfrm>
            <a:off x="149313" y="2926081"/>
            <a:ext cx="8842288" cy="1668542"/>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4E4DF456-0890-C00D-7E47-5DBF22DB756F}"/>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9BD4753A-493E-144C-B822-E2BF2B99E1DA}"/>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3040034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 boxes below one wide box">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3" y="1200151"/>
            <a:ext cx="8842287"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2"/>
          <p:cNvSpPr>
            <a:spLocks noGrp="1"/>
          </p:cNvSpPr>
          <p:nvPr>
            <p:ph idx="12" hasCustomPrompt="1"/>
          </p:nvPr>
        </p:nvSpPr>
        <p:spPr>
          <a:xfrm>
            <a:off x="149313"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3"/>
          <p:cNvSpPr>
            <a:spLocks noGrp="1"/>
          </p:cNvSpPr>
          <p:nvPr>
            <p:ph idx="14" hasCustomPrompt="1"/>
          </p:nvPr>
        </p:nvSpPr>
        <p:spPr>
          <a:xfrm>
            <a:off x="4610186"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862A1AE7-22E1-7ACE-4290-48550DAE8898}"/>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C3344012-2CDA-A84E-A8AA-DB53FCF92F26}"/>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678527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 boxes on left, 1 box on righ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2"/>
          <p:cNvSpPr>
            <a:spLocks noGrp="1"/>
          </p:cNvSpPr>
          <p:nvPr>
            <p:ph idx="12" hasCustomPrompt="1"/>
          </p:nvPr>
        </p:nvSpPr>
        <p:spPr>
          <a:xfrm>
            <a:off x="149313"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3"/>
          <p:cNvSpPr>
            <a:spLocks noGrp="1"/>
          </p:cNvSpPr>
          <p:nvPr>
            <p:ph idx="14" hasCustomPrompt="1"/>
          </p:nvPr>
        </p:nvSpPr>
        <p:spPr>
          <a:xfrm>
            <a:off x="4610186" y="1200151"/>
            <a:ext cx="4381414" cy="339089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98DC1C9E-1C9D-7E15-5893-8FB08A76013E}"/>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67CD6385-6F4D-3F44-BD78-F89F4928FA8A}"/>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2026899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box on left, 2 boxes on righ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339089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2"/>
          <p:cNvSpPr>
            <a:spLocks noGrp="1"/>
          </p:cNvSpPr>
          <p:nvPr>
            <p:ph idx="14" hasCustomPrompt="1"/>
          </p:nvPr>
        </p:nvSpPr>
        <p:spPr>
          <a:xfrm>
            <a:off x="4610186" y="1200151"/>
            <a:ext cx="4379976"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3"/>
          <p:cNvSpPr>
            <a:spLocks noGrp="1"/>
          </p:cNvSpPr>
          <p:nvPr>
            <p:ph idx="12" hasCustomPrompt="1"/>
          </p:nvPr>
        </p:nvSpPr>
        <p:spPr>
          <a:xfrm>
            <a:off x="4610186" y="2926081"/>
            <a:ext cx="4379976"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F609F503-48E5-1E90-5413-FFC6128B6E07}"/>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F1B3B74-CA45-9F43-8241-CF5C9EA05722}"/>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7748394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3" name="Bullets 2"/>
          <p:cNvSpPr>
            <a:spLocks noGrp="1"/>
          </p:cNvSpPr>
          <p:nvPr>
            <p:ph idx="13" hasCustomPrompt="1"/>
          </p:nvPr>
        </p:nvSpPr>
        <p:spPr>
          <a:xfrm>
            <a:off x="3154450"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3"/>
          <p:cNvSpPr>
            <a:spLocks noGrp="1"/>
          </p:cNvSpPr>
          <p:nvPr>
            <p:ph idx="12" hasCustomPrompt="1"/>
          </p:nvPr>
        </p:nvSpPr>
        <p:spPr>
          <a:xfrm>
            <a:off x="6159587"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593367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 boxes and 3 top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1">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2834640" cy="2860873"/>
          </a:xfrm>
          <a:ln>
            <a:solidFill>
              <a:srgbClr val="6CACE4">
                <a:alpha val="25000"/>
              </a:srgbClr>
            </a:solidFill>
          </a:ln>
        </p:spPr>
        <p:txBody>
          <a:bodyPr/>
          <a:lstStyle>
            <a:lvl1pPr marL="288925" indent="-288925">
              <a:buFont typeface="Arial" panose="020B0604020202020204" pitchFamily="34" charset="0"/>
              <a:buChar char="►"/>
              <a:defRPr sz="1600" baseline="0">
                <a:latin typeface="Calibri" panose="020F050202020403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Caption 2">
            <a:extLst>
              <a:ext uri="{FF2B5EF4-FFF2-40B4-BE49-F238E27FC236}">
                <a16:creationId xmlns:a16="http://schemas.microsoft.com/office/drawing/2014/main" id="{D388EBA1-2190-091E-505D-09054D2CA531}"/>
              </a:ext>
            </a:extLst>
          </p:cNvPr>
          <p:cNvSpPr>
            <a:spLocks noGrp="1"/>
          </p:cNvSpPr>
          <p:nvPr>
            <p:ph type="body" sz="quarter" idx="21" hasCustomPrompt="1"/>
          </p:nvPr>
        </p:nvSpPr>
        <p:spPr>
          <a:xfrm>
            <a:off x="3153136" y="1201307"/>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5" name="Bullets 2">
            <a:extLst>
              <a:ext uri="{FF2B5EF4-FFF2-40B4-BE49-F238E27FC236}">
                <a16:creationId xmlns:a16="http://schemas.microsoft.com/office/drawing/2014/main" id="{76F5A91C-DF46-77A3-78FE-0F14ABA31148}"/>
              </a:ext>
            </a:extLst>
          </p:cNvPr>
          <p:cNvSpPr>
            <a:spLocks noGrp="1"/>
          </p:cNvSpPr>
          <p:nvPr>
            <p:ph idx="22" hasCustomPrompt="1"/>
          </p:nvPr>
        </p:nvSpPr>
        <p:spPr>
          <a:xfrm>
            <a:off x="3153137" y="1733549"/>
            <a:ext cx="2834640"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Caption 3">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6156959" y="1201308"/>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3"/>
          <p:cNvSpPr>
            <a:spLocks noGrp="1"/>
          </p:cNvSpPr>
          <p:nvPr>
            <p:ph idx="12" hasCustomPrompt="1"/>
          </p:nvPr>
        </p:nvSpPr>
        <p:spPr>
          <a:xfrm>
            <a:off x="6156960" y="1733550"/>
            <a:ext cx="2834640"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3F0F8A84-6627-A159-E8AB-0FD01F915C9E}"/>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334529269"/>
      </p:ext>
    </p:extLst>
  </p:cSld>
  <p:clrMapOvr>
    <a:masterClrMapping/>
  </p:clrMapOvr>
  <p:extLst>
    <p:ext uri="{DCECCB84-F9BA-43D5-87BE-67443E8EF086}">
      <p15:sldGuideLst xmlns:p15="http://schemas.microsoft.com/office/powerpoint/2012/main">
        <p15:guide id="1" orient="horz" pos="2892">
          <p15:clr>
            <a:srgbClr val="FBAE40"/>
          </p15:clr>
        </p15:guide>
        <p15:guide id="2" orient="horz" pos="172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boxes and 3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Caption 1"/>
          <p:cNvSpPr>
            <a:spLocks noGrp="1"/>
          </p:cNvSpPr>
          <p:nvPr>
            <p:ph type="body" sz="quarter" idx="15" hasCustomPrompt="1"/>
          </p:nvPr>
        </p:nvSpPr>
        <p:spPr>
          <a:xfrm>
            <a:off x="162558" y="4140200"/>
            <a:ext cx="2832015"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3" name="Bullets 2"/>
          <p:cNvSpPr>
            <a:spLocks noGrp="1"/>
          </p:cNvSpPr>
          <p:nvPr>
            <p:ph idx="13" hasCustomPrompt="1"/>
          </p:nvPr>
        </p:nvSpPr>
        <p:spPr>
          <a:xfrm>
            <a:off x="3154451"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8" name="Caption 2"/>
          <p:cNvSpPr>
            <a:spLocks noGrp="1"/>
          </p:cNvSpPr>
          <p:nvPr>
            <p:ph type="body" sz="quarter" idx="19" hasCustomPrompt="1"/>
          </p:nvPr>
        </p:nvSpPr>
        <p:spPr>
          <a:xfrm>
            <a:off x="3149600" y="4140200"/>
            <a:ext cx="2832015"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3"/>
          <p:cNvSpPr>
            <a:spLocks noGrp="1"/>
          </p:cNvSpPr>
          <p:nvPr>
            <p:ph idx="12" hasCustomPrompt="1"/>
          </p:nvPr>
        </p:nvSpPr>
        <p:spPr>
          <a:xfrm>
            <a:off x="6159587"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9" name="Caption 3"/>
          <p:cNvSpPr>
            <a:spLocks noGrp="1"/>
          </p:cNvSpPr>
          <p:nvPr>
            <p:ph type="body" sz="quarter" idx="20" hasCustomPrompt="1"/>
          </p:nvPr>
        </p:nvSpPr>
        <p:spPr>
          <a:xfrm>
            <a:off x="6149428" y="4140200"/>
            <a:ext cx="283201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5988C3E7-921B-1E65-4941-5ADF6762DEA0}"/>
              </a:ext>
            </a:extLst>
          </p:cNvPr>
          <p:cNvSpPr>
            <a:spLocks noGrp="1"/>
          </p:cNvSpPr>
          <p:nvPr>
            <p:ph idx="24"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FA219B8C-1C75-2743-BE01-F5A178A5CDBE}"/>
              </a:ext>
            </a:extLst>
          </p:cNvPr>
          <p:cNvSpPr>
            <a:spLocks noGrp="1"/>
          </p:cNvSpPr>
          <p:nvPr>
            <p:ph type="sldNum" sz="quarter" idx="2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2255327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200151"/>
            <a:ext cx="2136686" cy="3401479"/>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4"/>
          <p:cNvSpPr>
            <a:spLocks noGrp="1"/>
          </p:cNvSpPr>
          <p:nvPr>
            <p:ph idx="12" hasCustomPrompt="1"/>
          </p:nvPr>
        </p:nvSpPr>
        <p:spPr>
          <a:xfrm>
            <a:off x="6852869"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375209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boxes with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Caption 1">
            <a:extLst>
              <a:ext uri="{FF2B5EF4-FFF2-40B4-BE49-F238E27FC236}">
                <a16:creationId xmlns:a16="http://schemas.microsoft.com/office/drawing/2014/main" id="{68FDF31E-1311-DA58-3488-BE37DF1AAB66}"/>
              </a:ext>
            </a:extLst>
          </p:cNvPr>
          <p:cNvSpPr>
            <a:spLocks noGrp="1"/>
          </p:cNvSpPr>
          <p:nvPr>
            <p:ph type="body" sz="quarter" idx="15" hasCustomPrompt="1"/>
          </p:nvPr>
        </p:nvSpPr>
        <p:spPr>
          <a:xfrm>
            <a:off x="149817"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728216"/>
            <a:ext cx="2136686"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Caption 2">
            <a:extLst>
              <a:ext uri="{FF2B5EF4-FFF2-40B4-BE49-F238E27FC236}">
                <a16:creationId xmlns:a16="http://schemas.microsoft.com/office/drawing/2014/main" id="{D7CB2C2B-0708-2624-334D-8222C0A57FD7}"/>
              </a:ext>
            </a:extLst>
          </p:cNvPr>
          <p:cNvSpPr>
            <a:spLocks noGrp="1"/>
          </p:cNvSpPr>
          <p:nvPr>
            <p:ph type="body" sz="quarter" idx="26" hasCustomPrompt="1"/>
          </p:nvPr>
        </p:nvSpPr>
        <p:spPr>
          <a:xfrm>
            <a:off x="2377513"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8" name="Caption 3">
            <a:extLst>
              <a:ext uri="{FF2B5EF4-FFF2-40B4-BE49-F238E27FC236}">
                <a16:creationId xmlns:a16="http://schemas.microsoft.com/office/drawing/2014/main" id="{FF7F5A95-3FDB-8E78-CB34-4E5B04EE833C}"/>
              </a:ext>
            </a:extLst>
          </p:cNvPr>
          <p:cNvSpPr>
            <a:spLocks noGrp="1"/>
          </p:cNvSpPr>
          <p:nvPr>
            <p:ph type="body" sz="quarter" idx="27" hasCustomPrompt="1"/>
          </p:nvPr>
        </p:nvSpPr>
        <p:spPr>
          <a:xfrm>
            <a:off x="4623127"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9" name="Caption 4">
            <a:extLst>
              <a:ext uri="{FF2B5EF4-FFF2-40B4-BE49-F238E27FC236}">
                <a16:creationId xmlns:a16="http://schemas.microsoft.com/office/drawing/2014/main" id="{0980433D-D908-73B1-55AB-72BBCE35EF6B}"/>
              </a:ext>
            </a:extLst>
          </p:cNvPr>
          <p:cNvSpPr>
            <a:spLocks noGrp="1"/>
          </p:cNvSpPr>
          <p:nvPr>
            <p:ph type="body" sz="quarter" idx="28" hasCustomPrompt="1"/>
          </p:nvPr>
        </p:nvSpPr>
        <p:spPr>
          <a:xfrm>
            <a:off x="6852869"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4"/>
          <p:cNvSpPr>
            <a:spLocks noGrp="1"/>
          </p:cNvSpPr>
          <p:nvPr>
            <p:ph idx="12" hasCustomPrompt="1"/>
          </p:nvPr>
        </p:nvSpPr>
        <p:spPr>
          <a:xfrm>
            <a:off x="6852869"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06208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speakers">
    <p:spTree>
      <p:nvGrpSpPr>
        <p:cNvPr id="1" name=""/>
        <p:cNvGrpSpPr/>
        <p:nvPr/>
      </p:nvGrpSpPr>
      <p:grpSpPr>
        <a:xfrm>
          <a:off x="0" y="0"/>
          <a:ext cx="0" cy="0"/>
          <a:chOff x="0" y="0"/>
          <a:chExt cx="0" cy="0"/>
        </a:xfrm>
      </p:grpSpPr>
      <p:sp>
        <p:nvSpPr>
          <p:cNvPr id="7" name="Lecture title">
            <a:extLst>
              <a:ext uri="{FF2B5EF4-FFF2-40B4-BE49-F238E27FC236}">
                <a16:creationId xmlns:a16="http://schemas.microsoft.com/office/drawing/2014/main" id="{378A15FA-8365-6AA9-C5D0-98DAFEBC4F24}"/>
              </a:ext>
            </a:extLst>
          </p:cNvPr>
          <p:cNvSpPr>
            <a:spLocks noGrp="1"/>
          </p:cNvSpPr>
          <p:nvPr>
            <p:ph type="title"/>
          </p:nvPr>
        </p:nvSpPr>
        <p:spPr>
          <a:xfrm>
            <a:off x="3708399" y="250934"/>
            <a:ext cx="5283201" cy="2569758"/>
          </a:xfrm>
        </p:spPr>
        <p:txBody>
          <a:bodyPr anchor="ctr"/>
          <a:lstStyle>
            <a:lvl1pPr algn="ctr">
              <a:defRPr/>
            </a:lvl1pPr>
          </a:lstStyle>
          <a:p>
            <a:r>
              <a:rPr lang="en-US"/>
              <a:t>Click to edit Master title style</a:t>
            </a:r>
            <a:endParaRPr lang="en-US" dirty="0"/>
          </a:p>
        </p:txBody>
      </p:sp>
      <p:sp>
        <p:nvSpPr>
          <p:cNvPr id="9" name="Faculty photo">
            <a:extLst>
              <a:ext uri="{FF2B5EF4-FFF2-40B4-BE49-F238E27FC236}">
                <a16:creationId xmlns:a16="http://schemas.microsoft.com/office/drawing/2014/main" id="{5CB53564-C326-B7C0-7B53-4D3C7FB8E91D}"/>
              </a:ext>
            </a:extLst>
          </p:cNvPr>
          <p:cNvSpPr>
            <a:spLocks noGrp="1"/>
          </p:cNvSpPr>
          <p:nvPr>
            <p:ph type="pic" sz="quarter" idx="23"/>
          </p:nvPr>
        </p:nvSpPr>
        <p:spPr>
          <a:xfrm>
            <a:off x="4276744" y="2948073"/>
            <a:ext cx="1313049" cy="1226558"/>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0" name="Faculty name">
            <a:extLst>
              <a:ext uri="{FF2B5EF4-FFF2-40B4-BE49-F238E27FC236}">
                <a16:creationId xmlns:a16="http://schemas.microsoft.com/office/drawing/2014/main" id="{7D7A35A4-C183-52A6-344D-9F412A6C8FB3}"/>
              </a:ext>
            </a:extLst>
          </p:cNvPr>
          <p:cNvSpPr>
            <a:spLocks noGrp="1"/>
          </p:cNvSpPr>
          <p:nvPr>
            <p:ph type="body" sz="quarter" idx="26" hasCustomPrompt="1"/>
          </p:nvPr>
        </p:nvSpPr>
        <p:spPr>
          <a:xfrm>
            <a:off x="3631286" y="4258980"/>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1" name="Faculty photo">
            <a:extLst>
              <a:ext uri="{FF2B5EF4-FFF2-40B4-BE49-F238E27FC236}">
                <a16:creationId xmlns:a16="http://schemas.microsoft.com/office/drawing/2014/main" id="{86F6C90B-0BEB-1390-D712-A60F47413012}"/>
              </a:ext>
            </a:extLst>
          </p:cNvPr>
          <p:cNvSpPr>
            <a:spLocks noGrp="1"/>
          </p:cNvSpPr>
          <p:nvPr>
            <p:ph type="pic" sz="quarter" idx="27"/>
          </p:nvPr>
        </p:nvSpPr>
        <p:spPr>
          <a:xfrm>
            <a:off x="7108652" y="2945872"/>
            <a:ext cx="1313049" cy="1226558"/>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2" name="Faculty name">
            <a:extLst>
              <a:ext uri="{FF2B5EF4-FFF2-40B4-BE49-F238E27FC236}">
                <a16:creationId xmlns:a16="http://schemas.microsoft.com/office/drawing/2014/main" id="{2F264199-2594-1EB6-F2BC-52196350207E}"/>
              </a:ext>
            </a:extLst>
          </p:cNvPr>
          <p:cNvSpPr>
            <a:spLocks noGrp="1"/>
          </p:cNvSpPr>
          <p:nvPr>
            <p:ph type="body" sz="quarter" idx="20" hasCustomPrompt="1"/>
          </p:nvPr>
        </p:nvSpPr>
        <p:spPr>
          <a:xfrm>
            <a:off x="6463194" y="4258982"/>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796421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 blu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200151"/>
            <a:ext cx="2136686" cy="3401479"/>
          </a:xfrm>
          <a:prstGeom prst="rect">
            <a:avLst/>
          </a:prstGeom>
          <a:solidFill>
            <a:schemeClr val="accent2">
              <a:alpha val="5000"/>
            </a:schemeClr>
          </a:solidFill>
          <a:ln>
            <a:solidFill>
              <a:srgbClr val="6CACE4">
                <a:alpha val="20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4"/>
          <p:cNvSpPr>
            <a:spLocks noGrp="1"/>
          </p:cNvSpPr>
          <p:nvPr>
            <p:ph idx="12" hasCustomPrompt="1"/>
          </p:nvPr>
        </p:nvSpPr>
        <p:spPr>
          <a:xfrm>
            <a:off x="6852869"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546685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 boxes and 4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4" y="1198879"/>
            <a:ext cx="2138732" cy="2852928"/>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Caption 1"/>
          <p:cNvSpPr>
            <a:spLocks noGrp="1"/>
          </p:cNvSpPr>
          <p:nvPr>
            <p:ph type="body" sz="quarter" idx="15" hasCustomPrompt="1"/>
          </p:nvPr>
        </p:nvSpPr>
        <p:spPr>
          <a:xfrm>
            <a:off x="141692"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2" y="1198879"/>
            <a:ext cx="2131111"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3" name="Caption 2">
            <a:extLst>
              <a:ext uri="{FF2B5EF4-FFF2-40B4-BE49-F238E27FC236}">
                <a16:creationId xmlns:a16="http://schemas.microsoft.com/office/drawing/2014/main" id="{EDD1DE12-0BA4-B145-9486-015B603AE781}"/>
              </a:ext>
            </a:extLst>
          </p:cNvPr>
          <p:cNvSpPr>
            <a:spLocks noGrp="1"/>
          </p:cNvSpPr>
          <p:nvPr>
            <p:ph type="body" sz="quarter" idx="21" hasCustomPrompt="1"/>
          </p:nvPr>
        </p:nvSpPr>
        <p:spPr>
          <a:xfrm>
            <a:off x="2377512"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5" name="Caption 3">
            <a:extLst>
              <a:ext uri="{FF2B5EF4-FFF2-40B4-BE49-F238E27FC236}">
                <a16:creationId xmlns:a16="http://schemas.microsoft.com/office/drawing/2014/main" id="{319416A7-ED6C-B24A-AFAF-A5B75A980488}"/>
              </a:ext>
            </a:extLst>
          </p:cNvPr>
          <p:cNvSpPr>
            <a:spLocks noGrp="1"/>
          </p:cNvSpPr>
          <p:nvPr>
            <p:ph type="body" sz="quarter" idx="23" hasCustomPrompt="1"/>
          </p:nvPr>
        </p:nvSpPr>
        <p:spPr>
          <a:xfrm>
            <a:off x="4623126"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4"/>
          <p:cNvSpPr>
            <a:spLocks noGrp="1"/>
          </p:cNvSpPr>
          <p:nvPr>
            <p:ph idx="12" hasCustomPrompt="1"/>
          </p:nvPr>
        </p:nvSpPr>
        <p:spPr>
          <a:xfrm>
            <a:off x="6852869" y="1198879"/>
            <a:ext cx="2138732"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Caption 4">
            <a:extLst>
              <a:ext uri="{FF2B5EF4-FFF2-40B4-BE49-F238E27FC236}">
                <a16:creationId xmlns:a16="http://schemas.microsoft.com/office/drawing/2014/main" id="{D0FFB876-B606-7D40-AAF7-965A40885FB9}"/>
              </a:ext>
            </a:extLst>
          </p:cNvPr>
          <p:cNvSpPr>
            <a:spLocks noGrp="1"/>
          </p:cNvSpPr>
          <p:nvPr>
            <p:ph type="body" sz="quarter" idx="19" hasCustomPrompt="1"/>
          </p:nvPr>
        </p:nvSpPr>
        <p:spPr>
          <a:xfrm>
            <a:off x="6852868"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80A88CC8-35C0-5F61-ACF2-470F62E32AD9}"/>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35468B1C-F8D9-EF42-BC01-36CBB39F389B}"/>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040553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198878"/>
            <a:ext cx="1646887" cy="3396024"/>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01A0D38D-35BA-E791-63ED-8BA55B836AAF}"/>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C746464B-6D50-0444-88FB-F2C6D2DA4234}"/>
              </a:ext>
            </a:extLst>
          </p:cNvPr>
          <p:cNvSpPr>
            <a:spLocks noGrp="1"/>
          </p:cNvSpPr>
          <p:nvPr>
            <p:ph type="sldNum" sz="quarter" idx="2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2388745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 boxes and 5 top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1" name="Caption 1">
            <a:extLst>
              <a:ext uri="{FF2B5EF4-FFF2-40B4-BE49-F238E27FC236}">
                <a16:creationId xmlns:a16="http://schemas.microsoft.com/office/drawing/2014/main" id="{BB745127-661B-9745-8FCF-E340BA695B9D}"/>
              </a:ext>
            </a:extLst>
          </p:cNvPr>
          <p:cNvSpPr>
            <a:spLocks noGrp="1"/>
          </p:cNvSpPr>
          <p:nvPr>
            <p:ph type="body" sz="quarter" idx="15" hasCustomPrompt="1"/>
          </p:nvPr>
        </p:nvSpPr>
        <p:spPr>
          <a:xfrm>
            <a:off x="1493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728216"/>
            <a:ext cx="1646887" cy="2868722"/>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7" name="Caption 2">
            <a:extLst>
              <a:ext uri="{FF2B5EF4-FFF2-40B4-BE49-F238E27FC236}">
                <a16:creationId xmlns:a16="http://schemas.microsoft.com/office/drawing/2014/main" id="{1A66F37F-CE60-7A4C-AE09-7B3BAA75FFFA}"/>
              </a:ext>
            </a:extLst>
          </p:cNvPr>
          <p:cNvSpPr>
            <a:spLocks noGrp="1"/>
          </p:cNvSpPr>
          <p:nvPr>
            <p:ph type="body" sz="quarter" idx="29" hasCustomPrompt="1"/>
          </p:nvPr>
        </p:nvSpPr>
        <p:spPr>
          <a:xfrm>
            <a:off x="194816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 first-level bullet</a:t>
            </a:r>
          </a:p>
          <a:p>
            <a:pPr lvl="1"/>
            <a:r>
              <a:rPr lang="en-US" dirty="0"/>
              <a:t>Second level</a:t>
            </a:r>
          </a:p>
          <a:p>
            <a:pPr lvl="2"/>
            <a:r>
              <a:rPr lang="en-US" dirty="0"/>
              <a:t>Third level</a:t>
            </a:r>
          </a:p>
        </p:txBody>
      </p:sp>
      <p:sp>
        <p:nvSpPr>
          <p:cNvPr id="18" name="Caption 3">
            <a:extLst>
              <a:ext uri="{FF2B5EF4-FFF2-40B4-BE49-F238E27FC236}">
                <a16:creationId xmlns:a16="http://schemas.microsoft.com/office/drawing/2014/main" id="{6BCAA78E-33F4-9B41-A03A-FD2F0EFDD7C6}"/>
              </a:ext>
            </a:extLst>
          </p:cNvPr>
          <p:cNvSpPr>
            <a:spLocks noGrp="1"/>
          </p:cNvSpPr>
          <p:nvPr>
            <p:ph type="body" sz="quarter" idx="30" hasCustomPrompt="1"/>
          </p:nvPr>
        </p:nvSpPr>
        <p:spPr>
          <a:xfrm>
            <a:off x="37470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0" name="Caption 4">
            <a:extLst>
              <a:ext uri="{FF2B5EF4-FFF2-40B4-BE49-F238E27FC236}">
                <a16:creationId xmlns:a16="http://schemas.microsoft.com/office/drawing/2014/main" id="{E9C0D689-A19A-624C-B850-755B195EA6B4}"/>
              </a:ext>
            </a:extLst>
          </p:cNvPr>
          <p:cNvSpPr>
            <a:spLocks noGrp="1"/>
          </p:cNvSpPr>
          <p:nvPr>
            <p:ph type="body" sz="quarter" idx="31" hasCustomPrompt="1"/>
          </p:nvPr>
        </p:nvSpPr>
        <p:spPr>
          <a:xfrm>
            <a:off x="554586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1" name="Caption 5">
            <a:extLst>
              <a:ext uri="{FF2B5EF4-FFF2-40B4-BE49-F238E27FC236}">
                <a16:creationId xmlns:a16="http://schemas.microsoft.com/office/drawing/2014/main" id="{4E426E23-1667-1B4E-AF61-2206D7F1AE56}"/>
              </a:ext>
            </a:extLst>
          </p:cNvPr>
          <p:cNvSpPr>
            <a:spLocks noGrp="1"/>
          </p:cNvSpPr>
          <p:nvPr>
            <p:ph type="body" sz="quarter" idx="32" hasCustomPrompt="1"/>
          </p:nvPr>
        </p:nvSpPr>
        <p:spPr>
          <a:xfrm>
            <a:off x="73447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4311759D-EE5A-51FF-52E2-753CC4B96271}"/>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D3B8EB7D-BD26-C942-9526-4280491D4C0A}"/>
              </a:ext>
            </a:extLst>
          </p:cNvPr>
          <p:cNvSpPr>
            <a:spLocks noGrp="1"/>
          </p:cNvSpPr>
          <p:nvPr>
            <p:ph type="sldNum" sz="quarter" idx="3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5376873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 boxes and 5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5" name="Caption 1">
            <a:extLst>
              <a:ext uri="{FF2B5EF4-FFF2-40B4-BE49-F238E27FC236}">
                <a16:creationId xmlns:a16="http://schemas.microsoft.com/office/drawing/2014/main" id="{B40349D6-932C-9040-BBA4-56765862890B}"/>
              </a:ext>
            </a:extLst>
          </p:cNvPr>
          <p:cNvSpPr>
            <a:spLocks noGrp="1"/>
          </p:cNvSpPr>
          <p:nvPr>
            <p:ph type="body" sz="quarter" idx="33" hasCustomPrompt="1"/>
          </p:nvPr>
        </p:nvSpPr>
        <p:spPr>
          <a:xfrm>
            <a:off x="153620" y="4149508"/>
            <a:ext cx="164258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198878"/>
            <a:ext cx="1646887" cy="2869791"/>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2" name="Caption 2">
            <a:extLst>
              <a:ext uri="{FF2B5EF4-FFF2-40B4-BE49-F238E27FC236}">
                <a16:creationId xmlns:a16="http://schemas.microsoft.com/office/drawing/2014/main" id="{F14D6E3B-AF9B-BE47-AF94-6625E87FFCB0}"/>
              </a:ext>
            </a:extLst>
          </p:cNvPr>
          <p:cNvSpPr>
            <a:spLocks noGrp="1"/>
          </p:cNvSpPr>
          <p:nvPr>
            <p:ph type="body" sz="quarter" idx="34" hasCustomPrompt="1"/>
          </p:nvPr>
        </p:nvSpPr>
        <p:spPr>
          <a:xfrm>
            <a:off x="1944286"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3" name="Caption 3">
            <a:extLst>
              <a:ext uri="{FF2B5EF4-FFF2-40B4-BE49-F238E27FC236}">
                <a16:creationId xmlns:a16="http://schemas.microsoft.com/office/drawing/2014/main" id="{6F360711-13BC-BE4F-9AF8-2EADB23241C9}"/>
              </a:ext>
            </a:extLst>
          </p:cNvPr>
          <p:cNvSpPr>
            <a:spLocks noGrp="1"/>
          </p:cNvSpPr>
          <p:nvPr>
            <p:ph type="body" sz="quarter" idx="35" hasCustomPrompt="1"/>
          </p:nvPr>
        </p:nvSpPr>
        <p:spPr>
          <a:xfrm>
            <a:off x="3734952"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8" name="Caption 4">
            <a:extLst>
              <a:ext uri="{FF2B5EF4-FFF2-40B4-BE49-F238E27FC236}">
                <a16:creationId xmlns:a16="http://schemas.microsoft.com/office/drawing/2014/main" id="{59E347D3-CDD7-8C4A-87D0-E5A9695AF2D9}"/>
              </a:ext>
            </a:extLst>
          </p:cNvPr>
          <p:cNvSpPr>
            <a:spLocks noGrp="1"/>
          </p:cNvSpPr>
          <p:nvPr>
            <p:ph type="body" sz="quarter" idx="36" hasCustomPrompt="1"/>
          </p:nvPr>
        </p:nvSpPr>
        <p:spPr>
          <a:xfrm>
            <a:off x="5545076"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9" name="Caption 5">
            <a:extLst>
              <a:ext uri="{FF2B5EF4-FFF2-40B4-BE49-F238E27FC236}">
                <a16:creationId xmlns:a16="http://schemas.microsoft.com/office/drawing/2014/main" id="{2688850F-B675-3D49-A922-78AD18ECD4FB}"/>
              </a:ext>
            </a:extLst>
          </p:cNvPr>
          <p:cNvSpPr>
            <a:spLocks noGrp="1"/>
          </p:cNvSpPr>
          <p:nvPr>
            <p:ph type="body" sz="quarter" idx="37" hasCustomPrompt="1"/>
          </p:nvPr>
        </p:nvSpPr>
        <p:spPr>
          <a:xfrm>
            <a:off x="7347667"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616675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 wide boxes ">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6" name="Bullets 1">
            <a:extLst>
              <a:ext uri="{FF2B5EF4-FFF2-40B4-BE49-F238E27FC236}">
                <a16:creationId xmlns:a16="http://schemas.microsoft.com/office/drawing/2014/main" id="{937F786E-F07A-7757-65E7-B2BB3704D9BF}"/>
              </a:ext>
            </a:extLst>
          </p:cNvPr>
          <p:cNvSpPr>
            <a:spLocks noGrp="1"/>
          </p:cNvSpPr>
          <p:nvPr>
            <p:ph idx="13" hasCustomPrompt="1"/>
          </p:nvPr>
        </p:nvSpPr>
        <p:spPr>
          <a:xfrm>
            <a:off x="149313" y="1198878"/>
            <a:ext cx="4376334" cy="1639724"/>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956224"/>
            <a:ext cx="4376295" cy="164102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3"/>
          <p:cNvSpPr>
            <a:spLocks noGrp="1"/>
          </p:cNvSpPr>
          <p:nvPr>
            <p:ph idx="12" hasCustomPrompt="1"/>
          </p:nvPr>
        </p:nvSpPr>
        <p:spPr>
          <a:xfrm>
            <a:off x="4615267" y="1198878"/>
            <a:ext cx="4376294" cy="163974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Bullets 4"/>
          <p:cNvSpPr>
            <a:spLocks noGrp="1"/>
          </p:cNvSpPr>
          <p:nvPr>
            <p:ph idx="14" hasCustomPrompt="1"/>
          </p:nvPr>
        </p:nvSpPr>
        <p:spPr>
          <a:xfrm>
            <a:off x="4615266" y="2956224"/>
            <a:ext cx="4376295" cy="163974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200749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wid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3" y="1198878"/>
            <a:ext cx="8842247" cy="105156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372435"/>
            <a:ext cx="8842248" cy="105156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3">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551554"/>
            <a:ext cx="8842248" cy="1050315"/>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838665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wide boxes blu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3" y="1198878"/>
            <a:ext cx="8842247" cy="1051560"/>
          </a:xfrm>
          <a:solidFill>
            <a:schemeClr val="accent2">
              <a:alpha val="5000"/>
            </a:schemeClr>
          </a:solidFill>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372435"/>
            <a:ext cx="8842248" cy="1051560"/>
          </a:xfrm>
          <a:solidFill>
            <a:schemeClr val="accent2">
              <a:alpha val="5000"/>
            </a:schemeClr>
          </a:solidFill>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3">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551554"/>
            <a:ext cx="8842248" cy="1050315"/>
          </a:xfrm>
          <a:prstGeom prst="rect">
            <a:avLst/>
          </a:prstGeom>
          <a:solidFill>
            <a:schemeClr val="accent2">
              <a:alpha val="5000"/>
            </a:schemeClr>
          </a:solidFill>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1902453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4 wid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4" y="119887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07412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3">
            <a:extLst>
              <a:ext uri="{FF2B5EF4-FFF2-40B4-BE49-F238E27FC236}">
                <a16:creationId xmlns:a16="http://schemas.microsoft.com/office/drawing/2014/main" id="{7388DB21-5C9A-8E69-2346-2DA5CF757837}"/>
              </a:ext>
            </a:extLst>
          </p:cNvPr>
          <p:cNvSpPr>
            <a:spLocks noGrp="1"/>
          </p:cNvSpPr>
          <p:nvPr>
            <p:ph idx="21" hasCustomPrompt="1"/>
          </p:nvPr>
        </p:nvSpPr>
        <p:spPr>
          <a:xfrm>
            <a:off x="149312" y="294937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4">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824629"/>
            <a:ext cx="3364852" cy="777240"/>
          </a:xfrm>
          <a:prstGeom prst="rect">
            <a:avLst/>
          </a:prstGeom>
          <a:ln>
            <a:solidFill>
              <a:srgbClr val="6CACE4">
                <a:alpha val="25000"/>
              </a:srgbClr>
            </a:solidFill>
          </a:ln>
        </p:spPr>
        <p:txBody>
          <a:bodyPr vert="horz" lIns="91440" tIns="45720" rIns="91440" bIns="45720" rtlCol="0">
            <a:no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5">
            <a:extLst>
              <a:ext uri="{FF2B5EF4-FFF2-40B4-BE49-F238E27FC236}">
                <a16:creationId xmlns:a16="http://schemas.microsoft.com/office/drawing/2014/main" id="{B55A03D8-BF3C-EA33-E386-BE1AB7E74131}"/>
              </a:ext>
            </a:extLst>
          </p:cNvPr>
          <p:cNvSpPr>
            <a:spLocks noGrp="1"/>
          </p:cNvSpPr>
          <p:nvPr>
            <p:ph idx="22" hasCustomPrompt="1"/>
          </p:nvPr>
        </p:nvSpPr>
        <p:spPr>
          <a:xfrm>
            <a:off x="3612776" y="1198878"/>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6">
            <a:extLst>
              <a:ext uri="{FF2B5EF4-FFF2-40B4-BE49-F238E27FC236}">
                <a16:creationId xmlns:a16="http://schemas.microsoft.com/office/drawing/2014/main" id="{BDE70484-1C3A-9BEF-2626-816D53C37B4B}"/>
              </a:ext>
            </a:extLst>
          </p:cNvPr>
          <p:cNvSpPr>
            <a:spLocks noGrp="1"/>
          </p:cNvSpPr>
          <p:nvPr>
            <p:ph idx="23" hasCustomPrompt="1"/>
          </p:nvPr>
        </p:nvSpPr>
        <p:spPr>
          <a:xfrm>
            <a:off x="3612776" y="2074128"/>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Bullets 7">
            <a:extLst>
              <a:ext uri="{FF2B5EF4-FFF2-40B4-BE49-F238E27FC236}">
                <a16:creationId xmlns:a16="http://schemas.microsoft.com/office/drawing/2014/main" id="{30B2947A-07C3-A8BE-B98E-47C4111A3631}"/>
              </a:ext>
            </a:extLst>
          </p:cNvPr>
          <p:cNvSpPr>
            <a:spLocks noGrp="1"/>
          </p:cNvSpPr>
          <p:nvPr>
            <p:ph idx="24" hasCustomPrompt="1"/>
          </p:nvPr>
        </p:nvSpPr>
        <p:spPr>
          <a:xfrm>
            <a:off x="3612776" y="2944907"/>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8">
            <a:extLst>
              <a:ext uri="{FF2B5EF4-FFF2-40B4-BE49-F238E27FC236}">
                <a16:creationId xmlns:a16="http://schemas.microsoft.com/office/drawing/2014/main" id="{10DE6241-9C1A-A450-6AEF-EF930F5F2137}"/>
              </a:ext>
            </a:extLst>
          </p:cNvPr>
          <p:cNvSpPr>
            <a:spLocks noGrp="1"/>
          </p:cNvSpPr>
          <p:nvPr>
            <p:ph idx="25" hasCustomPrompt="1"/>
          </p:nvPr>
        </p:nvSpPr>
        <p:spPr>
          <a:xfrm>
            <a:off x="3612776" y="3824629"/>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3632832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columns, 2 row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2" name="Bullets 2">
            <a:extLst>
              <a:ext uri="{FF2B5EF4-FFF2-40B4-BE49-F238E27FC236}">
                <a16:creationId xmlns:a16="http://schemas.microsoft.com/office/drawing/2014/main" id="{52EFEDA7-4CE0-B378-B35B-4337800BEEA5}"/>
              </a:ext>
            </a:extLst>
          </p:cNvPr>
          <p:cNvSpPr>
            <a:spLocks noGrp="1"/>
          </p:cNvSpPr>
          <p:nvPr>
            <p:ph idx="15" hasCustomPrompt="1"/>
          </p:nvPr>
        </p:nvSpPr>
        <p:spPr>
          <a:xfrm>
            <a:off x="149312" y="2954953"/>
            <a:ext cx="2832013" cy="164102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3" name="Bullets 3"/>
          <p:cNvSpPr>
            <a:spLocks noGrp="1"/>
          </p:cNvSpPr>
          <p:nvPr>
            <p:ph idx="13" hasCustomPrompt="1"/>
          </p:nvPr>
        </p:nvSpPr>
        <p:spPr>
          <a:xfrm>
            <a:off x="3147643"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5" name="Bullets 4">
            <a:extLst>
              <a:ext uri="{FF2B5EF4-FFF2-40B4-BE49-F238E27FC236}">
                <a16:creationId xmlns:a16="http://schemas.microsoft.com/office/drawing/2014/main" id="{AC884CB5-D63A-4E7C-787C-54F01AF94D3A}"/>
              </a:ext>
            </a:extLst>
          </p:cNvPr>
          <p:cNvSpPr>
            <a:spLocks noGrp="1"/>
          </p:cNvSpPr>
          <p:nvPr>
            <p:ph idx="14" hasCustomPrompt="1"/>
          </p:nvPr>
        </p:nvSpPr>
        <p:spPr>
          <a:xfrm>
            <a:off x="3147643" y="2956223"/>
            <a:ext cx="2832015" cy="164592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5"/>
          <p:cNvSpPr>
            <a:spLocks noGrp="1"/>
          </p:cNvSpPr>
          <p:nvPr>
            <p:ph idx="12" hasCustomPrompt="1"/>
          </p:nvPr>
        </p:nvSpPr>
        <p:spPr>
          <a:xfrm>
            <a:off x="6159587"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6" name="Bullets 6">
            <a:extLst>
              <a:ext uri="{FF2B5EF4-FFF2-40B4-BE49-F238E27FC236}">
                <a16:creationId xmlns:a16="http://schemas.microsoft.com/office/drawing/2014/main" id="{EF00ED13-1EFC-C0EC-6CE8-67F8A456982A}"/>
              </a:ext>
            </a:extLst>
          </p:cNvPr>
          <p:cNvSpPr>
            <a:spLocks noGrp="1"/>
          </p:cNvSpPr>
          <p:nvPr>
            <p:ph idx="21" hasCustomPrompt="1"/>
          </p:nvPr>
        </p:nvSpPr>
        <p:spPr>
          <a:xfrm>
            <a:off x="6159585" y="2956980"/>
            <a:ext cx="2832015" cy="164592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94412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ection, 3 speakers">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5A679782-5EC0-F166-0422-0CD7E09F9B2D}"/>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4" name="Section title">
            <a:extLst>
              <a:ext uri="{FF2B5EF4-FFF2-40B4-BE49-F238E27FC236}">
                <a16:creationId xmlns:a16="http://schemas.microsoft.com/office/drawing/2014/main" id="{1BC95B3C-F69D-0378-B5B5-E38157978C0D}"/>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978620" y="3108399"/>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8258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779290"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48325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579960"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7283927" y="4258982"/>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7174642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s, 2 rows, blu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2" name="Bullets 2">
            <a:extLst>
              <a:ext uri="{FF2B5EF4-FFF2-40B4-BE49-F238E27FC236}">
                <a16:creationId xmlns:a16="http://schemas.microsoft.com/office/drawing/2014/main" id="{52EFEDA7-4CE0-B378-B35B-4337800BEEA5}"/>
              </a:ext>
            </a:extLst>
          </p:cNvPr>
          <p:cNvSpPr>
            <a:spLocks noGrp="1"/>
          </p:cNvSpPr>
          <p:nvPr>
            <p:ph idx="15" hasCustomPrompt="1"/>
          </p:nvPr>
        </p:nvSpPr>
        <p:spPr>
          <a:xfrm>
            <a:off x="149312" y="2954953"/>
            <a:ext cx="2832013" cy="1641020"/>
          </a:xfrm>
          <a:solidFill>
            <a:schemeClr val="accent2">
              <a:alpha val="5000"/>
            </a:schemeClr>
          </a:solidFill>
          <a:ln>
            <a:solidFill>
              <a:srgbClr val="6CACE4">
                <a:alpha val="20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3" name="Bullets 3"/>
          <p:cNvSpPr>
            <a:spLocks noGrp="1"/>
          </p:cNvSpPr>
          <p:nvPr>
            <p:ph idx="13" hasCustomPrompt="1"/>
          </p:nvPr>
        </p:nvSpPr>
        <p:spPr>
          <a:xfrm>
            <a:off x="3147644"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5" name="Bullets 4">
            <a:extLst>
              <a:ext uri="{FF2B5EF4-FFF2-40B4-BE49-F238E27FC236}">
                <a16:creationId xmlns:a16="http://schemas.microsoft.com/office/drawing/2014/main" id="{AC884CB5-D63A-4E7C-787C-54F01AF94D3A}"/>
              </a:ext>
            </a:extLst>
          </p:cNvPr>
          <p:cNvSpPr>
            <a:spLocks noGrp="1"/>
          </p:cNvSpPr>
          <p:nvPr>
            <p:ph idx="14" hasCustomPrompt="1"/>
          </p:nvPr>
        </p:nvSpPr>
        <p:spPr>
          <a:xfrm>
            <a:off x="3147644" y="2956223"/>
            <a:ext cx="2832014" cy="1645920"/>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5"/>
          <p:cNvSpPr>
            <a:spLocks noGrp="1"/>
          </p:cNvSpPr>
          <p:nvPr>
            <p:ph idx="12" hasCustomPrompt="1"/>
          </p:nvPr>
        </p:nvSpPr>
        <p:spPr>
          <a:xfrm>
            <a:off x="6159587"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chemeClr val="accent4"/>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chemeClr val="accent4"/>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6" name="Bullets 6">
            <a:extLst>
              <a:ext uri="{FF2B5EF4-FFF2-40B4-BE49-F238E27FC236}">
                <a16:creationId xmlns:a16="http://schemas.microsoft.com/office/drawing/2014/main" id="{EF00ED13-1EFC-C0EC-6CE8-67F8A456982A}"/>
              </a:ext>
            </a:extLst>
          </p:cNvPr>
          <p:cNvSpPr>
            <a:spLocks noGrp="1"/>
          </p:cNvSpPr>
          <p:nvPr>
            <p:ph idx="21" hasCustomPrompt="1"/>
          </p:nvPr>
        </p:nvSpPr>
        <p:spPr>
          <a:xfrm>
            <a:off x="6159586" y="2956980"/>
            <a:ext cx="2832014" cy="1645920"/>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1867598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 columns, 6 row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5"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9" name="Bullets 2"/>
          <p:cNvSpPr>
            <a:spLocks noGrp="1"/>
          </p:cNvSpPr>
          <p:nvPr>
            <p:ph idx="15" hasCustomPrompt="1"/>
          </p:nvPr>
        </p:nvSpPr>
        <p:spPr>
          <a:xfrm>
            <a:off x="149314"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7" name="Bullets 3"/>
          <p:cNvSpPr>
            <a:spLocks noGrp="1"/>
          </p:cNvSpPr>
          <p:nvPr>
            <p:ph idx="12" hasCustomPrompt="1"/>
          </p:nvPr>
        </p:nvSpPr>
        <p:spPr>
          <a:xfrm>
            <a:off x="149315"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1" name="Bullets 4"/>
          <p:cNvSpPr>
            <a:spLocks noGrp="1"/>
          </p:cNvSpPr>
          <p:nvPr>
            <p:ph idx="14" hasCustomPrompt="1"/>
          </p:nvPr>
        </p:nvSpPr>
        <p:spPr>
          <a:xfrm>
            <a:off x="149315"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 name="Bullets 5">
            <a:extLst>
              <a:ext uri="{FF2B5EF4-FFF2-40B4-BE49-F238E27FC236}">
                <a16:creationId xmlns:a16="http://schemas.microsoft.com/office/drawing/2014/main" id="{80992D77-4382-8BBB-F325-4C3FB5F27354}"/>
              </a:ext>
            </a:extLst>
          </p:cNvPr>
          <p:cNvSpPr>
            <a:spLocks noGrp="1"/>
          </p:cNvSpPr>
          <p:nvPr>
            <p:ph idx="20" hasCustomPrompt="1"/>
          </p:nvPr>
        </p:nvSpPr>
        <p:spPr>
          <a:xfrm>
            <a:off x="149313"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9" name="Bullets 6">
            <a:extLst>
              <a:ext uri="{FF2B5EF4-FFF2-40B4-BE49-F238E27FC236}">
                <a16:creationId xmlns:a16="http://schemas.microsoft.com/office/drawing/2014/main" id="{CB34F5D8-E40F-7EED-1268-D1FFE2A21735}"/>
              </a:ext>
            </a:extLst>
          </p:cNvPr>
          <p:cNvSpPr>
            <a:spLocks noGrp="1"/>
          </p:cNvSpPr>
          <p:nvPr>
            <p:ph idx="40" hasCustomPrompt="1"/>
          </p:nvPr>
        </p:nvSpPr>
        <p:spPr>
          <a:xfrm>
            <a:off x="149313"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6" name="Bullets 7">
            <a:extLst>
              <a:ext uri="{FF2B5EF4-FFF2-40B4-BE49-F238E27FC236}">
                <a16:creationId xmlns:a16="http://schemas.microsoft.com/office/drawing/2014/main" id="{AB9F5C14-A070-5105-9625-6373FC44DE03}"/>
              </a:ext>
            </a:extLst>
          </p:cNvPr>
          <p:cNvSpPr>
            <a:spLocks noGrp="1"/>
          </p:cNvSpPr>
          <p:nvPr>
            <p:ph idx="22" hasCustomPrompt="1"/>
          </p:nvPr>
        </p:nvSpPr>
        <p:spPr>
          <a:xfrm>
            <a:off x="2560320"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0" name="Bullets 8">
            <a:extLst>
              <a:ext uri="{FF2B5EF4-FFF2-40B4-BE49-F238E27FC236}">
                <a16:creationId xmlns:a16="http://schemas.microsoft.com/office/drawing/2014/main" id="{9EDB7497-DFEC-0C05-FB65-D9CDF60BF154}"/>
              </a:ext>
            </a:extLst>
          </p:cNvPr>
          <p:cNvSpPr>
            <a:spLocks noGrp="1"/>
          </p:cNvSpPr>
          <p:nvPr>
            <p:ph idx="23" hasCustomPrompt="1"/>
          </p:nvPr>
        </p:nvSpPr>
        <p:spPr>
          <a:xfrm>
            <a:off x="2560320"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2" name="Bullets 9">
            <a:extLst>
              <a:ext uri="{FF2B5EF4-FFF2-40B4-BE49-F238E27FC236}">
                <a16:creationId xmlns:a16="http://schemas.microsoft.com/office/drawing/2014/main" id="{8E0CBBA1-6351-9853-B8C9-DA6ED0EA239A}"/>
              </a:ext>
            </a:extLst>
          </p:cNvPr>
          <p:cNvSpPr>
            <a:spLocks noGrp="1"/>
          </p:cNvSpPr>
          <p:nvPr>
            <p:ph idx="24" hasCustomPrompt="1"/>
          </p:nvPr>
        </p:nvSpPr>
        <p:spPr>
          <a:xfrm>
            <a:off x="2560320"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3" name="Bullets 10">
            <a:extLst>
              <a:ext uri="{FF2B5EF4-FFF2-40B4-BE49-F238E27FC236}">
                <a16:creationId xmlns:a16="http://schemas.microsoft.com/office/drawing/2014/main" id="{86A1CA00-9F60-1D38-B7B6-2A8B8F54EB34}"/>
              </a:ext>
            </a:extLst>
          </p:cNvPr>
          <p:cNvSpPr>
            <a:spLocks noGrp="1"/>
          </p:cNvSpPr>
          <p:nvPr>
            <p:ph idx="25" hasCustomPrompt="1"/>
          </p:nvPr>
        </p:nvSpPr>
        <p:spPr>
          <a:xfrm>
            <a:off x="2560320"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4" name="Bullets 11">
            <a:extLst>
              <a:ext uri="{FF2B5EF4-FFF2-40B4-BE49-F238E27FC236}">
                <a16:creationId xmlns:a16="http://schemas.microsoft.com/office/drawing/2014/main" id="{6583C17B-E988-0B02-8339-42B229A1F82A}"/>
              </a:ext>
            </a:extLst>
          </p:cNvPr>
          <p:cNvSpPr>
            <a:spLocks noGrp="1"/>
          </p:cNvSpPr>
          <p:nvPr>
            <p:ph idx="26" hasCustomPrompt="1"/>
          </p:nvPr>
        </p:nvSpPr>
        <p:spPr>
          <a:xfrm>
            <a:off x="2560320"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5" name="Bullets 12">
            <a:extLst>
              <a:ext uri="{FF2B5EF4-FFF2-40B4-BE49-F238E27FC236}">
                <a16:creationId xmlns:a16="http://schemas.microsoft.com/office/drawing/2014/main" id="{F3CED13F-3298-226E-2DC8-234078717E9E}"/>
              </a:ext>
            </a:extLst>
          </p:cNvPr>
          <p:cNvSpPr>
            <a:spLocks noGrp="1"/>
          </p:cNvSpPr>
          <p:nvPr>
            <p:ph idx="27" hasCustomPrompt="1"/>
          </p:nvPr>
        </p:nvSpPr>
        <p:spPr>
          <a:xfrm>
            <a:off x="2560320"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7" name="Bullets 13">
            <a:extLst>
              <a:ext uri="{FF2B5EF4-FFF2-40B4-BE49-F238E27FC236}">
                <a16:creationId xmlns:a16="http://schemas.microsoft.com/office/drawing/2014/main" id="{12978029-4CF9-A1D6-9940-92A4BF1C2B38}"/>
              </a:ext>
            </a:extLst>
          </p:cNvPr>
          <p:cNvSpPr>
            <a:spLocks noGrp="1"/>
          </p:cNvSpPr>
          <p:nvPr>
            <p:ph idx="28" hasCustomPrompt="1"/>
          </p:nvPr>
        </p:nvSpPr>
        <p:spPr>
          <a:xfrm>
            <a:off x="4962107"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8" name="Bullets 14">
            <a:extLst>
              <a:ext uri="{FF2B5EF4-FFF2-40B4-BE49-F238E27FC236}">
                <a16:creationId xmlns:a16="http://schemas.microsoft.com/office/drawing/2014/main" id="{7CD8FECB-C160-D387-B8D5-5009258870AF}"/>
              </a:ext>
            </a:extLst>
          </p:cNvPr>
          <p:cNvSpPr>
            <a:spLocks noGrp="1"/>
          </p:cNvSpPr>
          <p:nvPr>
            <p:ph idx="29" hasCustomPrompt="1"/>
          </p:nvPr>
        </p:nvSpPr>
        <p:spPr>
          <a:xfrm>
            <a:off x="4962106"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9" name="Bullets 15">
            <a:extLst>
              <a:ext uri="{FF2B5EF4-FFF2-40B4-BE49-F238E27FC236}">
                <a16:creationId xmlns:a16="http://schemas.microsoft.com/office/drawing/2014/main" id="{52646E62-2EF0-1640-8112-1B370C2EBF7A}"/>
              </a:ext>
            </a:extLst>
          </p:cNvPr>
          <p:cNvSpPr>
            <a:spLocks noGrp="1"/>
          </p:cNvSpPr>
          <p:nvPr>
            <p:ph idx="30" hasCustomPrompt="1"/>
          </p:nvPr>
        </p:nvSpPr>
        <p:spPr>
          <a:xfrm>
            <a:off x="4962107"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0" name="Bullets 16">
            <a:extLst>
              <a:ext uri="{FF2B5EF4-FFF2-40B4-BE49-F238E27FC236}">
                <a16:creationId xmlns:a16="http://schemas.microsoft.com/office/drawing/2014/main" id="{82D2ECFC-5EDF-860F-594C-3587D0612CC0}"/>
              </a:ext>
            </a:extLst>
          </p:cNvPr>
          <p:cNvSpPr>
            <a:spLocks noGrp="1"/>
          </p:cNvSpPr>
          <p:nvPr>
            <p:ph idx="31" hasCustomPrompt="1"/>
          </p:nvPr>
        </p:nvSpPr>
        <p:spPr>
          <a:xfrm>
            <a:off x="4962107"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1" name="Bullets 17">
            <a:extLst>
              <a:ext uri="{FF2B5EF4-FFF2-40B4-BE49-F238E27FC236}">
                <a16:creationId xmlns:a16="http://schemas.microsoft.com/office/drawing/2014/main" id="{4EC88C21-D124-47A5-B8F3-211EF2A0C65B}"/>
              </a:ext>
            </a:extLst>
          </p:cNvPr>
          <p:cNvSpPr>
            <a:spLocks noGrp="1"/>
          </p:cNvSpPr>
          <p:nvPr>
            <p:ph idx="32" hasCustomPrompt="1"/>
          </p:nvPr>
        </p:nvSpPr>
        <p:spPr>
          <a:xfrm>
            <a:off x="4962105"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2" name="Bullets 18">
            <a:extLst>
              <a:ext uri="{FF2B5EF4-FFF2-40B4-BE49-F238E27FC236}">
                <a16:creationId xmlns:a16="http://schemas.microsoft.com/office/drawing/2014/main" id="{C31686C5-FBB1-6266-560B-FDBE79A4BC63}"/>
              </a:ext>
            </a:extLst>
          </p:cNvPr>
          <p:cNvSpPr>
            <a:spLocks noGrp="1"/>
          </p:cNvSpPr>
          <p:nvPr>
            <p:ph idx="33" hasCustomPrompt="1"/>
          </p:nvPr>
        </p:nvSpPr>
        <p:spPr>
          <a:xfrm>
            <a:off x="4962105"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3" name="Bullets 19">
            <a:extLst>
              <a:ext uri="{FF2B5EF4-FFF2-40B4-BE49-F238E27FC236}">
                <a16:creationId xmlns:a16="http://schemas.microsoft.com/office/drawing/2014/main" id="{4DE40F4F-7558-C0B4-802B-37890A49CECF}"/>
              </a:ext>
            </a:extLst>
          </p:cNvPr>
          <p:cNvSpPr>
            <a:spLocks noGrp="1"/>
          </p:cNvSpPr>
          <p:nvPr>
            <p:ph idx="34" hasCustomPrompt="1"/>
          </p:nvPr>
        </p:nvSpPr>
        <p:spPr>
          <a:xfrm>
            <a:off x="7373112"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24" name="Bullets 20">
            <a:extLst>
              <a:ext uri="{FF2B5EF4-FFF2-40B4-BE49-F238E27FC236}">
                <a16:creationId xmlns:a16="http://schemas.microsoft.com/office/drawing/2014/main" id="{FBDBC842-A5CB-A300-6D9E-E0A86ED4DEBF}"/>
              </a:ext>
            </a:extLst>
          </p:cNvPr>
          <p:cNvSpPr>
            <a:spLocks noGrp="1"/>
          </p:cNvSpPr>
          <p:nvPr>
            <p:ph idx="35" hasCustomPrompt="1"/>
          </p:nvPr>
        </p:nvSpPr>
        <p:spPr>
          <a:xfrm>
            <a:off x="7373112"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25" name="Bullets 21">
            <a:extLst>
              <a:ext uri="{FF2B5EF4-FFF2-40B4-BE49-F238E27FC236}">
                <a16:creationId xmlns:a16="http://schemas.microsoft.com/office/drawing/2014/main" id="{B9B070B1-9A7A-3999-F1EE-03755B0CE006}"/>
              </a:ext>
            </a:extLst>
          </p:cNvPr>
          <p:cNvSpPr>
            <a:spLocks noGrp="1"/>
          </p:cNvSpPr>
          <p:nvPr>
            <p:ph idx="36" hasCustomPrompt="1"/>
          </p:nvPr>
        </p:nvSpPr>
        <p:spPr>
          <a:xfrm>
            <a:off x="7373112"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6" name="Bullets 22">
            <a:extLst>
              <a:ext uri="{FF2B5EF4-FFF2-40B4-BE49-F238E27FC236}">
                <a16:creationId xmlns:a16="http://schemas.microsoft.com/office/drawing/2014/main" id="{4416BEC2-16A2-45B0-5A87-ED715270B14F}"/>
              </a:ext>
            </a:extLst>
          </p:cNvPr>
          <p:cNvSpPr>
            <a:spLocks noGrp="1"/>
          </p:cNvSpPr>
          <p:nvPr>
            <p:ph idx="37" hasCustomPrompt="1"/>
          </p:nvPr>
        </p:nvSpPr>
        <p:spPr>
          <a:xfrm>
            <a:off x="7373112"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7" name="Bullets 23">
            <a:extLst>
              <a:ext uri="{FF2B5EF4-FFF2-40B4-BE49-F238E27FC236}">
                <a16:creationId xmlns:a16="http://schemas.microsoft.com/office/drawing/2014/main" id="{9B2C0B27-B05C-E85E-6FD4-7FC29F303D52}"/>
              </a:ext>
            </a:extLst>
          </p:cNvPr>
          <p:cNvSpPr>
            <a:spLocks noGrp="1"/>
          </p:cNvSpPr>
          <p:nvPr>
            <p:ph idx="38" hasCustomPrompt="1"/>
          </p:nvPr>
        </p:nvSpPr>
        <p:spPr>
          <a:xfrm>
            <a:off x="7373112"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8" name="Bullets 24">
            <a:extLst>
              <a:ext uri="{FF2B5EF4-FFF2-40B4-BE49-F238E27FC236}">
                <a16:creationId xmlns:a16="http://schemas.microsoft.com/office/drawing/2014/main" id="{6E03F094-2F82-688F-18BE-556F4F537A7A}"/>
              </a:ext>
            </a:extLst>
          </p:cNvPr>
          <p:cNvSpPr>
            <a:spLocks noGrp="1"/>
          </p:cNvSpPr>
          <p:nvPr>
            <p:ph idx="39" hasCustomPrompt="1"/>
          </p:nvPr>
        </p:nvSpPr>
        <p:spPr>
          <a:xfrm>
            <a:off x="7373112"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732985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rge photo or tabl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Image">
            <a:extLst>
              <a:ext uri="{FF2B5EF4-FFF2-40B4-BE49-F238E27FC236}">
                <a16:creationId xmlns:a16="http://schemas.microsoft.com/office/drawing/2014/main" id="{02EA4496-355A-B54A-BBF9-F684A72148AE}"/>
              </a:ext>
            </a:extLst>
          </p:cNvPr>
          <p:cNvSpPr>
            <a:spLocks noGrp="1"/>
          </p:cNvSpPr>
          <p:nvPr>
            <p:ph sz="quarter" idx="15"/>
          </p:nvPr>
        </p:nvSpPr>
        <p:spPr>
          <a:xfrm>
            <a:off x="0" y="1051789"/>
            <a:ext cx="9144000" cy="4096512"/>
          </a:xfrm>
          <a:ln>
            <a:noFill/>
          </a:ln>
        </p:spPr>
        <p:txBody>
          <a:bodyPr/>
          <a:lstStyle>
            <a:lvl1pPr marL="0" indent="0">
              <a:buFontTx/>
              <a:buNone/>
              <a:defRPr/>
            </a:lvl1pPr>
          </a:lstStyle>
          <a:p>
            <a:pPr lvl="0"/>
            <a:r>
              <a:rPr lang="en-US" dirty="0"/>
              <a:t>Click to edit Master text styles</a:t>
            </a:r>
          </a:p>
        </p:txBody>
      </p:sp>
      <p:sp>
        <p:nvSpPr>
          <p:cNvPr id="4" name="Source">
            <a:extLst>
              <a:ext uri="{FF2B5EF4-FFF2-40B4-BE49-F238E27FC236}">
                <a16:creationId xmlns:a16="http://schemas.microsoft.com/office/drawing/2014/main" id="{998FDB8B-7631-71F8-C036-3697FA5ABB38}"/>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F83A9E29-5FE0-3D4D-94E8-4C25C00D63D5}"/>
              </a:ext>
            </a:extLst>
          </p:cNvPr>
          <p:cNvSpPr>
            <a:spLocks noGrp="1"/>
          </p:cNvSpPr>
          <p:nvPr>
            <p:ph type="sldNum" sz="quarter" idx="16"/>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7881325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 large photo or tabl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Image 1">
            <a:extLst>
              <a:ext uri="{FF2B5EF4-FFF2-40B4-BE49-F238E27FC236}">
                <a16:creationId xmlns:a16="http://schemas.microsoft.com/office/drawing/2014/main" id="{425F25A5-CCE4-394B-9E1E-17C6BF7265C4}"/>
              </a:ext>
            </a:extLst>
          </p:cNvPr>
          <p:cNvSpPr>
            <a:spLocks noGrp="1"/>
          </p:cNvSpPr>
          <p:nvPr>
            <p:ph sz="quarter" idx="15"/>
          </p:nvPr>
        </p:nvSpPr>
        <p:spPr>
          <a:xfrm>
            <a:off x="0" y="1049111"/>
            <a:ext cx="4541958" cy="4094389"/>
          </a:xfrm>
          <a:ln>
            <a:noFill/>
          </a:ln>
        </p:spPr>
        <p:txBody>
          <a:bodyPr/>
          <a:lstStyle>
            <a:lvl1pPr marL="0" indent="0">
              <a:buFontTx/>
              <a:buNone/>
              <a:defRPr/>
            </a:lvl1pPr>
          </a:lstStyle>
          <a:p>
            <a:pPr lvl="0"/>
            <a:r>
              <a:rPr lang="en-US" dirty="0"/>
              <a:t>Click to edit Master text styles</a:t>
            </a:r>
          </a:p>
        </p:txBody>
      </p:sp>
      <p:sp>
        <p:nvSpPr>
          <p:cNvPr id="9" name="Image 2">
            <a:extLst>
              <a:ext uri="{FF2B5EF4-FFF2-40B4-BE49-F238E27FC236}">
                <a16:creationId xmlns:a16="http://schemas.microsoft.com/office/drawing/2014/main" id="{6804ED59-039D-2442-97AD-5034913325E9}"/>
              </a:ext>
            </a:extLst>
          </p:cNvPr>
          <p:cNvSpPr>
            <a:spLocks noGrp="1"/>
          </p:cNvSpPr>
          <p:nvPr>
            <p:ph sz="quarter" idx="16"/>
          </p:nvPr>
        </p:nvSpPr>
        <p:spPr>
          <a:xfrm>
            <a:off x="4602043" y="1049111"/>
            <a:ext cx="4544568" cy="4094389"/>
          </a:xfrm>
          <a:ln>
            <a:noFill/>
          </a:ln>
        </p:spPr>
        <p:txBody>
          <a:bodyPr/>
          <a:lstStyle>
            <a:lvl1pPr marL="0" indent="0">
              <a:buFontTx/>
              <a:buNone/>
              <a:defRPr/>
            </a:lvl1pPr>
          </a:lstStyle>
          <a:p>
            <a:pPr lvl="0"/>
            <a:r>
              <a:rPr lang="en-US" dirty="0"/>
              <a:t>Click to edit Master text styles</a:t>
            </a:r>
          </a:p>
        </p:txBody>
      </p:sp>
      <p:sp>
        <p:nvSpPr>
          <p:cNvPr id="4" name="Source">
            <a:extLst>
              <a:ext uri="{FF2B5EF4-FFF2-40B4-BE49-F238E27FC236}">
                <a16:creationId xmlns:a16="http://schemas.microsoft.com/office/drawing/2014/main" id="{CA10EC07-7242-9BB6-8674-E9021AC60426}"/>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9BA57E4-A61E-0F43-96A7-D6F928E8868B}"/>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519982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Hidden titl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1116711"/>
            <a:ext cx="8858161" cy="857250"/>
          </a:xfrm>
        </p:spPr>
        <p:txBody>
          <a:bodyPr/>
          <a:lstStyle>
            <a:lvl1pPr>
              <a:defRPr baseline="0">
                <a:solidFill>
                  <a:schemeClr val="tx1"/>
                </a:solidFill>
              </a:defRPr>
            </a:lvl1pPr>
          </a:lstStyle>
          <a:p>
            <a:r>
              <a:rPr lang="en-US" dirty="0"/>
              <a:t>Add title in Outline view</a:t>
            </a:r>
          </a:p>
        </p:txBody>
      </p:sp>
      <p:sp>
        <p:nvSpPr>
          <p:cNvPr id="4" name="Image"/>
          <p:cNvSpPr>
            <a:spLocks noGrp="1"/>
          </p:cNvSpPr>
          <p:nvPr>
            <p:ph type="pic" sz="quarter" idx="13" hasCustomPrompt="1"/>
          </p:nvPr>
        </p:nvSpPr>
        <p:spPr>
          <a:xfrm>
            <a:off x="0" y="0"/>
            <a:ext cx="9144000" cy="5143500"/>
          </a:xfrm>
          <a:ln>
            <a:noFill/>
          </a:ln>
        </p:spPr>
        <p:txBody>
          <a:bodyPr/>
          <a:lstStyle>
            <a:lvl1pPr marL="0" indent="0">
              <a:buNone/>
              <a:defRPr baseline="0">
                <a:solidFill>
                  <a:schemeClr val="bg1"/>
                </a:solidFill>
              </a:defRPr>
            </a:lvl1pPr>
          </a:lstStyle>
          <a:p>
            <a:r>
              <a:rPr lang="en-US" dirty="0"/>
              <a:t>Click icon to add full-slide image</a:t>
            </a:r>
          </a:p>
        </p:txBody>
      </p:sp>
      <p:sp>
        <p:nvSpPr>
          <p:cNvPr id="6" name="Source">
            <a:extLst>
              <a:ext uri="{FF2B5EF4-FFF2-40B4-BE49-F238E27FC236}">
                <a16:creationId xmlns:a16="http://schemas.microsoft.com/office/drawing/2014/main" id="{DD58C9BF-8BDA-9BD0-5E69-FB0C0DCA69D7}"/>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9C0EBDEC-E0F6-554C-96E0-9FBD98D92467}"/>
              </a:ext>
            </a:extLst>
          </p:cNvPr>
          <p:cNvSpPr>
            <a:spLocks noGrp="1"/>
          </p:cNvSpPr>
          <p:nvPr>
            <p:ph type="sldNum" sz="quarter" idx="1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9015600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4EFB2-51B3-E7C4-E47A-64F41C8B6077}"/>
              </a:ext>
            </a:extLst>
          </p:cNvPr>
          <p:cNvSpPr>
            <a:spLocks noGrp="1"/>
          </p:cNvSpPr>
          <p:nvPr>
            <p:ph type="title"/>
          </p:nvPr>
        </p:nvSpPr>
        <p:spPr/>
        <p:txBody>
          <a:bodyPr/>
          <a:lstStyle/>
          <a:p>
            <a:r>
              <a:rPr lang="en-US"/>
              <a:t>Click to edit Master title style</a:t>
            </a:r>
          </a:p>
        </p:txBody>
      </p:sp>
      <p:sp>
        <p:nvSpPr>
          <p:cNvPr id="5" name="Subtitle">
            <a:extLst>
              <a:ext uri="{FF2B5EF4-FFF2-40B4-BE49-F238E27FC236}">
                <a16:creationId xmlns:a16="http://schemas.microsoft.com/office/drawing/2014/main" id="{142B04C7-2FB5-BBFA-BD53-9DA687496E26}"/>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Photo">
            <a:extLst>
              <a:ext uri="{FF2B5EF4-FFF2-40B4-BE49-F238E27FC236}">
                <a16:creationId xmlns:a16="http://schemas.microsoft.com/office/drawing/2014/main" id="{0CD96A75-E9BD-9246-9DB0-944715FE178F}"/>
              </a:ext>
            </a:extLst>
          </p:cNvPr>
          <p:cNvSpPr>
            <a:spLocks noGrp="1"/>
          </p:cNvSpPr>
          <p:nvPr>
            <p:ph type="pic" sz="quarter" idx="11" hasCustomPrompt="1"/>
          </p:nvPr>
        </p:nvSpPr>
        <p:spPr>
          <a:xfrm>
            <a:off x="3060788" y="0"/>
            <a:ext cx="6083212" cy="5143500"/>
          </a:xfrm>
          <a:prstGeom prst="rect">
            <a:avLst/>
          </a:prstGeom>
        </p:spPr>
        <p:txBody>
          <a:bodyPr vert="horz"/>
          <a:lstStyle>
            <a:lvl1pPr marL="0" indent="0">
              <a:buNone/>
              <a:defRPr sz="1800" baseline="0"/>
            </a:lvl1pPr>
          </a:lstStyle>
          <a:p>
            <a:r>
              <a:rPr lang="en-US" dirty="0"/>
              <a:t>Click icon to add image or drag and drop image to placeholder</a:t>
            </a:r>
          </a:p>
        </p:txBody>
      </p:sp>
      <p:sp>
        <p:nvSpPr>
          <p:cNvPr id="6" name="Source">
            <a:extLst>
              <a:ext uri="{FF2B5EF4-FFF2-40B4-BE49-F238E27FC236}">
                <a16:creationId xmlns:a16="http://schemas.microsoft.com/office/drawing/2014/main" id="{3D60FC86-0A68-66F3-9239-0EC624B575F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88667E3-18C4-084D-79EA-23992620FA34}"/>
              </a:ext>
            </a:extLst>
          </p:cNvPr>
          <p:cNvSpPr>
            <a:spLocks noGrp="1"/>
          </p:cNvSpPr>
          <p:nvPr>
            <p:ph type="sldNum" sz="quarter" idx="10"/>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6149738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4453389"/>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6605336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op caption, 1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Caption">
            <a:extLst>
              <a:ext uri="{FF2B5EF4-FFF2-40B4-BE49-F238E27FC236}">
                <a16:creationId xmlns:a16="http://schemas.microsoft.com/office/drawing/2014/main" id="{F7B8E595-2536-5AC5-2F2B-30E2B55EA101}"/>
              </a:ext>
            </a:extLst>
          </p:cNvPr>
          <p:cNvSpPr>
            <a:spLocks noGrp="1"/>
          </p:cNvSpPr>
          <p:nvPr>
            <p:ph type="body" sz="quarter" idx="17" hasCustomPrompt="1"/>
          </p:nvPr>
        </p:nvSpPr>
        <p:spPr>
          <a:xfrm>
            <a:off x="3158067" y="133350"/>
            <a:ext cx="5833533"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5833872" cy="388620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79074618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op caption,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6" y="133350"/>
            <a:ext cx="5833533"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2871216" cy="388620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6C8A4556-6F5B-08FD-307B-D89C45AE301E}"/>
              </a:ext>
            </a:extLst>
          </p:cNvPr>
          <p:cNvSpPr>
            <a:spLocks noGrp="1"/>
          </p:cNvSpPr>
          <p:nvPr>
            <p:ph idx="20" hasCustomPrompt="1"/>
          </p:nvPr>
        </p:nvSpPr>
        <p:spPr>
          <a:xfrm>
            <a:off x="6120383" y="700539"/>
            <a:ext cx="2871216" cy="388620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6879023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top captions,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6" y="133350"/>
            <a:ext cx="2871217"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2871216" cy="388620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Caption 2">
            <a:extLst>
              <a:ext uri="{FF2B5EF4-FFF2-40B4-BE49-F238E27FC236}">
                <a16:creationId xmlns:a16="http://schemas.microsoft.com/office/drawing/2014/main" id="{8360CF49-666A-35AB-22AF-5DDDB83F1F7A}"/>
              </a:ext>
            </a:extLst>
          </p:cNvPr>
          <p:cNvSpPr>
            <a:spLocks noGrp="1"/>
          </p:cNvSpPr>
          <p:nvPr>
            <p:ph type="body" sz="quarter" idx="21" hasCustomPrompt="1"/>
          </p:nvPr>
        </p:nvSpPr>
        <p:spPr>
          <a:xfrm>
            <a:off x="6120383" y="133350"/>
            <a:ext cx="2871217"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8" name="Bullets 2">
            <a:extLst>
              <a:ext uri="{FF2B5EF4-FFF2-40B4-BE49-F238E27FC236}">
                <a16:creationId xmlns:a16="http://schemas.microsoft.com/office/drawing/2014/main" id="{6C8A4556-6F5B-08FD-307B-D89C45AE301E}"/>
              </a:ext>
            </a:extLst>
          </p:cNvPr>
          <p:cNvSpPr>
            <a:spLocks noGrp="1"/>
          </p:cNvSpPr>
          <p:nvPr>
            <p:ph idx="20" hasCustomPrompt="1"/>
          </p:nvPr>
        </p:nvSpPr>
        <p:spPr>
          <a:xfrm>
            <a:off x="6120383" y="700539"/>
            <a:ext cx="2871216" cy="388620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555178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3 speakers">
    <p:spTree>
      <p:nvGrpSpPr>
        <p:cNvPr id="1" name=""/>
        <p:cNvGrpSpPr/>
        <p:nvPr/>
      </p:nvGrpSpPr>
      <p:grpSpPr>
        <a:xfrm>
          <a:off x="0" y="0"/>
          <a:ext cx="0" cy="0"/>
          <a:chOff x="0" y="0"/>
          <a:chExt cx="0" cy="0"/>
        </a:xfrm>
      </p:grpSpPr>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3"/>
            <a:ext cx="5283201" cy="2424533"/>
          </a:xfrm>
        </p:spPr>
        <p:txBody>
          <a:bodyPr anchor="ctr"/>
          <a:lstStyle/>
          <a:p>
            <a:r>
              <a:rPr lang="en-US"/>
              <a:t>Click to edit Master title style</a:t>
            </a:r>
            <a:endParaRPr lang="en-US" dirty="0"/>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978620" y="3108399"/>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8258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779290"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48325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579960"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7283927" y="4258982"/>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 name="Credit">
            <a:extLst>
              <a:ext uri="{FF2B5EF4-FFF2-40B4-BE49-F238E27FC236}">
                <a16:creationId xmlns:a16="http://schemas.microsoft.com/office/drawing/2014/main" id="{F0025ECA-CEC8-5862-16B3-2BB28356148A}"/>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05467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ottom caption, 1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49"/>
            <a:ext cx="5833872" cy="388620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7" y="4138683"/>
            <a:ext cx="5833872"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2980909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4453389"/>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120384" y="133350"/>
            <a:ext cx="2871216" cy="4453389"/>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89332100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ottom caption,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388620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120384" y="133350"/>
            <a:ext cx="2871216" cy="388620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Caption">
            <a:extLst>
              <a:ext uri="{FF2B5EF4-FFF2-40B4-BE49-F238E27FC236}">
                <a16:creationId xmlns:a16="http://schemas.microsoft.com/office/drawing/2014/main" id="{B2BCA533-FA9C-9292-A033-F594F4D8E37F}"/>
              </a:ext>
            </a:extLst>
          </p:cNvPr>
          <p:cNvSpPr>
            <a:spLocks noGrp="1"/>
          </p:cNvSpPr>
          <p:nvPr>
            <p:ph type="body" sz="quarter" idx="17" hasCustomPrompt="1"/>
          </p:nvPr>
        </p:nvSpPr>
        <p:spPr>
          <a:xfrm>
            <a:off x="3158067" y="4138683"/>
            <a:ext cx="5833872"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2310908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 wide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5833872"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2872334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2871216"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Bullets 3">
            <a:extLst>
              <a:ext uri="{FF2B5EF4-FFF2-40B4-BE49-F238E27FC236}">
                <a16:creationId xmlns:a16="http://schemas.microsoft.com/office/drawing/2014/main" id="{82637396-0CB2-9F42-010E-26E938851B05}"/>
              </a:ext>
            </a:extLst>
          </p:cNvPr>
          <p:cNvSpPr>
            <a:spLocks noGrp="1"/>
          </p:cNvSpPr>
          <p:nvPr>
            <p:ph idx="23" hasCustomPrompt="1"/>
          </p:nvPr>
        </p:nvSpPr>
        <p:spPr>
          <a:xfrm>
            <a:off x="6120384" y="133350"/>
            <a:ext cx="2871216"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4">
            <a:extLst>
              <a:ext uri="{FF2B5EF4-FFF2-40B4-BE49-F238E27FC236}">
                <a16:creationId xmlns:a16="http://schemas.microsoft.com/office/drawing/2014/main" id="{89810AAC-C918-EC13-7D27-B9EA0441E8AD}"/>
              </a:ext>
            </a:extLst>
          </p:cNvPr>
          <p:cNvSpPr>
            <a:spLocks noGrp="1"/>
          </p:cNvSpPr>
          <p:nvPr>
            <p:ph idx="24" hasCustomPrompt="1"/>
          </p:nvPr>
        </p:nvSpPr>
        <p:spPr>
          <a:xfrm>
            <a:off x="6120384" y="2387266"/>
            <a:ext cx="2871216"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716781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 top box, 2 bottom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2871216"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4">
            <a:extLst>
              <a:ext uri="{FF2B5EF4-FFF2-40B4-BE49-F238E27FC236}">
                <a16:creationId xmlns:a16="http://schemas.microsoft.com/office/drawing/2014/main" id="{89810AAC-C918-EC13-7D27-B9EA0441E8AD}"/>
              </a:ext>
            </a:extLst>
          </p:cNvPr>
          <p:cNvSpPr>
            <a:spLocks noGrp="1"/>
          </p:cNvSpPr>
          <p:nvPr>
            <p:ph idx="24" hasCustomPrompt="1"/>
          </p:nvPr>
        </p:nvSpPr>
        <p:spPr>
          <a:xfrm>
            <a:off x="6120384" y="2387266"/>
            <a:ext cx="2871216"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3330389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 top boxes, 1 bottom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Bullets 2">
            <a:extLst>
              <a:ext uri="{FF2B5EF4-FFF2-40B4-BE49-F238E27FC236}">
                <a16:creationId xmlns:a16="http://schemas.microsoft.com/office/drawing/2014/main" id="{82637396-0CB2-9F42-010E-26E938851B05}"/>
              </a:ext>
            </a:extLst>
          </p:cNvPr>
          <p:cNvSpPr>
            <a:spLocks noGrp="1"/>
          </p:cNvSpPr>
          <p:nvPr>
            <p:ph idx="23" hasCustomPrompt="1"/>
          </p:nvPr>
        </p:nvSpPr>
        <p:spPr>
          <a:xfrm>
            <a:off x="6120384" y="133350"/>
            <a:ext cx="2871216"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3">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5833872" cy="2194560"/>
          </a:xfrm>
          <a:prstGeom prst="rect">
            <a:avLst/>
          </a:prstGeom>
          <a:ln w="9525" cmpd="sng">
            <a:solidFill>
              <a:srgbClr val="6CACE4">
                <a:alpha val="25000"/>
              </a:srgbClr>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12563462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full slide vertical">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Quote">
            <a:extLst>
              <a:ext uri="{FF2B5EF4-FFF2-40B4-BE49-F238E27FC236}">
                <a16:creationId xmlns:a16="http://schemas.microsoft.com/office/drawing/2014/main" id="{CF1A5C81-D2FD-5C93-725A-010DC8AE0526}"/>
              </a:ext>
            </a:extLst>
          </p:cNvPr>
          <p:cNvSpPr>
            <a:spLocks noGrp="1"/>
          </p:cNvSpPr>
          <p:nvPr>
            <p:ph idx="19" hasCustomPrompt="1"/>
          </p:nvPr>
        </p:nvSpPr>
        <p:spPr>
          <a:xfrm>
            <a:off x="3189240" y="833003"/>
            <a:ext cx="5833533" cy="3346704"/>
          </a:xfrm>
          <a:prstGeom prst="rect">
            <a:avLst/>
          </a:prstGeom>
          <a:solidFill>
            <a:schemeClr val="accent2">
              <a:alpha val="5000"/>
            </a:schemeClr>
          </a:solidFill>
          <a:ln w="9525" cmpd="sng">
            <a:noFill/>
          </a:ln>
        </p:spPr>
        <p:txBody>
          <a:bodyPr anchor="ctr"/>
          <a:lstStyle>
            <a:lvl1pPr marL="0" indent="0">
              <a:spcBef>
                <a:spcPts val="2400"/>
              </a:spcBef>
              <a:buClr>
                <a:srgbClr val="418FDE"/>
              </a:buClr>
              <a:buSzPct val="80000"/>
              <a:buFont typeface="Arial" panose="020B0604020202020204" pitchFamily="34" charset="0"/>
              <a:buNone/>
              <a:defRPr lang="en-US" sz="1600" kern="1200" baseline="0" dirty="0" smtClean="0">
                <a:solidFill>
                  <a:schemeClr val="tx1"/>
                </a:solidFill>
                <a:latin typeface="Georgia" panose="02040502050405020303" pitchFamily="18" charset="0"/>
                <a:ea typeface="+mn-ea"/>
                <a:cs typeface="+mn-cs"/>
              </a:defRPr>
            </a:lvl1pPr>
            <a:lvl2pPr marL="284162" indent="0">
              <a:spcBef>
                <a:spcPts val="0"/>
              </a:spcBef>
              <a:buClr>
                <a:srgbClr val="418FDE"/>
              </a:buClr>
              <a:buSzPct val="80000"/>
              <a:buFont typeface="Arial" panose="020B0604020202020204" pitchFamily="34" charset="0"/>
              <a:buNone/>
              <a:defRPr sz="1600">
                <a:latin typeface="Georgia" panose="02040502050405020303" pitchFamily="18" charset="0"/>
              </a:defRPr>
            </a:lvl2pPr>
            <a:lvl3pPr marL="573087" indent="0">
              <a:spcBef>
                <a:spcPts val="0"/>
              </a:spcBef>
              <a:buClr>
                <a:srgbClr val="418FDE"/>
              </a:buClr>
              <a:buFont typeface="Arial" panose="020B0604020202020204" pitchFamily="34" charset="0"/>
              <a:buNone/>
              <a:tabLst/>
              <a:defRPr sz="1600">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pic>
        <p:nvPicPr>
          <p:cNvPr id="4" name="Left curly quote">
            <a:extLst>
              <a:ext uri="{FF2B5EF4-FFF2-40B4-BE49-F238E27FC236}">
                <a16:creationId xmlns:a16="http://schemas.microsoft.com/office/drawing/2014/main" id="{0811DFCE-693C-842E-160E-E9B9C39A2BD8}"/>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3158067" y="316215"/>
            <a:ext cx="552336" cy="552336"/>
          </a:xfrm>
          <a:prstGeom prst="rect">
            <a:avLst/>
          </a:prstGeom>
        </p:spPr>
      </p:pic>
      <p:pic>
        <p:nvPicPr>
          <p:cNvPr id="9" name="Right curly quote" descr="A blue quote symbol&#10;&#10;AI-generated content may be incorrect.">
            <a:extLst>
              <a:ext uri="{FF2B5EF4-FFF2-40B4-BE49-F238E27FC236}">
                <a16:creationId xmlns:a16="http://schemas.microsoft.com/office/drawing/2014/main" id="{9FBCE339-4D04-D64D-9AD4-72C3DCF2D8F7}"/>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spTree>
    <p:extLst>
      <p:ext uri="{BB962C8B-B14F-4D97-AF65-F5344CB8AC3E}">
        <p14:creationId xmlns:p14="http://schemas.microsoft.com/office/powerpoint/2010/main" val="1322639597"/>
      </p:ext>
    </p:extLst>
  </p:cSld>
  <p:clrMapOvr>
    <a:masterClrMapping/>
  </p:clrMapOvr>
  <p:extLst>
    <p:ext uri="{DCECCB84-F9BA-43D5-87BE-67443E8EF086}">
      <p15:sldGuideLst xmlns:p15="http://schemas.microsoft.com/office/powerpoint/2012/main">
        <p15:guide id="2" pos="3840">
          <p15:clr>
            <a:srgbClr val="FBAE40"/>
          </p15:clr>
        </p15:guide>
        <p15:guide id="3" orient="horz" pos="84">
          <p15:clr>
            <a:srgbClr val="FBAE40"/>
          </p15:clr>
        </p15:guide>
        <p15:guide id="4" orient="horz" pos="2892">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yc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Center image">
            <a:extLst>
              <a:ext uri="{FF2B5EF4-FFF2-40B4-BE49-F238E27FC236}">
                <a16:creationId xmlns:a16="http://schemas.microsoft.com/office/drawing/2014/main" id="{9FE92695-122F-A67C-671E-200B6446D0E5}"/>
              </a:ext>
            </a:extLst>
          </p:cNvPr>
          <p:cNvSpPr>
            <a:spLocks noGrp="1"/>
          </p:cNvSpPr>
          <p:nvPr>
            <p:ph type="pic" sz="quarter" idx="27"/>
          </p:nvPr>
        </p:nvSpPr>
        <p:spPr>
          <a:xfrm>
            <a:off x="5090399" y="1420188"/>
            <a:ext cx="1946660" cy="1938176"/>
          </a:xfrm>
          <a:prstGeom prst="rect">
            <a:avLst/>
          </a:prstGeom>
        </p:spPr>
        <p:txBody>
          <a:bodyPr/>
          <a:lstStyle>
            <a:lvl1pPr marL="0" indent="0">
              <a:buFontTx/>
              <a:buNone/>
              <a:defRPr>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10" name="Box 1">
            <a:extLst>
              <a:ext uri="{FF2B5EF4-FFF2-40B4-BE49-F238E27FC236}">
                <a16:creationId xmlns:a16="http://schemas.microsoft.com/office/drawing/2014/main" id="{8B5990B5-FA56-1501-4BD8-DE3E7D3BD0E3}"/>
              </a:ext>
            </a:extLst>
          </p:cNvPr>
          <p:cNvSpPr>
            <a:spLocks noGrp="1"/>
          </p:cNvSpPr>
          <p:nvPr>
            <p:ph idx="20" hasCustomPrompt="1"/>
          </p:nvPr>
        </p:nvSpPr>
        <p:spPr>
          <a:xfrm>
            <a:off x="7345557" y="1184694"/>
            <a:ext cx="1645920" cy="1143000"/>
          </a:xfrm>
          <a:prstGeom prst="rect">
            <a:avLst/>
          </a:prstGeom>
          <a:solidFill>
            <a:schemeClr val="bg1">
              <a:lumMod val="85000"/>
            </a:schemeClr>
          </a:solidFill>
          <a:ln w="12700" cmpd="sng">
            <a:solidFill>
              <a:schemeClr val="accent2"/>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1" name="Box 2">
            <a:extLst>
              <a:ext uri="{FF2B5EF4-FFF2-40B4-BE49-F238E27FC236}">
                <a16:creationId xmlns:a16="http://schemas.microsoft.com/office/drawing/2014/main" id="{9ED913EF-8911-03A6-2937-ED8EC5DD70AB}"/>
              </a:ext>
            </a:extLst>
          </p:cNvPr>
          <p:cNvSpPr>
            <a:spLocks noGrp="1"/>
          </p:cNvSpPr>
          <p:nvPr>
            <p:ph idx="22" hasCustomPrompt="1"/>
          </p:nvPr>
        </p:nvSpPr>
        <p:spPr>
          <a:xfrm>
            <a:off x="7345557" y="2815806"/>
            <a:ext cx="1645920" cy="1143000"/>
          </a:xfrm>
          <a:prstGeom prst="rect">
            <a:avLst/>
          </a:prstGeom>
          <a:solidFill>
            <a:schemeClr val="bg1">
              <a:lumMod val="85000"/>
            </a:schemeClr>
          </a:solidFill>
          <a:ln w="12700" cmpd="sng">
            <a:solidFill>
              <a:schemeClr val="accent3"/>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2" name="Box 3">
            <a:extLst>
              <a:ext uri="{FF2B5EF4-FFF2-40B4-BE49-F238E27FC236}">
                <a16:creationId xmlns:a16="http://schemas.microsoft.com/office/drawing/2014/main" id="{D9D4C0A3-B500-0EB9-3BE2-FDC302A9DB7B}"/>
              </a:ext>
            </a:extLst>
          </p:cNvPr>
          <p:cNvSpPr>
            <a:spLocks noGrp="1"/>
          </p:cNvSpPr>
          <p:nvPr>
            <p:ph idx="26" hasCustomPrompt="1"/>
          </p:nvPr>
        </p:nvSpPr>
        <p:spPr>
          <a:xfrm>
            <a:off x="5238590" y="3491789"/>
            <a:ext cx="1645920" cy="1143000"/>
          </a:xfrm>
          <a:prstGeom prst="rect">
            <a:avLst/>
          </a:prstGeom>
          <a:solidFill>
            <a:schemeClr val="bg1">
              <a:lumMod val="85000"/>
            </a:schemeClr>
          </a:solidFill>
          <a:ln w="12700" cmpd="sng">
            <a:solidFill>
              <a:schemeClr val="accent4"/>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3" name="Box 4">
            <a:extLst>
              <a:ext uri="{FF2B5EF4-FFF2-40B4-BE49-F238E27FC236}">
                <a16:creationId xmlns:a16="http://schemas.microsoft.com/office/drawing/2014/main" id="{552AD52A-230E-0754-F2C8-13085D465BC6}"/>
              </a:ext>
            </a:extLst>
          </p:cNvPr>
          <p:cNvSpPr>
            <a:spLocks noGrp="1"/>
          </p:cNvSpPr>
          <p:nvPr>
            <p:ph idx="24" hasCustomPrompt="1"/>
          </p:nvPr>
        </p:nvSpPr>
        <p:spPr>
          <a:xfrm>
            <a:off x="3143281" y="2815806"/>
            <a:ext cx="1645920" cy="1143000"/>
          </a:xfrm>
          <a:prstGeom prst="rect">
            <a:avLst/>
          </a:prstGeom>
          <a:solidFill>
            <a:schemeClr val="bg1">
              <a:lumMod val="85000"/>
            </a:schemeClr>
          </a:solidFill>
          <a:ln w="12700" cmpd="sng">
            <a:solidFill>
              <a:schemeClr val="accent5"/>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4" name="Box 5">
            <a:extLst>
              <a:ext uri="{FF2B5EF4-FFF2-40B4-BE49-F238E27FC236}">
                <a16:creationId xmlns:a16="http://schemas.microsoft.com/office/drawing/2014/main" id="{7CB78997-F45C-C886-AA52-0E1A4B9F2516}"/>
              </a:ext>
            </a:extLst>
          </p:cNvPr>
          <p:cNvSpPr>
            <a:spLocks noGrp="1"/>
          </p:cNvSpPr>
          <p:nvPr>
            <p:ph idx="19" hasCustomPrompt="1"/>
          </p:nvPr>
        </p:nvSpPr>
        <p:spPr>
          <a:xfrm>
            <a:off x="3143281" y="1184694"/>
            <a:ext cx="1645920" cy="1143000"/>
          </a:xfrm>
          <a:prstGeom prst="rect">
            <a:avLst/>
          </a:prstGeom>
          <a:solidFill>
            <a:schemeClr val="bg1">
              <a:lumMod val="85000"/>
            </a:schemeClr>
          </a:solidFill>
          <a:ln w="12700" cmpd="sng">
            <a:solidFill>
              <a:schemeClr val="accent6"/>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5" name="Box 6">
            <a:extLst>
              <a:ext uri="{FF2B5EF4-FFF2-40B4-BE49-F238E27FC236}">
                <a16:creationId xmlns:a16="http://schemas.microsoft.com/office/drawing/2014/main" id="{236FF54C-ECEA-AD15-9E79-EFD2D8D49E3D}"/>
              </a:ext>
            </a:extLst>
          </p:cNvPr>
          <p:cNvSpPr>
            <a:spLocks noGrp="1"/>
          </p:cNvSpPr>
          <p:nvPr>
            <p:ph idx="21" hasCustomPrompt="1"/>
          </p:nvPr>
        </p:nvSpPr>
        <p:spPr>
          <a:xfrm>
            <a:off x="5238590" y="143763"/>
            <a:ext cx="1645920" cy="1143000"/>
          </a:xfrm>
          <a:prstGeom prst="rect">
            <a:avLst/>
          </a:prstGeom>
          <a:solidFill>
            <a:schemeClr val="bg1">
              <a:lumMod val="85000"/>
            </a:schemeClr>
          </a:solidFill>
          <a:ln w="12700" cmpd="sng">
            <a:solidFill>
              <a:schemeClr val="accent1"/>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94208922"/>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ycle-2">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 Center image">
            <a:extLst>
              <a:ext uri="{FF2B5EF4-FFF2-40B4-BE49-F238E27FC236}">
                <a16:creationId xmlns:a16="http://schemas.microsoft.com/office/drawing/2014/main" id="{9FE92695-122F-A67C-671E-200B6446D0E5}"/>
              </a:ext>
            </a:extLst>
          </p:cNvPr>
          <p:cNvSpPr>
            <a:spLocks noGrp="1"/>
          </p:cNvSpPr>
          <p:nvPr>
            <p:ph type="pic" sz="quarter" idx="27"/>
          </p:nvPr>
        </p:nvSpPr>
        <p:spPr>
          <a:xfrm>
            <a:off x="5090399" y="1420188"/>
            <a:ext cx="1946660" cy="1938176"/>
          </a:xfrm>
          <a:prstGeom prst="rect">
            <a:avLst/>
          </a:prstGeom>
        </p:spPr>
        <p:txBody>
          <a:bodyPr/>
          <a:lstStyle>
            <a:lvl1pPr marL="0" indent="0">
              <a:buFontTx/>
              <a:buNone/>
              <a:defRPr>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11" name="Box 1">
            <a:extLst>
              <a:ext uri="{FF2B5EF4-FFF2-40B4-BE49-F238E27FC236}">
                <a16:creationId xmlns:a16="http://schemas.microsoft.com/office/drawing/2014/main" id="{9ED913EF-8911-03A6-2937-ED8EC5DD70AB}"/>
              </a:ext>
            </a:extLst>
          </p:cNvPr>
          <p:cNvSpPr>
            <a:spLocks noGrp="1"/>
          </p:cNvSpPr>
          <p:nvPr>
            <p:ph idx="22" hasCustomPrompt="1"/>
          </p:nvPr>
        </p:nvSpPr>
        <p:spPr>
          <a:xfrm>
            <a:off x="7260887" y="1817776"/>
            <a:ext cx="1645920" cy="1143000"/>
          </a:xfrm>
          <a:prstGeom prst="rect">
            <a:avLst/>
          </a:prstGeom>
          <a:solidFill>
            <a:schemeClr val="bg1">
              <a:lumMod val="85000"/>
            </a:schemeClr>
          </a:solidFill>
          <a:ln w="12700" cmpd="sng">
            <a:solidFill>
              <a:schemeClr val="accent2"/>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2" name="Box 2">
            <a:extLst>
              <a:ext uri="{FF2B5EF4-FFF2-40B4-BE49-F238E27FC236}">
                <a16:creationId xmlns:a16="http://schemas.microsoft.com/office/drawing/2014/main" id="{D9D4C0A3-B500-0EB9-3BE2-FDC302A9DB7B}"/>
              </a:ext>
            </a:extLst>
          </p:cNvPr>
          <p:cNvSpPr>
            <a:spLocks noGrp="1"/>
          </p:cNvSpPr>
          <p:nvPr>
            <p:ph idx="26" hasCustomPrompt="1"/>
          </p:nvPr>
        </p:nvSpPr>
        <p:spPr>
          <a:xfrm>
            <a:off x="6825389" y="3491598"/>
            <a:ext cx="1645920" cy="1143000"/>
          </a:xfrm>
          <a:prstGeom prst="rect">
            <a:avLst/>
          </a:prstGeom>
          <a:solidFill>
            <a:schemeClr val="bg1">
              <a:lumMod val="85000"/>
            </a:schemeClr>
          </a:solidFill>
          <a:ln w="12700" cmpd="sng">
            <a:solidFill>
              <a:schemeClr val="accent3"/>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3" name="Box 3">
            <a:extLst>
              <a:ext uri="{FF2B5EF4-FFF2-40B4-BE49-F238E27FC236}">
                <a16:creationId xmlns:a16="http://schemas.microsoft.com/office/drawing/2014/main" id="{552AD52A-230E-0754-F2C8-13085D465BC6}"/>
              </a:ext>
            </a:extLst>
          </p:cNvPr>
          <p:cNvSpPr>
            <a:spLocks noGrp="1"/>
          </p:cNvSpPr>
          <p:nvPr>
            <p:ph idx="24" hasCustomPrompt="1"/>
          </p:nvPr>
        </p:nvSpPr>
        <p:spPr>
          <a:xfrm>
            <a:off x="3654983" y="3488360"/>
            <a:ext cx="1645920" cy="1143000"/>
          </a:xfrm>
          <a:prstGeom prst="rect">
            <a:avLst/>
          </a:prstGeom>
          <a:solidFill>
            <a:schemeClr val="bg1">
              <a:lumMod val="85000"/>
            </a:schemeClr>
          </a:solidFill>
          <a:ln w="12700" cmpd="sng">
            <a:solidFill>
              <a:schemeClr val="accent5"/>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4" name="Box 4">
            <a:extLst>
              <a:ext uri="{FF2B5EF4-FFF2-40B4-BE49-F238E27FC236}">
                <a16:creationId xmlns:a16="http://schemas.microsoft.com/office/drawing/2014/main" id="{7CB78997-F45C-C886-AA52-0E1A4B9F2516}"/>
              </a:ext>
            </a:extLst>
          </p:cNvPr>
          <p:cNvSpPr>
            <a:spLocks noGrp="1"/>
          </p:cNvSpPr>
          <p:nvPr>
            <p:ph idx="19" hasCustomPrompt="1"/>
          </p:nvPr>
        </p:nvSpPr>
        <p:spPr>
          <a:xfrm>
            <a:off x="3227951" y="1817776"/>
            <a:ext cx="1645920" cy="1143000"/>
          </a:xfrm>
          <a:prstGeom prst="rect">
            <a:avLst/>
          </a:prstGeom>
          <a:solidFill>
            <a:schemeClr val="bg1">
              <a:lumMod val="85000"/>
            </a:schemeClr>
          </a:solidFill>
          <a:ln w="12700" cmpd="sng">
            <a:solidFill>
              <a:schemeClr val="accent6"/>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5" name="Box 5">
            <a:extLst>
              <a:ext uri="{FF2B5EF4-FFF2-40B4-BE49-F238E27FC236}">
                <a16:creationId xmlns:a16="http://schemas.microsoft.com/office/drawing/2014/main" id="{236FF54C-ECEA-AD15-9E79-EFD2D8D49E3D}"/>
              </a:ext>
            </a:extLst>
          </p:cNvPr>
          <p:cNvSpPr>
            <a:spLocks noGrp="1"/>
          </p:cNvSpPr>
          <p:nvPr>
            <p:ph idx="21" hasCustomPrompt="1"/>
          </p:nvPr>
        </p:nvSpPr>
        <p:spPr>
          <a:xfrm>
            <a:off x="5236735" y="143763"/>
            <a:ext cx="1645920" cy="1143000"/>
          </a:xfrm>
          <a:prstGeom prst="rect">
            <a:avLst/>
          </a:prstGeom>
          <a:solidFill>
            <a:schemeClr val="bg1">
              <a:lumMod val="85000"/>
            </a:schemeClr>
          </a:solidFill>
          <a:ln w="12700" cmpd="sng">
            <a:solidFill>
              <a:schemeClr val="accent1"/>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132739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ection, 4 speakers">
    <p:spTree>
      <p:nvGrpSpPr>
        <p:cNvPr id="1" name=""/>
        <p:cNvGrpSpPr/>
        <p:nvPr/>
      </p:nvGrpSpPr>
      <p:grpSpPr>
        <a:xfrm>
          <a:off x="0" y="0"/>
          <a:ext cx="0" cy="0"/>
          <a:chOff x="0" y="0"/>
          <a:chExt cx="0" cy="0"/>
        </a:xfrm>
      </p:grpSpPr>
      <p:cxnSp>
        <p:nvCxnSpPr>
          <p:cNvPr id="9" name="Decorative line">
            <a:extLst>
              <a:ext uri="{FF2B5EF4-FFF2-40B4-BE49-F238E27FC236}">
                <a16:creationId xmlns:a16="http://schemas.microsoft.com/office/drawing/2014/main" id="{32443604-57C2-6953-028D-5F75AF254E66}"/>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10" name="Lecture title">
            <a:extLst>
              <a:ext uri="{FF2B5EF4-FFF2-40B4-BE49-F238E27FC236}">
                <a16:creationId xmlns:a16="http://schemas.microsoft.com/office/drawing/2014/main" id="{196578CF-BFCD-912B-2B7D-CAA8BC47DE86}"/>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11" name="Section title">
            <a:extLst>
              <a:ext uri="{FF2B5EF4-FFF2-40B4-BE49-F238E27FC236}">
                <a16:creationId xmlns:a16="http://schemas.microsoft.com/office/drawing/2014/main" id="{0FC54356-B89B-2962-846A-094DB4550225}"/>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710660"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64149"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090501"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043990"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6470342"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23829" y="4258982"/>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4" name="Faculty photo">
            <a:extLst>
              <a:ext uri="{FF2B5EF4-FFF2-40B4-BE49-F238E27FC236}">
                <a16:creationId xmlns:a16="http://schemas.microsoft.com/office/drawing/2014/main" id="{7050577C-37A4-B17E-B929-A6766CE56814}"/>
              </a:ext>
            </a:extLst>
          </p:cNvPr>
          <p:cNvSpPr>
            <a:spLocks noGrp="1"/>
          </p:cNvSpPr>
          <p:nvPr>
            <p:ph type="pic" sz="quarter" idx="28"/>
          </p:nvPr>
        </p:nvSpPr>
        <p:spPr>
          <a:xfrm>
            <a:off x="7850182"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5" name="Faculty name">
            <a:extLst>
              <a:ext uri="{FF2B5EF4-FFF2-40B4-BE49-F238E27FC236}">
                <a16:creationId xmlns:a16="http://schemas.microsoft.com/office/drawing/2014/main" id="{1B67DACC-BF52-7F71-EF56-704ECB6B15E1}"/>
              </a:ext>
            </a:extLst>
          </p:cNvPr>
          <p:cNvSpPr>
            <a:spLocks noGrp="1"/>
          </p:cNvSpPr>
          <p:nvPr>
            <p:ph type="body" sz="quarter" idx="29" hasCustomPrompt="1"/>
          </p:nvPr>
        </p:nvSpPr>
        <p:spPr>
          <a:xfrm>
            <a:off x="7803670" y="4255116"/>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 name="Credit">
            <a:extLst>
              <a:ext uri="{FF2B5EF4-FFF2-40B4-BE49-F238E27FC236}">
                <a16:creationId xmlns:a16="http://schemas.microsoft.com/office/drawing/2014/main" id="{D85CDD93-7399-3DD1-B7AC-A35F6D5E16D1}"/>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0916470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Vertical venn">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BEB118F3-18F1-3D4F-8875-6DEF12C4AF7E}"/>
              </a:ext>
            </a:extLst>
          </p:cNvPr>
          <p:cNvSpPr>
            <a:spLocks noGrp="1"/>
          </p:cNvSpPr>
          <p:nvPr>
            <p:ph type="title" hasCustomPrompt="1"/>
          </p:nvPr>
        </p:nvSpPr>
        <p:spPr>
          <a:xfrm>
            <a:off x="149315" y="66526"/>
            <a:ext cx="2191563" cy="1243172"/>
          </a:xfrm>
        </p:spPr>
        <p:txBody>
          <a:bodyPr/>
          <a:lstStyle>
            <a:lvl1pPr>
              <a:defRPr>
                <a:latin typeface="Georgia" panose="02040502050405020303" pitchFamily="18" charset="0"/>
              </a:defRPr>
            </a:lvl1pPr>
          </a:lstStyle>
          <a:p>
            <a:r>
              <a:rPr lang="en-US" dirty="0"/>
              <a:t>Click to add title</a:t>
            </a:r>
          </a:p>
        </p:txBody>
      </p:sp>
      <p:sp>
        <p:nvSpPr>
          <p:cNvPr id="9" name="Subtitle">
            <a:extLst>
              <a:ext uri="{FF2B5EF4-FFF2-40B4-BE49-F238E27FC236}">
                <a16:creationId xmlns:a16="http://schemas.microsoft.com/office/drawing/2014/main" id="{AA6D0782-790C-514E-965F-639EC2EFC43D}"/>
              </a:ext>
            </a:extLst>
          </p:cNvPr>
          <p:cNvSpPr>
            <a:spLocks noGrp="1"/>
          </p:cNvSpPr>
          <p:nvPr>
            <p:ph type="body" sz="quarter" idx="14" hasCustomPrompt="1"/>
          </p:nvPr>
        </p:nvSpPr>
        <p:spPr>
          <a:xfrm>
            <a:off x="149315" y="2900920"/>
            <a:ext cx="2191563"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221D38F6-60AE-6E36-03E5-C04BE1168869}"/>
              </a:ext>
            </a:extLst>
          </p:cNvPr>
          <p:cNvSpPr>
            <a:spLocks noGrp="1"/>
          </p:cNvSpPr>
          <p:nvPr>
            <p:ph type="body" sz="quarter" idx="17" hasCustomPrompt="1"/>
          </p:nvPr>
        </p:nvSpPr>
        <p:spPr>
          <a:xfrm>
            <a:off x="3158067" y="133350"/>
            <a:ext cx="5855598"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12" name="Circle 1">
            <a:extLst>
              <a:ext uri="{FF2B5EF4-FFF2-40B4-BE49-F238E27FC236}">
                <a16:creationId xmlns:a16="http://schemas.microsoft.com/office/drawing/2014/main" id="{64242F61-8EA4-184F-A007-5A8550FDE1B1}"/>
              </a:ext>
            </a:extLst>
          </p:cNvPr>
          <p:cNvSpPr>
            <a:spLocks noGrp="1"/>
          </p:cNvSpPr>
          <p:nvPr>
            <p:ph idx="19" hasCustomPrompt="1"/>
          </p:nvPr>
        </p:nvSpPr>
        <p:spPr>
          <a:xfrm>
            <a:off x="3733293" y="940039"/>
            <a:ext cx="2790772" cy="2552177"/>
          </a:xfrm>
          <a:prstGeom prst="ellipse">
            <a:avLst/>
          </a:prstGeom>
          <a:solidFill>
            <a:schemeClr val="accent2">
              <a:lumMod val="20000"/>
              <a:lumOff val="80000"/>
              <a:alpha val="40000"/>
            </a:schemeClr>
          </a:solidFill>
          <a:ln w="38100" cmpd="sng">
            <a:noFill/>
          </a:ln>
        </p:spPr>
        <p:txBody>
          <a:bodyPr/>
          <a:lstStyle>
            <a:lvl1pPr marL="0" indent="0" algn="l">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1" name="Circle 2">
            <a:extLst>
              <a:ext uri="{FF2B5EF4-FFF2-40B4-BE49-F238E27FC236}">
                <a16:creationId xmlns:a16="http://schemas.microsoft.com/office/drawing/2014/main" id="{5E4AB30B-0FD2-6B48-B41C-7A5D8D919019}"/>
              </a:ext>
            </a:extLst>
          </p:cNvPr>
          <p:cNvSpPr>
            <a:spLocks noGrp="1"/>
          </p:cNvSpPr>
          <p:nvPr>
            <p:ph idx="21" hasCustomPrompt="1"/>
          </p:nvPr>
        </p:nvSpPr>
        <p:spPr>
          <a:xfrm>
            <a:off x="5660317" y="940039"/>
            <a:ext cx="2790772" cy="2552177"/>
          </a:xfrm>
          <a:prstGeom prst="ellipse">
            <a:avLst/>
          </a:prstGeom>
          <a:solidFill>
            <a:schemeClr val="accent3">
              <a:lumMod val="20000"/>
              <a:lumOff val="80000"/>
              <a:alpha val="50000"/>
            </a:schemeClr>
          </a:solidFill>
          <a:ln w="38100" cmpd="sng">
            <a:noFill/>
          </a:ln>
        </p:spPr>
        <p:txBody>
          <a:bodyPr/>
          <a:lstStyle>
            <a:lvl1pPr marL="0" indent="0" algn="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4" name="Circle 3">
            <a:extLst>
              <a:ext uri="{FF2B5EF4-FFF2-40B4-BE49-F238E27FC236}">
                <a16:creationId xmlns:a16="http://schemas.microsoft.com/office/drawing/2014/main" id="{10DBC93F-DCA9-E145-9D20-F57AF65E7EE5}"/>
              </a:ext>
            </a:extLst>
          </p:cNvPr>
          <p:cNvSpPr>
            <a:spLocks noGrp="1"/>
          </p:cNvSpPr>
          <p:nvPr>
            <p:ph idx="20" hasCustomPrompt="1"/>
          </p:nvPr>
        </p:nvSpPr>
        <p:spPr>
          <a:xfrm>
            <a:off x="4700961" y="1844070"/>
            <a:ext cx="2790772" cy="2552177"/>
          </a:xfrm>
          <a:prstGeom prst="ellipse">
            <a:avLst/>
          </a:prstGeom>
          <a:solidFill>
            <a:schemeClr val="accent4">
              <a:lumMod val="20000"/>
              <a:lumOff val="80000"/>
              <a:alpha val="39931"/>
            </a:schemeClr>
          </a:solidFill>
          <a:ln w="38100" cmpd="sng">
            <a:noFill/>
          </a:ln>
        </p:spPr>
        <p:txBody>
          <a:bodyPr anchor="b"/>
          <a:lstStyle>
            <a:lvl1pPr marL="0" indent="0" algn="ct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3" name="Circle 4">
            <a:extLst>
              <a:ext uri="{FF2B5EF4-FFF2-40B4-BE49-F238E27FC236}">
                <a16:creationId xmlns:a16="http://schemas.microsoft.com/office/drawing/2014/main" id="{42458099-3A90-C247-84C6-E7D22E142591}"/>
              </a:ext>
            </a:extLst>
          </p:cNvPr>
          <p:cNvSpPr>
            <a:spLocks noGrp="1"/>
          </p:cNvSpPr>
          <p:nvPr>
            <p:ph idx="22" hasCustomPrompt="1"/>
          </p:nvPr>
        </p:nvSpPr>
        <p:spPr>
          <a:xfrm>
            <a:off x="5417465" y="1698847"/>
            <a:ext cx="1336802" cy="1034559"/>
          </a:xfrm>
          <a:prstGeom prst="rect">
            <a:avLst/>
          </a:prstGeom>
          <a:ln w="9525" cmpd="sng">
            <a:noFill/>
          </a:ln>
        </p:spPr>
        <p:txBody>
          <a:bodyPr anchor="ctr"/>
          <a:lstStyle>
            <a:lvl1pPr marL="0" indent="0" algn="ctr">
              <a:spcBef>
                <a:spcPts val="2400"/>
              </a:spcBef>
              <a:buClr>
                <a:srgbClr val="F98419"/>
              </a:buClr>
              <a:buSzPct val="80000"/>
              <a:buFont typeface="Arial" panose="020B0604020202020204" pitchFamily="34" charset="0"/>
              <a:buNone/>
              <a:defRPr lang="en-US" sz="1600" b="1" kern="1200" baseline="0" dirty="0" smtClean="0">
                <a:solidFill>
                  <a:schemeClr val="tx1"/>
                </a:solidFill>
                <a:latin typeface="+mn-lt"/>
                <a:ea typeface="+mn-ea"/>
                <a:cs typeface="+mn-cs"/>
              </a:defRPr>
            </a:lvl1pPr>
            <a:lvl2pPr marL="284162" indent="0" algn="ctr">
              <a:spcBef>
                <a:spcPts val="0"/>
              </a:spcBef>
              <a:buClr>
                <a:srgbClr val="F98419"/>
              </a:buClr>
              <a:buSzPct val="80000"/>
              <a:buFont typeface="Arial" panose="020B0604020202020204" pitchFamily="34" charset="0"/>
              <a:buNone/>
              <a:defRPr sz="1600"/>
            </a:lvl2pPr>
            <a:lvl3pPr marL="573087" indent="0" algn="ctr">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5" name="Source">
            <a:extLst>
              <a:ext uri="{FF2B5EF4-FFF2-40B4-BE49-F238E27FC236}">
                <a16:creationId xmlns:a16="http://schemas.microsoft.com/office/drawing/2014/main" id="{09DAFD96-322A-954E-B591-9667275294F4}"/>
              </a:ext>
            </a:extLst>
          </p:cNvPr>
          <p:cNvSpPr>
            <a:spLocks noGrp="1"/>
          </p:cNvSpPr>
          <p:nvPr>
            <p:ph idx="12" hasCustomPrompt="1"/>
          </p:nvPr>
        </p:nvSpPr>
        <p:spPr>
          <a:xfrm>
            <a:off x="3154680"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DD9C25E2-854F-494E-B9A7-115E3C7AA053}"/>
              </a:ext>
            </a:extLst>
          </p:cNvPr>
          <p:cNvSpPr>
            <a:spLocks noGrp="1"/>
          </p:cNvSpPr>
          <p:nvPr>
            <p:ph type="sldNum" sz="quarter" idx="2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91699396"/>
      </p:ext>
    </p:extLst>
  </p:cSld>
  <p:clrMapOvr>
    <a:masterClrMapping/>
  </p:clrMapOvr>
  <p:extLst>
    <p:ext uri="{DCECCB84-F9BA-43D5-87BE-67443E8EF086}">
      <p15:sldGuideLst xmlns:p15="http://schemas.microsoft.com/office/powerpoint/2012/main">
        <p15:guide id="1" orient="horz" pos="2940">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ircle with bullet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10" name="Shape 1">
            <a:extLst>
              <a:ext uri="{FF2B5EF4-FFF2-40B4-BE49-F238E27FC236}">
                <a16:creationId xmlns:a16="http://schemas.microsoft.com/office/drawing/2014/main" id="{AF86E3CF-A0AD-2062-F097-EBF18D204838}"/>
              </a:ext>
              <a:ext uri="{C183D7F6-B498-43B3-948B-1728B52AA6E4}">
                <adec:decorative xmlns:adec="http://schemas.microsoft.com/office/drawing/2017/decorative" val="1"/>
              </a:ext>
            </a:extLst>
          </p:cNvPr>
          <p:cNvSpPr/>
          <p:nvPr userDrawn="1"/>
        </p:nvSpPr>
        <p:spPr>
          <a:xfrm>
            <a:off x="4622800" y="99324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a:solidFill>
            <a:schemeClr val="accent4"/>
          </a:solidFill>
          <a:ln w="25400" cap="flat" cmpd="sng" algn="ctr">
            <a:solidFill>
              <a:srgbClr val="FFFFFF">
                <a:lumMod val="95000"/>
              </a:srgbClr>
            </a:solidFill>
            <a:prstDash val="solid"/>
          </a:ln>
          <a:effectLst/>
        </p:spPr>
        <p:txBody>
          <a:bodyPr spcFirstLastPara="0" vert="horz" wrap="square" lIns="828336" tIns="828336" rIns="312928"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1" name="Shape 2">
            <a:extLst>
              <a:ext uri="{FF2B5EF4-FFF2-40B4-BE49-F238E27FC236}">
                <a16:creationId xmlns:a16="http://schemas.microsoft.com/office/drawing/2014/main" id="{8335EEA4-94BD-DB24-0248-A4F858C6F683}"/>
              </a:ext>
              <a:ext uri="{C183D7F6-B498-43B3-948B-1728B52AA6E4}">
                <adec:decorative xmlns:adec="http://schemas.microsoft.com/office/drawing/2017/decorative" val="1"/>
              </a:ext>
            </a:extLst>
          </p:cNvPr>
          <p:cNvSpPr/>
          <p:nvPr userDrawn="1"/>
        </p:nvSpPr>
        <p:spPr>
          <a:xfrm>
            <a:off x="6096640" y="99324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a:solidFill>
            <a:schemeClr val="accent4"/>
          </a:solidFill>
          <a:ln w="25400" cap="flat" cmpd="sng" algn="ctr">
            <a:solidFill>
              <a:srgbClr val="FFFFFF">
                <a:lumMod val="95000"/>
              </a:srgbClr>
            </a:solidFill>
            <a:prstDash val="solid"/>
          </a:ln>
          <a:effectLst/>
        </p:spPr>
        <p:txBody>
          <a:bodyPr spcFirstLastPara="0" vert="horz" wrap="square" lIns="312928" tIns="828336" rIns="828336"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2" name="Shape 3">
            <a:extLst>
              <a:ext uri="{FF2B5EF4-FFF2-40B4-BE49-F238E27FC236}">
                <a16:creationId xmlns:a16="http://schemas.microsoft.com/office/drawing/2014/main" id="{FF08EE0A-653A-EB1B-B514-D30DCEDCB6CD}"/>
              </a:ext>
              <a:ext uri="{C183D7F6-B498-43B3-948B-1728B52AA6E4}">
                <adec:decorative xmlns:adec="http://schemas.microsoft.com/office/drawing/2017/decorative" val="1"/>
              </a:ext>
            </a:extLst>
          </p:cNvPr>
          <p:cNvSpPr/>
          <p:nvPr userDrawn="1"/>
        </p:nvSpPr>
        <p:spPr>
          <a:xfrm>
            <a:off x="4622800" y="2345485"/>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a:solidFill>
            <a:schemeClr val="accent4"/>
          </a:solidFill>
          <a:ln w="25400" cap="flat" cmpd="sng" algn="ctr">
            <a:solidFill>
              <a:srgbClr val="FFFFFF">
                <a:lumMod val="95000"/>
              </a:srgbClr>
            </a:solidFill>
            <a:prstDash val="solid"/>
          </a:ln>
          <a:effectLst/>
        </p:spPr>
        <p:txBody>
          <a:bodyPr spcFirstLastPara="0" vert="horz" wrap="square" lIns="828336" tIns="312928" rIns="312927"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3" name="Shape 4">
            <a:extLst>
              <a:ext uri="{FF2B5EF4-FFF2-40B4-BE49-F238E27FC236}">
                <a16:creationId xmlns:a16="http://schemas.microsoft.com/office/drawing/2014/main" id="{F1F62F92-2540-D39C-838D-CFF69F87ECBE}"/>
              </a:ext>
              <a:ext uri="{C183D7F6-B498-43B3-948B-1728B52AA6E4}">
                <adec:decorative xmlns:adec="http://schemas.microsoft.com/office/drawing/2017/decorative" val="1"/>
              </a:ext>
            </a:extLst>
          </p:cNvPr>
          <p:cNvSpPr/>
          <p:nvPr userDrawn="1"/>
        </p:nvSpPr>
        <p:spPr>
          <a:xfrm>
            <a:off x="6096640" y="2345485"/>
            <a:ext cx="1473840" cy="13533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a:solidFill>
            <a:schemeClr val="accent4"/>
          </a:solidFill>
          <a:ln w="25400" cap="flat" cmpd="sng" algn="ctr">
            <a:solidFill>
              <a:srgbClr val="FFFFFF">
                <a:lumMod val="95000"/>
              </a:srgbClr>
            </a:solidFill>
            <a:prstDash val="solid"/>
          </a:ln>
          <a:effectLst/>
        </p:spPr>
        <p:txBody>
          <a:bodyPr spcFirstLastPara="0" vert="horz" wrap="square" lIns="312928" tIns="312929" rIns="828336"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4" name="Center image">
            <a:extLst>
              <a:ext uri="{FF2B5EF4-FFF2-40B4-BE49-F238E27FC236}">
                <a16:creationId xmlns:a16="http://schemas.microsoft.com/office/drawing/2014/main" id="{C0A5FB38-FD8A-7EBA-3E03-C0C2A368D32C}"/>
              </a:ext>
            </a:extLst>
          </p:cNvPr>
          <p:cNvSpPr>
            <a:spLocks noGrp="1"/>
          </p:cNvSpPr>
          <p:nvPr>
            <p:ph type="pic" sz="quarter" idx="24"/>
          </p:nvPr>
        </p:nvSpPr>
        <p:spPr>
          <a:xfrm>
            <a:off x="5728373" y="2070793"/>
            <a:ext cx="698500" cy="557213"/>
          </a:xfrm>
          <a:prstGeom prst="rect">
            <a:avLst/>
          </a:prstGeom>
          <a:ln>
            <a:noFill/>
          </a:ln>
        </p:spPr>
        <p:txBody>
          <a:bodyPr anchor="ctr"/>
          <a:lstStyle>
            <a:lvl1pPr marL="0" indent="0" algn="ctr">
              <a:buNone/>
              <a:defRPr sz="1600">
                <a:latin typeface="Calibri" panose="020F0502020204030204" pitchFamily="34" charset="0"/>
                <a:ea typeface="Tahoma" panose="020B0604030504040204" pitchFamily="34" charset="0"/>
                <a:cs typeface="Calibri" panose="020F0502020204030204" pitchFamily="34" charset="0"/>
              </a:defRPr>
            </a:lvl1pPr>
          </a:lstStyle>
          <a:p>
            <a:endParaRPr lang="en-US" dirty="0"/>
          </a:p>
        </p:txBody>
      </p:sp>
      <p:sp>
        <p:nvSpPr>
          <p:cNvPr id="15" name="Pie 1">
            <a:extLst>
              <a:ext uri="{FF2B5EF4-FFF2-40B4-BE49-F238E27FC236}">
                <a16:creationId xmlns:a16="http://schemas.microsoft.com/office/drawing/2014/main" id="{97F089BB-EE12-E416-0675-B8A491589B04}"/>
              </a:ext>
            </a:extLst>
          </p:cNvPr>
          <p:cNvSpPr>
            <a:spLocks noGrp="1"/>
          </p:cNvSpPr>
          <p:nvPr>
            <p:ph type="body" sz="quarter" idx="15" hasCustomPrompt="1"/>
          </p:nvPr>
        </p:nvSpPr>
        <p:spPr>
          <a:xfrm>
            <a:off x="5115153" y="1663441"/>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470573" cy="1372738"/>
          </a:xfrm>
          <a:prstGeom prst="roundRect">
            <a:avLst/>
          </a:prstGeom>
          <a:ln w="12700" cmpd="sng">
            <a:solidFill>
              <a:schemeClr val="accent4"/>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7" name="Pie 2">
            <a:extLst>
              <a:ext uri="{FF2B5EF4-FFF2-40B4-BE49-F238E27FC236}">
                <a16:creationId xmlns:a16="http://schemas.microsoft.com/office/drawing/2014/main" id="{64755AA7-5177-A05B-4CF3-7D4D0D7BA033}"/>
              </a:ext>
            </a:extLst>
          </p:cNvPr>
          <p:cNvSpPr>
            <a:spLocks noGrp="1"/>
          </p:cNvSpPr>
          <p:nvPr>
            <p:ph type="body" sz="quarter" idx="18" hasCustomPrompt="1"/>
          </p:nvPr>
        </p:nvSpPr>
        <p:spPr>
          <a:xfrm>
            <a:off x="6195804" y="1663441"/>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522719" y="133349"/>
            <a:ext cx="2490945" cy="1372737"/>
          </a:xfrm>
          <a:prstGeom prst="roundRect">
            <a:avLst/>
          </a:prstGeom>
          <a:ln w="12700" cmpd="sng">
            <a:solidFill>
              <a:schemeClr val="accent4"/>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6" name="Pie 3">
            <a:extLst>
              <a:ext uri="{FF2B5EF4-FFF2-40B4-BE49-F238E27FC236}">
                <a16:creationId xmlns:a16="http://schemas.microsoft.com/office/drawing/2014/main" id="{0EB4FDDA-8943-97B9-20E8-1D041B35A990}"/>
              </a:ext>
            </a:extLst>
          </p:cNvPr>
          <p:cNvSpPr>
            <a:spLocks noGrp="1"/>
          </p:cNvSpPr>
          <p:nvPr>
            <p:ph type="body" sz="quarter" idx="16" hasCustomPrompt="1"/>
          </p:nvPr>
        </p:nvSpPr>
        <p:spPr>
          <a:xfrm>
            <a:off x="5115153" y="2503912"/>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8" name="Bullets 3">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3206456"/>
            <a:ext cx="2470573" cy="1375370"/>
          </a:xfrm>
          <a:prstGeom prst="roundRect">
            <a:avLst/>
          </a:prstGeom>
          <a:ln w="12700" cmpd="sng">
            <a:solidFill>
              <a:schemeClr val="accent4"/>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8" name="Pie 4">
            <a:extLst>
              <a:ext uri="{FF2B5EF4-FFF2-40B4-BE49-F238E27FC236}">
                <a16:creationId xmlns:a16="http://schemas.microsoft.com/office/drawing/2014/main" id="{59E829CB-F8B0-11B6-DCAC-C788D015DC9D}"/>
              </a:ext>
            </a:extLst>
          </p:cNvPr>
          <p:cNvSpPr>
            <a:spLocks noGrp="1"/>
          </p:cNvSpPr>
          <p:nvPr>
            <p:ph type="body" sz="quarter" idx="17" hasCustomPrompt="1"/>
          </p:nvPr>
        </p:nvSpPr>
        <p:spPr>
          <a:xfrm>
            <a:off x="6195804" y="2503912"/>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4" name="Bullets 4">
            <a:extLst>
              <a:ext uri="{FF2B5EF4-FFF2-40B4-BE49-F238E27FC236}">
                <a16:creationId xmlns:a16="http://schemas.microsoft.com/office/drawing/2014/main" id="{F824173E-9967-E24C-D7B6-FDF82FBF535F}"/>
              </a:ext>
            </a:extLst>
          </p:cNvPr>
          <p:cNvSpPr>
            <a:spLocks noGrp="1"/>
          </p:cNvSpPr>
          <p:nvPr>
            <p:ph idx="21" hasCustomPrompt="1"/>
          </p:nvPr>
        </p:nvSpPr>
        <p:spPr>
          <a:xfrm>
            <a:off x="6522720" y="3206456"/>
            <a:ext cx="2468880" cy="1375370"/>
          </a:xfrm>
          <a:prstGeom prst="roundRect">
            <a:avLst/>
          </a:prstGeom>
          <a:ln w="12700" cmpd="sng">
            <a:solidFill>
              <a:schemeClr val="accent4"/>
            </a:solidFill>
          </a:ln>
        </p:spPr>
        <p:txBody>
          <a:bodyPr/>
          <a:lstStyle>
            <a:lvl1pPr marL="292608" indent="-292608">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chemeClr val="accent4"/>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chemeClr val="accent4"/>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019492632"/>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Horizontal Venn">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Caption">
            <a:extLst>
              <a:ext uri="{FF2B5EF4-FFF2-40B4-BE49-F238E27FC236}">
                <a16:creationId xmlns:a16="http://schemas.microsoft.com/office/drawing/2014/main" id="{B9807B7A-8E40-A4A3-699C-A77E90AD0A9C}"/>
              </a:ext>
            </a:extLst>
          </p:cNvPr>
          <p:cNvSpPr>
            <a:spLocks noGrp="1"/>
          </p:cNvSpPr>
          <p:nvPr>
            <p:ph type="body" sz="quarter" idx="24"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Circle 1">
            <a:extLst>
              <a:ext uri="{FF2B5EF4-FFF2-40B4-BE49-F238E27FC236}">
                <a16:creationId xmlns:a16="http://schemas.microsoft.com/office/drawing/2014/main" id="{9B9C59C4-1789-BDF8-5E65-92CB24D488A3}"/>
              </a:ext>
            </a:extLst>
          </p:cNvPr>
          <p:cNvSpPr>
            <a:spLocks noGrp="1"/>
          </p:cNvSpPr>
          <p:nvPr>
            <p:ph idx="20" hasCustomPrompt="1"/>
          </p:nvPr>
        </p:nvSpPr>
        <p:spPr>
          <a:xfrm>
            <a:off x="2260170" y="1870646"/>
            <a:ext cx="2564834" cy="2539638"/>
          </a:xfrm>
          <a:prstGeom prst="ellipse">
            <a:avLst/>
          </a:prstGeom>
          <a:solidFill>
            <a:schemeClr val="accent2">
              <a:lumMod val="20000"/>
              <a:lumOff val="80000"/>
              <a:alpha val="40000"/>
            </a:schemeClr>
          </a:solidFill>
          <a:ln w="38100" cmpd="sng">
            <a:noFill/>
          </a:ln>
        </p:spPr>
        <p:txBody>
          <a:bodyPr lIns="0" tIns="0" rIns="0" bIns="0" anchor="ctr"/>
          <a:lstStyle>
            <a:lvl1pPr marL="0" indent="0" algn="l">
              <a:spcBef>
                <a:spcPts val="0"/>
              </a:spcBef>
              <a:buClr>
                <a:srgbClr val="F98419"/>
              </a:buClr>
              <a:buSzPct val="80000"/>
              <a:buFont typeface="Arial" panose="020B0604020202020204" pitchFamily="34" charset="0"/>
              <a:buNone/>
              <a:tabLst/>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9" name="Circle 2">
            <a:extLst>
              <a:ext uri="{FF2B5EF4-FFF2-40B4-BE49-F238E27FC236}">
                <a16:creationId xmlns:a16="http://schemas.microsoft.com/office/drawing/2014/main" id="{7E1391E0-3615-DF9E-00B4-4B8E10A891D9}"/>
              </a:ext>
            </a:extLst>
          </p:cNvPr>
          <p:cNvSpPr>
            <a:spLocks noGrp="1"/>
          </p:cNvSpPr>
          <p:nvPr>
            <p:ph idx="21" hasCustomPrompt="1"/>
          </p:nvPr>
        </p:nvSpPr>
        <p:spPr>
          <a:xfrm>
            <a:off x="4173244" y="1873770"/>
            <a:ext cx="2564834" cy="2539638"/>
          </a:xfrm>
          <a:prstGeom prst="ellipse">
            <a:avLst/>
          </a:prstGeom>
          <a:solidFill>
            <a:schemeClr val="accent3">
              <a:lumMod val="20000"/>
              <a:lumOff val="80000"/>
              <a:alpha val="50000"/>
            </a:schemeClr>
          </a:solidFill>
          <a:ln w="38100" cmpd="sng">
            <a:noFill/>
          </a:ln>
        </p:spPr>
        <p:txBody>
          <a:bodyPr lIns="0" tIns="0" rIns="0" bIns="0" anchor="ctr"/>
          <a:lstStyle>
            <a:lvl1pPr marL="0" indent="0" algn="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20" name="Circle 3">
            <a:extLst>
              <a:ext uri="{FF2B5EF4-FFF2-40B4-BE49-F238E27FC236}">
                <a16:creationId xmlns:a16="http://schemas.microsoft.com/office/drawing/2014/main" id="{26BB2FB7-DF90-9711-6F67-4D0AD245C328}"/>
              </a:ext>
            </a:extLst>
          </p:cNvPr>
          <p:cNvSpPr>
            <a:spLocks noGrp="1"/>
          </p:cNvSpPr>
          <p:nvPr>
            <p:ph idx="23" hasCustomPrompt="1"/>
          </p:nvPr>
        </p:nvSpPr>
        <p:spPr>
          <a:xfrm>
            <a:off x="3910905" y="2571750"/>
            <a:ext cx="1336802" cy="1034559"/>
          </a:xfrm>
          <a:prstGeom prst="rect">
            <a:avLst/>
          </a:prstGeom>
          <a:ln w="9525" cmpd="sng">
            <a:noFill/>
          </a:ln>
        </p:spPr>
        <p:txBody>
          <a:bodyPr anchor="ctr"/>
          <a:lstStyle>
            <a:lvl1pPr marL="0" indent="0" algn="ctr">
              <a:spcBef>
                <a:spcPts val="2400"/>
              </a:spcBef>
              <a:buClr>
                <a:srgbClr val="F98419"/>
              </a:buClr>
              <a:buSzPct val="80000"/>
              <a:buFont typeface="Arial" panose="020B0604020202020204" pitchFamily="34" charset="0"/>
              <a:buNone/>
              <a:defRPr lang="en-US" sz="1600" b="1" kern="1200" baseline="0" dirty="0" smtClean="0">
                <a:solidFill>
                  <a:schemeClr val="tx1"/>
                </a:solidFill>
                <a:latin typeface="Calibri" panose="020F0502020204030204" pitchFamily="34" charset="0"/>
                <a:ea typeface="+mn-ea"/>
                <a:cs typeface="Calibri" panose="020F0502020204030204" pitchFamily="34" charset="0"/>
              </a:defRPr>
            </a:lvl1pPr>
            <a:lvl2pPr marL="284162" indent="0" algn="ctr">
              <a:spcBef>
                <a:spcPts val="0"/>
              </a:spcBef>
              <a:buClr>
                <a:srgbClr val="F98419"/>
              </a:buClr>
              <a:buSzPct val="80000"/>
              <a:buFont typeface="Arial" panose="020B0604020202020204" pitchFamily="34" charset="0"/>
              <a:buNone/>
              <a:defRPr sz="1600"/>
            </a:lvl2pPr>
            <a:lvl3pPr marL="573087" indent="0" algn="ctr">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86814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58161" cy="857250"/>
          </a:xfrm>
        </p:spPr>
        <p:txBody>
          <a:bodyPr/>
          <a:lstStyle/>
          <a:p>
            <a:r>
              <a:rPr lang="en-US" dirty="0"/>
              <a:t>Click to add slide title</a:t>
            </a:r>
          </a:p>
        </p:txBody>
      </p:sp>
      <p:sp>
        <p:nvSpPr>
          <p:cNvPr id="4" name="Caption">
            <a:extLst>
              <a:ext uri="{FF2B5EF4-FFF2-40B4-BE49-F238E27FC236}">
                <a16:creationId xmlns:a16="http://schemas.microsoft.com/office/drawing/2014/main" id="{E4AEE2E2-8E0C-2CC0-0BDC-CD742F9500F8}"/>
              </a:ext>
            </a:extLst>
          </p:cNvPr>
          <p:cNvSpPr>
            <a:spLocks noGrp="1"/>
          </p:cNvSpPr>
          <p:nvPr>
            <p:ph type="body" sz="quarter" idx="18"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1" name="Placeholder 1">
            <a:extLst>
              <a:ext uri="{FF2B5EF4-FFF2-40B4-BE49-F238E27FC236}">
                <a16:creationId xmlns:a16="http://schemas.microsoft.com/office/drawing/2014/main" id="{C77E2AE8-3FE1-4A3C-7544-70873EE1E3FF}"/>
              </a:ext>
            </a:extLst>
          </p:cNvPr>
          <p:cNvSpPr>
            <a:spLocks noGrp="1"/>
          </p:cNvSpPr>
          <p:nvPr>
            <p:ph sz="quarter" idx="49"/>
          </p:nvPr>
        </p:nvSpPr>
        <p:spPr>
          <a:xfrm>
            <a:off x="136525" y="2990850"/>
            <a:ext cx="8855075" cy="403225"/>
          </a:xfrm>
        </p:spPr>
        <p:txBody>
          <a:bodyPr/>
          <a:lstStyle>
            <a:lvl1pPr marL="0" indent="0">
              <a:buFontTx/>
              <a:buNone/>
              <a:defRPr/>
            </a:lvl1pPr>
            <a:lvl2pPr marL="282765" indent="0">
              <a:buFontTx/>
              <a:buNone/>
              <a:defRPr/>
            </a:lvl2pPr>
            <a:lvl3pPr marL="571500" indent="0">
              <a:buFontTx/>
              <a:buNone/>
              <a:defRPr/>
            </a:lvl3pPr>
            <a:lvl4pPr marL="803275" indent="0">
              <a:buFontTx/>
              <a:buNone/>
              <a:defRPr/>
            </a:lvl4pPr>
            <a:lvl5pPr marL="1828800" indent="0">
              <a:buFontTx/>
              <a:buNone/>
              <a:defRPr/>
            </a:lvl5pPr>
          </a:lstStyle>
          <a:p>
            <a:pPr lvl="0"/>
            <a:endParaRPr lang="en-US" dirty="0"/>
          </a:p>
        </p:txBody>
      </p:sp>
      <p:sp>
        <p:nvSpPr>
          <p:cNvPr id="17" name="Box 1">
            <a:extLst>
              <a:ext uri="{FF2B5EF4-FFF2-40B4-BE49-F238E27FC236}">
                <a16:creationId xmlns:a16="http://schemas.microsoft.com/office/drawing/2014/main" id="{6205D643-7A60-A84A-B374-4CB13DD533A0}"/>
              </a:ext>
            </a:extLst>
          </p:cNvPr>
          <p:cNvSpPr>
            <a:spLocks noGrp="1"/>
          </p:cNvSpPr>
          <p:nvPr>
            <p:ph idx="19" hasCustomPrompt="1"/>
          </p:nvPr>
        </p:nvSpPr>
        <p:spPr>
          <a:xfrm>
            <a:off x="137160" y="1746504"/>
            <a:ext cx="1371600" cy="1143000"/>
          </a:xfrm>
          <a:ln w="12700">
            <a:solidFill>
              <a:schemeClr val="accent4"/>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4" name="Picture 1">
            <a:extLst>
              <a:ext uri="{FF2B5EF4-FFF2-40B4-BE49-F238E27FC236}">
                <a16:creationId xmlns:a16="http://schemas.microsoft.com/office/drawing/2014/main" id="{71FF559E-5A02-E02D-5827-2CD0C10A4D16}"/>
              </a:ext>
            </a:extLst>
          </p:cNvPr>
          <p:cNvSpPr>
            <a:spLocks noGrp="1"/>
          </p:cNvSpPr>
          <p:nvPr>
            <p:ph type="pic" sz="quarter" idx="43"/>
          </p:nvPr>
        </p:nvSpPr>
        <p:spPr>
          <a:xfrm>
            <a:off x="1641638" y="1743360"/>
            <a:ext cx="1371600" cy="1143000"/>
          </a:xfrm>
        </p:spPr>
        <p:txBody>
          <a:bodyPr/>
          <a:lstStyle>
            <a:lvl1pPr marL="0" indent="0">
              <a:buNone/>
              <a:defRPr/>
            </a:lvl1pPr>
          </a:lstStyle>
          <a:p>
            <a:endParaRPr lang="en-US" dirty="0"/>
          </a:p>
        </p:txBody>
      </p:sp>
      <p:sp>
        <p:nvSpPr>
          <p:cNvPr id="37" name="Box 2">
            <a:extLst>
              <a:ext uri="{FF2B5EF4-FFF2-40B4-BE49-F238E27FC236}">
                <a16:creationId xmlns:a16="http://schemas.microsoft.com/office/drawing/2014/main" id="{7DBD8604-C25B-2B0B-0966-A8E6239DF83B}"/>
              </a:ext>
            </a:extLst>
          </p:cNvPr>
          <p:cNvSpPr>
            <a:spLocks noGrp="1"/>
          </p:cNvSpPr>
          <p:nvPr>
            <p:ph idx="40" hasCustomPrompt="1"/>
          </p:nvPr>
        </p:nvSpPr>
        <p:spPr>
          <a:xfrm>
            <a:off x="1641638" y="3472696"/>
            <a:ext cx="1371600" cy="1143000"/>
          </a:xfrm>
          <a:ln w="12700">
            <a:solidFill>
              <a:schemeClr val="accent4"/>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0" name="Picture 2">
            <a:extLst>
              <a:ext uri="{FF2B5EF4-FFF2-40B4-BE49-F238E27FC236}">
                <a16:creationId xmlns:a16="http://schemas.microsoft.com/office/drawing/2014/main" id="{99C885F7-C58A-0988-DC04-2DDD9FDEEBC3}"/>
              </a:ext>
            </a:extLst>
          </p:cNvPr>
          <p:cNvSpPr>
            <a:spLocks noGrp="1"/>
          </p:cNvSpPr>
          <p:nvPr>
            <p:ph type="pic" sz="quarter" idx="48"/>
          </p:nvPr>
        </p:nvSpPr>
        <p:spPr>
          <a:xfrm>
            <a:off x="137160" y="3472696"/>
            <a:ext cx="1371600" cy="1143000"/>
          </a:xfrm>
        </p:spPr>
        <p:txBody>
          <a:bodyPr/>
          <a:lstStyle>
            <a:lvl1pPr marL="0" indent="0">
              <a:buNone/>
              <a:defRPr/>
            </a:lvl1pPr>
          </a:lstStyle>
          <a:p>
            <a:endParaRPr lang="en-US" dirty="0"/>
          </a:p>
        </p:txBody>
      </p:sp>
      <p:sp>
        <p:nvSpPr>
          <p:cNvPr id="21" name="Box 3">
            <a:extLst>
              <a:ext uri="{FF2B5EF4-FFF2-40B4-BE49-F238E27FC236}">
                <a16:creationId xmlns:a16="http://schemas.microsoft.com/office/drawing/2014/main" id="{51F9A926-A6B1-B848-96D6-AE921E59A94D}"/>
              </a:ext>
            </a:extLst>
          </p:cNvPr>
          <p:cNvSpPr>
            <a:spLocks noGrp="1"/>
          </p:cNvSpPr>
          <p:nvPr>
            <p:ph idx="22" hasCustomPrompt="1"/>
          </p:nvPr>
        </p:nvSpPr>
        <p:spPr>
          <a:xfrm>
            <a:off x="3136229" y="1743360"/>
            <a:ext cx="1371600" cy="1143000"/>
          </a:xfrm>
          <a:ln w="12700">
            <a:solidFill>
              <a:schemeClr val="accent4"/>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6" name="Picture 3">
            <a:extLst>
              <a:ext uri="{FF2B5EF4-FFF2-40B4-BE49-F238E27FC236}">
                <a16:creationId xmlns:a16="http://schemas.microsoft.com/office/drawing/2014/main" id="{5CC45B20-39BA-6626-B0B6-2D524665CE2C}"/>
              </a:ext>
            </a:extLst>
          </p:cNvPr>
          <p:cNvSpPr>
            <a:spLocks noGrp="1"/>
          </p:cNvSpPr>
          <p:nvPr>
            <p:ph type="pic" sz="quarter" idx="44"/>
          </p:nvPr>
        </p:nvSpPr>
        <p:spPr>
          <a:xfrm>
            <a:off x="4630820" y="1743360"/>
            <a:ext cx="1371600" cy="1143000"/>
          </a:xfrm>
        </p:spPr>
        <p:txBody>
          <a:bodyPr/>
          <a:lstStyle>
            <a:lvl1pPr marL="0" indent="0">
              <a:buNone/>
              <a:defRPr/>
            </a:lvl1pPr>
          </a:lstStyle>
          <a:p>
            <a:endParaRPr lang="en-US" dirty="0"/>
          </a:p>
        </p:txBody>
      </p:sp>
      <p:sp>
        <p:nvSpPr>
          <p:cNvPr id="38" name="Box 4">
            <a:extLst>
              <a:ext uri="{FF2B5EF4-FFF2-40B4-BE49-F238E27FC236}">
                <a16:creationId xmlns:a16="http://schemas.microsoft.com/office/drawing/2014/main" id="{3AC76269-5CB1-4C71-3B98-BBF293843278}"/>
              </a:ext>
            </a:extLst>
          </p:cNvPr>
          <p:cNvSpPr>
            <a:spLocks noGrp="1"/>
          </p:cNvSpPr>
          <p:nvPr>
            <p:ph idx="41" hasCustomPrompt="1"/>
          </p:nvPr>
        </p:nvSpPr>
        <p:spPr>
          <a:xfrm>
            <a:off x="4630820" y="3472696"/>
            <a:ext cx="1371600" cy="1143000"/>
          </a:xfrm>
          <a:ln w="12700">
            <a:solidFill>
              <a:schemeClr val="accent4"/>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9" name="Picture 4">
            <a:extLst>
              <a:ext uri="{FF2B5EF4-FFF2-40B4-BE49-F238E27FC236}">
                <a16:creationId xmlns:a16="http://schemas.microsoft.com/office/drawing/2014/main" id="{6050AF3F-1987-9DD4-EA3F-29DA39E574DB}"/>
              </a:ext>
            </a:extLst>
          </p:cNvPr>
          <p:cNvSpPr>
            <a:spLocks noGrp="1"/>
          </p:cNvSpPr>
          <p:nvPr>
            <p:ph type="pic" sz="quarter" idx="47"/>
          </p:nvPr>
        </p:nvSpPr>
        <p:spPr>
          <a:xfrm>
            <a:off x="3136229" y="3472696"/>
            <a:ext cx="1371600" cy="1143000"/>
          </a:xfrm>
        </p:spPr>
        <p:txBody>
          <a:bodyPr/>
          <a:lstStyle>
            <a:lvl1pPr marL="0" indent="0">
              <a:buNone/>
              <a:defRPr/>
            </a:lvl1pPr>
          </a:lstStyle>
          <a:p>
            <a:endParaRPr lang="en-US" dirty="0"/>
          </a:p>
        </p:txBody>
      </p:sp>
      <p:sp>
        <p:nvSpPr>
          <p:cNvPr id="25" name="Box 5">
            <a:extLst>
              <a:ext uri="{FF2B5EF4-FFF2-40B4-BE49-F238E27FC236}">
                <a16:creationId xmlns:a16="http://schemas.microsoft.com/office/drawing/2014/main" id="{7C1FE663-AD46-1C4F-9F27-6999C8456FF5}"/>
              </a:ext>
            </a:extLst>
          </p:cNvPr>
          <p:cNvSpPr>
            <a:spLocks noGrp="1"/>
          </p:cNvSpPr>
          <p:nvPr>
            <p:ph idx="24" hasCustomPrompt="1"/>
          </p:nvPr>
        </p:nvSpPr>
        <p:spPr>
          <a:xfrm>
            <a:off x="6125411" y="1743360"/>
            <a:ext cx="1371600" cy="1143000"/>
          </a:xfrm>
          <a:ln w="12700">
            <a:solidFill>
              <a:schemeClr val="accent4"/>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7" name="Picture 5">
            <a:extLst>
              <a:ext uri="{FF2B5EF4-FFF2-40B4-BE49-F238E27FC236}">
                <a16:creationId xmlns:a16="http://schemas.microsoft.com/office/drawing/2014/main" id="{91DB28CA-A03C-E244-BB98-B6ECE5292019}"/>
              </a:ext>
            </a:extLst>
          </p:cNvPr>
          <p:cNvSpPr>
            <a:spLocks noGrp="1"/>
          </p:cNvSpPr>
          <p:nvPr>
            <p:ph type="pic" sz="quarter" idx="45"/>
          </p:nvPr>
        </p:nvSpPr>
        <p:spPr>
          <a:xfrm>
            <a:off x="7620001" y="1743360"/>
            <a:ext cx="1371600" cy="1143000"/>
          </a:xfrm>
        </p:spPr>
        <p:txBody>
          <a:bodyPr/>
          <a:lstStyle>
            <a:lvl1pPr marL="0" indent="0">
              <a:buNone/>
              <a:defRPr/>
            </a:lvl1pPr>
          </a:lstStyle>
          <a:p>
            <a:endParaRPr lang="en-US" dirty="0"/>
          </a:p>
        </p:txBody>
      </p:sp>
      <p:sp>
        <p:nvSpPr>
          <p:cNvPr id="39" name="Box 6">
            <a:extLst>
              <a:ext uri="{FF2B5EF4-FFF2-40B4-BE49-F238E27FC236}">
                <a16:creationId xmlns:a16="http://schemas.microsoft.com/office/drawing/2014/main" id="{588455BA-FD31-A886-9BB0-E23DF3C1DFC6}"/>
              </a:ext>
            </a:extLst>
          </p:cNvPr>
          <p:cNvSpPr>
            <a:spLocks noGrp="1"/>
          </p:cNvSpPr>
          <p:nvPr>
            <p:ph idx="42" hasCustomPrompt="1"/>
          </p:nvPr>
        </p:nvSpPr>
        <p:spPr>
          <a:xfrm>
            <a:off x="7620001" y="3472696"/>
            <a:ext cx="1371600" cy="1143000"/>
          </a:xfrm>
          <a:ln w="12700">
            <a:solidFill>
              <a:schemeClr val="accent4"/>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8" name="Picture 6">
            <a:extLst>
              <a:ext uri="{FF2B5EF4-FFF2-40B4-BE49-F238E27FC236}">
                <a16:creationId xmlns:a16="http://schemas.microsoft.com/office/drawing/2014/main" id="{B58A88E0-A91F-BD03-87F5-5067A2AF4907}"/>
              </a:ext>
            </a:extLst>
          </p:cNvPr>
          <p:cNvSpPr>
            <a:spLocks noGrp="1"/>
          </p:cNvSpPr>
          <p:nvPr>
            <p:ph type="pic" sz="quarter" idx="46"/>
          </p:nvPr>
        </p:nvSpPr>
        <p:spPr>
          <a:xfrm>
            <a:off x="6125411" y="3472696"/>
            <a:ext cx="1371600" cy="1143000"/>
          </a:xfrm>
        </p:spPr>
        <p:txBody>
          <a:bodyPr/>
          <a:lstStyle>
            <a:lvl1pPr marL="0" indent="0">
              <a:buNone/>
              <a:defRPr/>
            </a:lvl1pPr>
          </a:lstStyle>
          <a:p>
            <a:endParaRPr lang="en-US" dirty="0"/>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C4EC1CA-48D8-777F-A6A1-E5D28A65C90A}"/>
              </a:ext>
            </a:extLst>
          </p:cNvPr>
          <p:cNvSpPr>
            <a:spLocks noGrp="1"/>
          </p:cNvSpPr>
          <p:nvPr>
            <p:ph type="sldNum" sz="quarter" idx="33"/>
          </p:nvPr>
        </p:nvSpPr>
        <p:spPr/>
        <p:txBody>
          <a:bodyPr/>
          <a:lstStyle/>
          <a:p>
            <a:fld id="{41E43040-C176-F740-A7BC-9B82D194292B}" type="slidenum">
              <a:rPr lang="en-US" smtClean="0"/>
              <a:pPr/>
              <a:t>‹#›</a:t>
            </a:fld>
            <a:endParaRPr lang="en-US" dirty="0"/>
          </a:p>
        </p:txBody>
      </p:sp>
      <p:sp>
        <p:nvSpPr>
          <p:cNvPr id="10" name="Decorative oval">
            <a:extLst>
              <a:ext uri="{FF2B5EF4-FFF2-40B4-BE49-F238E27FC236}">
                <a16:creationId xmlns:a16="http://schemas.microsoft.com/office/drawing/2014/main" id="{97330086-D69D-3744-9456-0AF595E2BA54}"/>
              </a:ext>
              <a:ext uri="{C183D7F6-B498-43B3-948B-1728B52AA6E4}">
                <adec:decorative xmlns:adec="http://schemas.microsoft.com/office/drawing/2017/decorative" val="1"/>
              </a:ext>
            </a:extLst>
          </p:cNvPr>
          <p:cNvSpPr/>
          <p:nvPr/>
        </p:nvSpPr>
        <p:spPr>
          <a:xfrm>
            <a:off x="741259"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5" name="Decorative connector">
            <a:extLst>
              <a:ext uri="{FF2B5EF4-FFF2-40B4-BE49-F238E27FC236}">
                <a16:creationId xmlns:a16="http://schemas.microsoft.com/office/drawing/2014/main" id="{6E2B9F11-6576-E35A-BA6F-ED4CBAACA192}"/>
              </a:ext>
              <a:ext uri="{C183D7F6-B498-43B3-948B-1728B52AA6E4}">
                <adec:decorative xmlns:adec="http://schemas.microsoft.com/office/drawing/2017/decorative" val="1"/>
              </a:ext>
            </a:extLst>
          </p:cNvPr>
          <p:cNvCxnSpPr>
            <a:cxnSpLocks/>
          </p:cNvCxnSpPr>
          <p:nvPr/>
        </p:nvCxnSpPr>
        <p:spPr>
          <a:xfrm>
            <a:off x="832847" y="2899976"/>
            <a:ext cx="0" cy="198159"/>
          </a:xfrm>
          <a:prstGeom prst="line">
            <a:avLst/>
          </a:prstGeom>
          <a:ln>
            <a:solidFill>
              <a:schemeClr val="accent4"/>
            </a:solidFill>
            <a:prstDash val="sysDot"/>
          </a:ln>
        </p:spPr>
        <p:style>
          <a:lnRef idx="2">
            <a:schemeClr val="accent1"/>
          </a:lnRef>
          <a:fillRef idx="0">
            <a:schemeClr val="accent1"/>
          </a:fillRef>
          <a:effectRef idx="1">
            <a:schemeClr val="accent1"/>
          </a:effectRef>
          <a:fontRef idx="minor">
            <a:schemeClr val="tx1"/>
          </a:fontRef>
        </p:style>
      </p:cxnSp>
      <p:sp>
        <p:nvSpPr>
          <p:cNvPr id="15" name="Decorative oval">
            <a:extLst>
              <a:ext uri="{FF2B5EF4-FFF2-40B4-BE49-F238E27FC236}">
                <a16:creationId xmlns:a16="http://schemas.microsoft.com/office/drawing/2014/main" id="{6F6DB1E6-B41F-8EF0-CBE9-1385FB946E41}"/>
              </a:ext>
              <a:ext uri="{C183D7F6-B498-43B3-948B-1728B52AA6E4}">
                <adec:decorative xmlns:adec="http://schemas.microsoft.com/office/drawing/2017/decorative" val="1"/>
              </a:ext>
            </a:extLst>
          </p:cNvPr>
          <p:cNvSpPr/>
          <p:nvPr/>
        </p:nvSpPr>
        <p:spPr>
          <a:xfrm>
            <a:off x="2235850"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6" name="Decorative connector">
            <a:extLst>
              <a:ext uri="{FF2B5EF4-FFF2-40B4-BE49-F238E27FC236}">
                <a16:creationId xmlns:a16="http://schemas.microsoft.com/office/drawing/2014/main" id="{BFDC7B8B-5C06-E236-2DF6-1397741B2011}"/>
              </a:ext>
              <a:ext uri="{C183D7F6-B498-43B3-948B-1728B52AA6E4}">
                <adec:decorative xmlns:adec="http://schemas.microsoft.com/office/drawing/2017/decorative" val="1"/>
              </a:ext>
            </a:extLst>
          </p:cNvPr>
          <p:cNvCxnSpPr>
            <a:cxnSpLocks/>
          </p:cNvCxnSpPr>
          <p:nvPr/>
        </p:nvCxnSpPr>
        <p:spPr>
          <a:xfrm>
            <a:off x="2323155" y="3263792"/>
            <a:ext cx="0" cy="198159"/>
          </a:xfrm>
          <a:prstGeom prst="line">
            <a:avLst/>
          </a:prstGeom>
          <a:ln>
            <a:solidFill>
              <a:schemeClr val="accent4"/>
            </a:solidFill>
            <a:prstDash val="sysDot"/>
          </a:ln>
        </p:spPr>
        <p:style>
          <a:lnRef idx="2">
            <a:schemeClr val="accent1"/>
          </a:lnRef>
          <a:fillRef idx="0">
            <a:schemeClr val="accent1"/>
          </a:fillRef>
          <a:effectRef idx="1">
            <a:schemeClr val="accent1"/>
          </a:effectRef>
          <a:fontRef idx="minor">
            <a:schemeClr val="tx1"/>
          </a:fontRef>
        </p:style>
      </p:cxnSp>
      <p:sp>
        <p:nvSpPr>
          <p:cNvPr id="12" name="Decorative oval">
            <a:extLst>
              <a:ext uri="{FF2B5EF4-FFF2-40B4-BE49-F238E27FC236}">
                <a16:creationId xmlns:a16="http://schemas.microsoft.com/office/drawing/2014/main" id="{8DF26D44-F190-2744-A872-35672FDDD653}"/>
              </a:ext>
              <a:ext uri="{C183D7F6-B498-43B3-948B-1728B52AA6E4}">
                <adec:decorative xmlns:adec="http://schemas.microsoft.com/office/drawing/2017/decorative" val="1"/>
              </a:ext>
            </a:extLst>
          </p:cNvPr>
          <p:cNvSpPr/>
          <p:nvPr/>
        </p:nvSpPr>
        <p:spPr>
          <a:xfrm>
            <a:off x="3730441"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2" name="Decorative connector">
            <a:extLst>
              <a:ext uri="{FF2B5EF4-FFF2-40B4-BE49-F238E27FC236}">
                <a16:creationId xmlns:a16="http://schemas.microsoft.com/office/drawing/2014/main" id="{12B5BEB5-B151-89F3-85A1-C0F02D0C3773}"/>
              </a:ext>
              <a:ext uri="{C183D7F6-B498-43B3-948B-1728B52AA6E4}">
                <adec:decorative xmlns:adec="http://schemas.microsoft.com/office/drawing/2017/decorative" val="1"/>
              </a:ext>
            </a:extLst>
          </p:cNvPr>
          <p:cNvCxnSpPr>
            <a:cxnSpLocks/>
          </p:cNvCxnSpPr>
          <p:nvPr/>
        </p:nvCxnSpPr>
        <p:spPr>
          <a:xfrm>
            <a:off x="3822029" y="2899976"/>
            <a:ext cx="0" cy="198159"/>
          </a:xfrm>
          <a:prstGeom prst="line">
            <a:avLst/>
          </a:prstGeom>
          <a:ln>
            <a:solidFill>
              <a:schemeClr val="accent4"/>
            </a:solidFill>
            <a:prstDash val="sysDot"/>
          </a:ln>
        </p:spPr>
        <p:style>
          <a:lnRef idx="2">
            <a:schemeClr val="accent1"/>
          </a:lnRef>
          <a:fillRef idx="0">
            <a:schemeClr val="accent1"/>
          </a:fillRef>
          <a:effectRef idx="1">
            <a:schemeClr val="accent1"/>
          </a:effectRef>
          <a:fontRef idx="minor">
            <a:schemeClr val="tx1"/>
          </a:fontRef>
        </p:style>
      </p:cxnSp>
      <p:sp>
        <p:nvSpPr>
          <p:cNvPr id="13" name="Decorative oval">
            <a:extLst>
              <a:ext uri="{FF2B5EF4-FFF2-40B4-BE49-F238E27FC236}">
                <a16:creationId xmlns:a16="http://schemas.microsoft.com/office/drawing/2014/main" id="{0E8A58AA-AEB2-DD4A-99B3-D88465C43F76}"/>
              </a:ext>
              <a:ext uri="{C183D7F6-B498-43B3-948B-1728B52AA6E4}">
                <adec:decorative xmlns:adec="http://schemas.microsoft.com/office/drawing/2017/decorative" val="1"/>
              </a:ext>
            </a:extLst>
          </p:cNvPr>
          <p:cNvSpPr/>
          <p:nvPr/>
        </p:nvSpPr>
        <p:spPr>
          <a:xfrm>
            <a:off x="5225032"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 name="Decorative connector">
            <a:extLst>
              <a:ext uri="{FF2B5EF4-FFF2-40B4-BE49-F238E27FC236}">
                <a16:creationId xmlns:a16="http://schemas.microsoft.com/office/drawing/2014/main" id="{131483C7-85FB-4C2F-6B8B-F31F5DE7521A}"/>
              </a:ext>
              <a:ext uri="{C183D7F6-B498-43B3-948B-1728B52AA6E4}">
                <adec:decorative xmlns:adec="http://schemas.microsoft.com/office/drawing/2017/decorative" val="1"/>
              </a:ext>
            </a:extLst>
          </p:cNvPr>
          <p:cNvCxnSpPr>
            <a:cxnSpLocks/>
          </p:cNvCxnSpPr>
          <p:nvPr/>
        </p:nvCxnSpPr>
        <p:spPr>
          <a:xfrm>
            <a:off x="5316620" y="3280980"/>
            <a:ext cx="0" cy="198159"/>
          </a:xfrm>
          <a:prstGeom prst="line">
            <a:avLst/>
          </a:prstGeom>
          <a:ln>
            <a:solidFill>
              <a:schemeClr val="accent4"/>
            </a:solidFill>
            <a:prstDash val="sysDot"/>
          </a:ln>
        </p:spPr>
        <p:style>
          <a:lnRef idx="2">
            <a:schemeClr val="accent1"/>
          </a:lnRef>
          <a:fillRef idx="0">
            <a:schemeClr val="accent1"/>
          </a:fillRef>
          <a:effectRef idx="1">
            <a:schemeClr val="accent1"/>
          </a:effectRef>
          <a:fontRef idx="minor">
            <a:schemeClr val="tx1"/>
          </a:fontRef>
        </p:style>
      </p:cxnSp>
      <p:sp>
        <p:nvSpPr>
          <p:cNvPr id="14" name="Decorative oval">
            <a:extLst>
              <a:ext uri="{FF2B5EF4-FFF2-40B4-BE49-F238E27FC236}">
                <a16:creationId xmlns:a16="http://schemas.microsoft.com/office/drawing/2014/main" id="{2801091A-DA2A-6C49-9491-78838ECA80C3}"/>
              </a:ext>
              <a:ext uri="{C183D7F6-B498-43B3-948B-1728B52AA6E4}">
                <adec:decorative xmlns:adec="http://schemas.microsoft.com/office/drawing/2017/decorative" val="1"/>
              </a:ext>
            </a:extLst>
          </p:cNvPr>
          <p:cNvSpPr/>
          <p:nvPr/>
        </p:nvSpPr>
        <p:spPr>
          <a:xfrm>
            <a:off x="6719623"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Decorative connector">
            <a:extLst>
              <a:ext uri="{FF2B5EF4-FFF2-40B4-BE49-F238E27FC236}">
                <a16:creationId xmlns:a16="http://schemas.microsoft.com/office/drawing/2014/main" id="{D9D4C4DB-D13A-8E97-827E-17653F3BD01E}"/>
              </a:ext>
              <a:ext uri="{C183D7F6-B498-43B3-948B-1728B52AA6E4}">
                <adec:decorative xmlns:adec="http://schemas.microsoft.com/office/drawing/2017/decorative" val="1"/>
              </a:ext>
            </a:extLst>
          </p:cNvPr>
          <p:cNvCxnSpPr>
            <a:cxnSpLocks/>
          </p:cNvCxnSpPr>
          <p:nvPr/>
        </p:nvCxnSpPr>
        <p:spPr>
          <a:xfrm>
            <a:off x="6811211" y="2899976"/>
            <a:ext cx="0" cy="198159"/>
          </a:xfrm>
          <a:prstGeom prst="line">
            <a:avLst/>
          </a:prstGeom>
          <a:ln>
            <a:solidFill>
              <a:schemeClr val="accent4"/>
            </a:solidFill>
            <a:prstDash val="sysDot"/>
          </a:ln>
        </p:spPr>
        <p:style>
          <a:lnRef idx="2">
            <a:schemeClr val="accent1"/>
          </a:lnRef>
          <a:fillRef idx="0">
            <a:schemeClr val="accent1"/>
          </a:fillRef>
          <a:effectRef idx="1">
            <a:schemeClr val="accent1"/>
          </a:effectRef>
          <a:fontRef idx="minor">
            <a:schemeClr val="tx1"/>
          </a:fontRef>
        </p:style>
      </p:cxnSp>
      <p:sp>
        <p:nvSpPr>
          <p:cNvPr id="18" name="Decorative oval">
            <a:extLst>
              <a:ext uri="{FF2B5EF4-FFF2-40B4-BE49-F238E27FC236}">
                <a16:creationId xmlns:a16="http://schemas.microsoft.com/office/drawing/2014/main" id="{12CC1504-931A-D63D-AC02-63005D0E4AB2}"/>
              </a:ext>
              <a:ext uri="{C183D7F6-B498-43B3-948B-1728B52AA6E4}">
                <adec:decorative xmlns:adec="http://schemas.microsoft.com/office/drawing/2017/decorative" val="1"/>
              </a:ext>
            </a:extLst>
          </p:cNvPr>
          <p:cNvSpPr/>
          <p:nvPr/>
        </p:nvSpPr>
        <p:spPr>
          <a:xfrm>
            <a:off x="8214213"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9" name="Decorative connector">
            <a:extLst>
              <a:ext uri="{FF2B5EF4-FFF2-40B4-BE49-F238E27FC236}">
                <a16:creationId xmlns:a16="http://schemas.microsoft.com/office/drawing/2014/main" id="{EA5DA3C0-05C9-A994-AF1A-D907B1124421}"/>
              </a:ext>
              <a:ext uri="{C183D7F6-B498-43B3-948B-1728B52AA6E4}">
                <adec:decorative xmlns:adec="http://schemas.microsoft.com/office/drawing/2017/decorative" val="1"/>
              </a:ext>
            </a:extLst>
          </p:cNvPr>
          <p:cNvCxnSpPr>
            <a:cxnSpLocks/>
          </p:cNvCxnSpPr>
          <p:nvPr/>
        </p:nvCxnSpPr>
        <p:spPr>
          <a:xfrm>
            <a:off x="8305801" y="3278622"/>
            <a:ext cx="0" cy="201168"/>
          </a:xfrm>
          <a:prstGeom prst="line">
            <a:avLst/>
          </a:prstGeom>
          <a:ln>
            <a:solidFill>
              <a:schemeClr val="accent4"/>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94098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aption, 5 columns, 2 rows">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58161" cy="857250"/>
          </a:xfrm>
        </p:spPr>
        <p:txBody>
          <a:bodyPr/>
          <a:lstStyle/>
          <a:p>
            <a:r>
              <a:rPr lang="en-US" dirty="0"/>
              <a:t>Click to add slide title</a:t>
            </a:r>
          </a:p>
        </p:txBody>
      </p:sp>
      <p:sp>
        <p:nvSpPr>
          <p:cNvPr id="4" name="Caption">
            <a:extLst>
              <a:ext uri="{FF2B5EF4-FFF2-40B4-BE49-F238E27FC236}">
                <a16:creationId xmlns:a16="http://schemas.microsoft.com/office/drawing/2014/main" id="{E4AEE2E2-8E0C-2CC0-0BDC-CD742F9500F8}"/>
              </a:ext>
            </a:extLst>
          </p:cNvPr>
          <p:cNvSpPr>
            <a:spLocks noGrp="1"/>
          </p:cNvSpPr>
          <p:nvPr>
            <p:ph type="body" sz="quarter" idx="18"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7" name="Box 1">
            <a:extLst>
              <a:ext uri="{FF2B5EF4-FFF2-40B4-BE49-F238E27FC236}">
                <a16:creationId xmlns:a16="http://schemas.microsoft.com/office/drawing/2014/main" id="{6205D643-7A60-A84A-B374-4CB13DD533A0}"/>
              </a:ext>
            </a:extLst>
          </p:cNvPr>
          <p:cNvSpPr>
            <a:spLocks noGrp="1"/>
          </p:cNvSpPr>
          <p:nvPr>
            <p:ph idx="19" hasCustomPrompt="1"/>
          </p:nvPr>
        </p:nvSpPr>
        <p:spPr>
          <a:xfrm>
            <a:off x="149313" y="1753988"/>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0" name="Box 2">
            <a:extLst>
              <a:ext uri="{FF2B5EF4-FFF2-40B4-BE49-F238E27FC236}">
                <a16:creationId xmlns:a16="http://schemas.microsoft.com/office/drawing/2014/main" id="{B74DF3D4-55DB-74AE-34AE-82DF05AC5CFB}"/>
              </a:ext>
            </a:extLst>
          </p:cNvPr>
          <p:cNvSpPr>
            <a:spLocks noGrp="1"/>
          </p:cNvSpPr>
          <p:nvPr>
            <p:ph idx="44" hasCustomPrompt="1"/>
          </p:nvPr>
        </p:nvSpPr>
        <p:spPr>
          <a:xfrm>
            <a:off x="149313" y="3221105"/>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9" name="Box 3">
            <a:extLst>
              <a:ext uri="{FF2B5EF4-FFF2-40B4-BE49-F238E27FC236}">
                <a16:creationId xmlns:a16="http://schemas.microsoft.com/office/drawing/2014/main" id="{AA17C55C-850E-AF6D-B4E7-10AF387DA04D}"/>
              </a:ext>
            </a:extLst>
          </p:cNvPr>
          <p:cNvSpPr>
            <a:spLocks noGrp="1"/>
          </p:cNvSpPr>
          <p:nvPr>
            <p:ph idx="43" hasCustomPrompt="1"/>
          </p:nvPr>
        </p:nvSpPr>
        <p:spPr>
          <a:xfrm>
            <a:off x="197812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1" name="Box 4">
            <a:extLst>
              <a:ext uri="{FF2B5EF4-FFF2-40B4-BE49-F238E27FC236}">
                <a16:creationId xmlns:a16="http://schemas.microsoft.com/office/drawing/2014/main" id="{A54FB7A2-0096-78A2-816D-60D43F814148}"/>
              </a:ext>
            </a:extLst>
          </p:cNvPr>
          <p:cNvSpPr>
            <a:spLocks noGrp="1"/>
          </p:cNvSpPr>
          <p:nvPr>
            <p:ph idx="45" hasCustomPrompt="1"/>
          </p:nvPr>
        </p:nvSpPr>
        <p:spPr>
          <a:xfrm>
            <a:off x="197812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1" name="Box 5">
            <a:extLst>
              <a:ext uri="{FF2B5EF4-FFF2-40B4-BE49-F238E27FC236}">
                <a16:creationId xmlns:a16="http://schemas.microsoft.com/office/drawing/2014/main" id="{51F9A926-A6B1-B848-96D6-AE921E59A94D}"/>
              </a:ext>
            </a:extLst>
          </p:cNvPr>
          <p:cNvSpPr>
            <a:spLocks noGrp="1"/>
          </p:cNvSpPr>
          <p:nvPr>
            <p:ph idx="22" hasCustomPrompt="1"/>
          </p:nvPr>
        </p:nvSpPr>
        <p:spPr>
          <a:xfrm>
            <a:off x="380693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8" name="Box 6">
            <a:extLst>
              <a:ext uri="{FF2B5EF4-FFF2-40B4-BE49-F238E27FC236}">
                <a16:creationId xmlns:a16="http://schemas.microsoft.com/office/drawing/2014/main" id="{3AC76269-5CB1-4C71-3B98-BBF293843278}"/>
              </a:ext>
            </a:extLst>
          </p:cNvPr>
          <p:cNvSpPr>
            <a:spLocks noGrp="1"/>
          </p:cNvSpPr>
          <p:nvPr>
            <p:ph idx="41" hasCustomPrompt="1"/>
          </p:nvPr>
        </p:nvSpPr>
        <p:spPr>
          <a:xfrm>
            <a:off x="380693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2" name="Box 7">
            <a:extLst>
              <a:ext uri="{FF2B5EF4-FFF2-40B4-BE49-F238E27FC236}">
                <a16:creationId xmlns:a16="http://schemas.microsoft.com/office/drawing/2014/main" id="{9C839CE7-320D-477A-F570-3825BEEAAE34}"/>
              </a:ext>
            </a:extLst>
          </p:cNvPr>
          <p:cNvSpPr>
            <a:spLocks noGrp="1"/>
          </p:cNvSpPr>
          <p:nvPr>
            <p:ph idx="46" hasCustomPrompt="1"/>
          </p:nvPr>
        </p:nvSpPr>
        <p:spPr>
          <a:xfrm>
            <a:off x="563574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3" name="Box 8">
            <a:extLst>
              <a:ext uri="{FF2B5EF4-FFF2-40B4-BE49-F238E27FC236}">
                <a16:creationId xmlns:a16="http://schemas.microsoft.com/office/drawing/2014/main" id="{D42B821E-7A97-981B-7BE5-C0427A219139}"/>
              </a:ext>
            </a:extLst>
          </p:cNvPr>
          <p:cNvSpPr>
            <a:spLocks noGrp="1"/>
          </p:cNvSpPr>
          <p:nvPr>
            <p:ph idx="47" hasCustomPrompt="1"/>
          </p:nvPr>
        </p:nvSpPr>
        <p:spPr>
          <a:xfrm>
            <a:off x="563574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5" name="Box 9">
            <a:extLst>
              <a:ext uri="{FF2B5EF4-FFF2-40B4-BE49-F238E27FC236}">
                <a16:creationId xmlns:a16="http://schemas.microsoft.com/office/drawing/2014/main" id="{7C1FE663-AD46-1C4F-9F27-6999C8456FF5}"/>
              </a:ext>
            </a:extLst>
          </p:cNvPr>
          <p:cNvSpPr>
            <a:spLocks noGrp="1"/>
          </p:cNvSpPr>
          <p:nvPr>
            <p:ph idx="24" hasCustomPrompt="1"/>
          </p:nvPr>
        </p:nvSpPr>
        <p:spPr>
          <a:xfrm>
            <a:off x="7464552"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 name="Box 10">
            <a:extLst>
              <a:ext uri="{FF2B5EF4-FFF2-40B4-BE49-F238E27FC236}">
                <a16:creationId xmlns:a16="http://schemas.microsoft.com/office/drawing/2014/main" id="{649D6864-2C6C-B331-6713-3A32D09E5229}"/>
              </a:ext>
            </a:extLst>
          </p:cNvPr>
          <p:cNvSpPr>
            <a:spLocks noGrp="1"/>
          </p:cNvSpPr>
          <p:nvPr>
            <p:ph idx="42" hasCustomPrompt="1"/>
          </p:nvPr>
        </p:nvSpPr>
        <p:spPr>
          <a:xfrm>
            <a:off x="7464552" y="3221105"/>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C4EC1CA-48D8-777F-A6A1-E5D28A65C90A}"/>
              </a:ext>
            </a:extLst>
          </p:cNvPr>
          <p:cNvSpPr>
            <a:spLocks noGrp="1"/>
          </p:cNvSpPr>
          <p:nvPr>
            <p:ph type="sldNum" sz="quarter" idx="33"/>
          </p:nvPr>
        </p:nvSpPr>
        <p:spPr/>
        <p:txBody>
          <a:bodyPr/>
          <a:lstStyle/>
          <a:p>
            <a:fld id="{41E43040-C176-F740-A7BC-9B82D194292B}" type="slidenum">
              <a:rPr lang="en-US" smtClean="0"/>
              <a:pPr/>
              <a:t>‹#›</a:t>
            </a:fld>
            <a:endParaRPr lang="en-US" dirty="0"/>
          </a:p>
        </p:txBody>
      </p:sp>
    </p:spTree>
    <p:extLst>
      <p:ext uri="{BB962C8B-B14F-4D97-AF65-F5344CB8AC3E}">
        <p14:creationId xmlns:p14="http://schemas.microsoft.com/office/powerpoint/2010/main" val="14364972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Pyramid">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6" name="Text 1">
            <a:extLst>
              <a:ext uri="{FF2B5EF4-FFF2-40B4-BE49-F238E27FC236}">
                <a16:creationId xmlns:a16="http://schemas.microsoft.com/office/drawing/2014/main" id="{7BAF17F4-7FA8-2B40-BF9E-55A8E4E91B05}"/>
              </a:ext>
            </a:extLst>
          </p:cNvPr>
          <p:cNvSpPr>
            <a:spLocks noGrp="1"/>
          </p:cNvSpPr>
          <p:nvPr>
            <p:ph idx="26" hasCustomPrompt="1"/>
          </p:nvPr>
        </p:nvSpPr>
        <p:spPr>
          <a:xfrm>
            <a:off x="2262096" y="1289218"/>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9" name="Top of pyramid box">
            <a:extLst>
              <a:ext uri="{FF2B5EF4-FFF2-40B4-BE49-F238E27FC236}">
                <a16:creationId xmlns:a16="http://schemas.microsoft.com/office/drawing/2014/main" id="{416E5DA1-136A-384D-85B8-D3676B29E3F3}"/>
              </a:ext>
            </a:extLst>
          </p:cNvPr>
          <p:cNvSpPr>
            <a:spLocks noGrp="1"/>
          </p:cNvSpPr>
          <p:nvPr>
            <p:ph idx="13" hasCustomPrompt="1"/>
          </p:nvPr>
        </p:nvSpPr>
        <p:spPr>
          <a:xfrm>
            <a:off x="4040039" y="1172217"/>
            <a:ext cx="1241853" cy="705529"/>
          </a:xfrm>
          <a:prstGeom prst="triangle">
            <a:avLst/>
          </a:prstGeom>
          <a:solidFill>
            <a:schemeClr val="accent2">
              <a:alpha val="80000"/>
            </a:schemeClr>
          </a:solidFill>
          <a:ln>
            <a:solidFill>
              <a:srgbClr val="000000">
                <a:alpha val="60000"/>
              </a:srgbClr>
            </a:solidFill>
          </a:ln>
        </p:spPr>
        <p:txBody>
          <a:bodyPr anchor="b">
            <a:no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5" name="Text 2">
            <a:extLst>
              <a:ext uri="{FF2B5EF4-FFF2-40B4-BE49-F238E27FC236}">
                <a16:creationId xmlns:a16="http://schemas.microsoft.com/office/drawing/2014/main" id="{36FFE5C7-7947-4BC2-A6E0-FF8A7A6A89A0}"/>
              </a:ext>
            </a:extLst>
          </p:cNvPr>
          <p:cNvSpPr>
            <a:spLocks noGrp="1"/>
          </p:cNvSpPr>
          <p:nvPr>
            <p:ph idx="33" hasCustomPrompt="1"/>
          </p:nvPr>
        </p:nvSpPr>
        <p:spPr>
          <a:xfrm>
            <a:off x="1738245" y="1946080"/>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27" name="Second-from-top pyramid box">
            <a:extLst>
              <a:ext uri="{FF2B5EF4-FFF2-40B4-BE49-F238E27FC236}">
                <a16:creationId xmlns:a16="http://schemas.microsoft.com/office/drawing/2014/main" id="{A514C5D4-6321-9940-AA7B-6DD9C2896472}"/>
              </a:ext>
            </a:extLst>
          </p:cNvPr>
          <p:cNvSpPr>
            <a:spLocks noGrp="1"/>
          </p:cNvSpPr>
          <p:nvPr>
            <p:ph idx="27" hasCustomPrompt="1"/>
          </p:nvPr>
        </p:nvSpPr>
        <p:spPr>
          <a:xfrm>
            <a:off x="3457732" y="1944560"/>
            <a:ext cx="2377918" cy="590555"/>
          </a:xfrm>
          <a:prstGeom prst="trapezoid">
            <a:avLst>
              <a:gd name="adj" fmla="val 86062"/>
            </a:avLst>
          </a:prstGeom>
          <a:solidFill>
            <a:schemeClr val="accent3">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7" name="Text 3">
            <a:extLst>
              <a:ext uri="{FF2B5EF4-FFF2-40B4-BE49-F238E27FC236}">
                <a16:creationId xmlns:a16="http://schemas.microsoft.com/office/drawing/2014/main" id="{3F4E45E6-0CC3-47A1-A42F-81D9AC3545C8}"/>
              </a:ext>
            </a:extLst>
          </p:cNvPr>
          <p:cNvSpPr>
            <a:spLocks noGrp="1"/>
          </p:cNvSpPr>
          <p:nvPr>
            <p:ph idx="34" hasCustomPrompt="1"/>
          </p:nvPr>
        </p:nvSpPr>
        <p:spPr>
          <a:xfrm>
            <a:off x="1209382" y="2602942"/>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1" name="Middle-of-pyramid box">
            <a:extLst>
              <a:ext uri="{FF2B5EF4-FFF2-40B4-BE49-F238E27FC236}">
                <a16:creationId xmlns:a16="http://schemas.microsoft.com/office/drawing/2014/main" id="{CC1E30E1-5075-44F2-AB2A-E8B5825E5C96}"/>
              </a:ext>
            </a:extLst>
          </p:cNvPr>
          <p:cNvSpPr>
            <a:spLocks noGrp="1"/>
          </p:cNvSpPr>
          <p:nvPr>
            <p:ph idx="29" hasCustomPrompt="1"/>
          </p:nvPr>
        </p:nvSpPr>
        <p:spPr>
          <a:xfrm>
            <a:off x="2911263" y="2592651"/>
            <a:ext cx="3470856" cy="590555"/>
          </a:xfrm>
          <a:prstGeom prst="trapezoid">
            <a:avLst>
              <a:gd name="adj" fmla="val 86062"/>
            </a:avLst>
          </a:prstGeom>
          <a:solidFill>
            <a:schemeClr val="accent4">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8" name="Text 4">
            <a:extLst>
              <a:ext uri="{FF2B5EF4-FFF2-40B4-BE49-F238E27FC236}">
                <a16:creationId xmlns:a16="http://schemas.microsoft.com/office/drawing/2014/main" id="{10B9FA78-5636-4C98-8920-80963CE7684C}"/>
              </a:ext>
            </a:extLst>
          </p:cNvPr>
          <p:cNvSpPr>
            <a:spLocks noGrp="1"/>
          </p:cNvSpPr>
          <p:nvPr>
            <p:ph idx="35" hasCustomPrompt="1"/>
          </p:nvPr>
        </p:nvSpPr>
        <p:spPr>
          <a:xfrm>
            <a:off x="677885" y="3259804"/>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2" name="Second-from-bottom pyramid box">
            <a:extLst>
              <a:ext uri="{FF2B5EF4-FFF2-40B4-BE49-F238E27FC236}">
                <a16:creationId xmlns:a16="http://schemas.microsoft.com/office/drawing/2014/main" id="{997EDD94-D93F-4BF8-B012-A3E70F9508E5}"/>
              </a:ext>
            </a:extLst>
          </p:cNvPr>
          <p:cNvSpPr>
            <a:spLocks noGrp="1"/>
          </p:cNvSpPr>
          <p:nvPr>
            <p:ph idx="30" hasCustomPrompt="1"/>
          </p:nvPr>
        </p:nvSpPr>
        <p:spPr>
          <a:xfrm>
            <a:off x="2359783" y="3259298"/>
            <a:ext cx="4602363" cy="590555"/>
          </a:xfrm>
          <a:prstGeom prst="trapezoid">
            <a:avLst>
              <a:gd name="adj" fmla="val 86062"/>
            </a:avLst>
          </a:prstGeom>
          <a:solidFill>
            <a:schemeClr val="accent5">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marL="0" marR="0" lvl="0" indent="0" algn="ctr" defTabSz="457200" rtl="0" eaLnBrk="1" fontAlgn="auto" latinLnBrk="0" hangingPunct="1">
              <a:lnSpc>
                <a:spcPct val="100000"/>
              </a:lnSpc>
              <a:spcBef>
                <a:spcPts val="2400"/>
              </a:spcBef>
              <a:spcAft>
                <a:spcPts val="0"/>
              </a:spcAft>
              <a:buClr>
                <a:srgbClr val="D66D50"/>
              </a:buClr>
              <a:buSzPct val="80000"/>
              <a:buFont typeface="Arial" panose="020B0604020202020204" pitchFamily="34" charset="0"/>
              <a:buNone/>
              <a:tabLst/>
              <a:defRPr/>
            </a:pPr>
            <a:r>
              <a:rPr lang="en-US" dirty="0"/>
              <a:t>Add text</a:t>
            </a:r>
          </a:p>
        </p:txBody>
      </p:sp>
      <p:sp>
        <p:nvSpPr>
          <p:cNvPr id="20" name="Text 5">
            <a:extLst>
              <a:ext uri="{FF2B5EF4-FFF2-40B4-BE49-F238E27FC236}">
                <a16:creationId xmlns:a16="http://schemas.microsoft.com/office/drawing/2014/main" id="{ED94A084-08CF-4432-8D0B-0322BE6ABD53}"/>
              </a:ext>
            </a:extLst>
          </p:cNvPr>
          <p:cNvSpPr>
            <a:spLocks noGrp="1"/>
          </p:cNvSpPr>
          <p:nvPr>
            <p:ph idx="36" hasCustomPrompt="1"/>
          </p:nvPr>
        </p:nvSpPr>
        <p:spPr>
          <a:xfrm>
            <a:off x="149313" y="3916666"/>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4" name="Bottom pyramid box">
            <a:extLst>
              <a:ext uri="{FF2B5EF4-FFF2-40B4-BE49-F238E27FC236}">
                <a16:creationId xmlns:a16="http://schemas.microsoft.com/office/drawing/2014/main" id="{3CF4CF9F-90A8-4B19-BB16-32CC750F6D15}"/>
              </a:ext>
            </a:extLst>
          </p:cNvPr>
          <p:cNvSpPr>
            <a:spLocks noGrp="1"/>
          </p:cNvSpPr>
          <p:nvPr>
            <p:ph idx="32" hasCustomPrompt="1"/>
          </p:nvPr>
        </p:nvSpPr>
        <p:spPr>
          <a:xfrm>
            <a:off x="1806704" y="3916666"/>
            <a:ext cx="5708519" cy="590555"/>
          </a:xfrm>
          <a:prstGeom prst="trapezoid">
            <a:avLst>
              <a:gd name="adj" fmla="val 86062"/>
            </a:avLst>
          </a:prstGeom>
          <a:solidFill>
            <a:schemeClr val="accent6">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0" name="Source">
            <a:extLst>
              <a:ext uri="{FF2B5EF4-FFF2-40B4-BE49-F238E27FC236}">
                <a16:creationId xmlns:a16="http://schemas.microsoft.com/office/drawing/2014/main" id="{36F230DE-5E92-6B46-9F5D-66DB4D20FF43}"/>
              </a:ext>
            </a:extLst>
          </p:cNvPr>
          <p:cNvSpPr>
            <a:spLocks noGrp="1"/>
          </p:cNvSpPr>
          <p:nvPr>
            <p:ph idx="18"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C746464B-6D50-0444-88FB-F2C6D2DA4234}"/>
              </a:ext>
            </a:extLst>
          </p:cNvPr>
          <p:cNvSpPr>
            <a:spLocks noGrp="1"/>
          </p:cNvSpPr>
          <p:nvPr>
            <p:ph type="sldNum" sz="quarter" idx="2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0196993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u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Dark blue box 1"/>
          <p:cNvSpPr>
            <a:spLocks noGrp="1"/>
          </p:cNvSpPr>
          <p:nvPr>
            <p:ph idx="13" hasCustomPrompt="1"/>
          </p:nvPr>
        </p:nvSpPr>
        <p:spPr>
          <a:xfrm>
            <a:off x="149313" y="1200151"/>
            <a:ext cx="8842247" cy="389163"/>
          </a:xfrm>
          <a:solidFill>
            <a:schemeClr val="accent4"/>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6" name="Small box 1">
            <a:extLst>
              <a:ext uri="{FF2B5EF4-FFF2-40B4-BE49-F238E27FC236}">
                <a16:creationId xmlns:a16="http://schemas.microsoft.com/office/drawing/2014/main" id="{1EEDF6EA-6108-C255-B3DC-8822455B9FCF}"/>
              </a:ext>
            </a:extLst>
          </p:cNvPr>
          <p:cNvSpPr>
            <a:spLocks noGrp="1"/>
          </p:cNvSpPr>
          <p:nvPr>
            <p:ph idx="20" hasCustomPrompt="1"/>
          </p:nvPr>
        </p:nvSpPr>
        <p:spPr>
          <a:xfrm>
            <a:off x="149311"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1" name="Small box 2">
            <a:extLst>
              <a:ext uri="{FF2B5EF4-FFF2-40B4-BE49-F238E27FC236}">
                <a16:creationId xmlns:a16="http://schemas.microsoft.com/office/drawing/2014/main" id="{3B002E9E-DA78-7F84-07BE-ABFC1042DE1E}"/>
              </a:ext>
            </a:extLst>
          </p:cNvPr>
          <p:cNvSpPr>
            <a:spLocks noGrp="1"/>
          </p:cNvSpPr>
          <p:nvPr>
            <p:ph idx="22" hasCustomPrompt="1"/>
          </p:nvPr>
        </p:nvSpPr>
        <p:spPr>
          <a:xfrm>
            <a:off x="2388595"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2" name="Small box 3">
            <a:extLst>
              <a:ext uri="{FF2B5EF4-FFF2-40B4-BE49-F238E27FC236}">
                <a16:creationId xmlns:a16="http://schemas.microsoft.com/office/drawing/2014/main" id="{809D8D1A-1BDF-DB5F-A3C9-F89FBAAD9A64}"/>
              </a:ext>
            </a:extLst>
          </p:cNvPr>
          <p:cNvSpPr>
            <a:spLocks noGrp="1"/>
          </p:cNvSpPr>
          <p:nvPr>
            <p:ph idx="23" hasCustomPrompt="1"/>
          </p:nvPr>
        </p:nvSpPr>
        <p:spPr>
          <a:xfrm>
            <a:off x="4627879"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0" name="Small box 4">
            <a:extLst>
              <a:ext uri="{FF2B5EF4-FFF2-40B4-BE49-F238E27FC236}">
                <a16:creationId xmlns:a16="http://schemas.microsoft.com/office/drawing/2014/main" id="{7981AF15-2689-29FF-4B3A-ECF9965EB243}"/>
              </a:ext>
            </a:extLst>
          </p:cNvPr>
          <p:cNvSpPr>
            <a:spLocks noGrp="1"/>
          </p:cNvSpPr>
          <p:nvPr>
            <p:ph idx="21" hasCustomPrompt="1"/>
          </p:nvPr>
        </p:nvSpPr>
        <p:spPr>
          <a:xfrm>
            <a:off x="6867163"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7" name="Object 1">
            <a:extLst>
              <a:ext uri="{FF2B5EF4-FFF2-40B4-BE49-F238E27FC236}">
                <a16:creationId xmlns:a16="http://schemas.microsoft.com/office/drawing/2014/main" id="{10AA8AA6-98B3-AD44-E3F9-392EBDEA7795}"/>
              </a:ext>
            </a:extLst>
          </p:cNvPr>
          <p:cNvSpPr>
            <a:spLocks noGrp="1"/>
          </p:cNvSpPr>
          <p:nvPr>
            <p:ph sz="quarter" idx="38"/>
          </p:nvPr>
        </p:nvSpPr>
        <p:spPr>
          <a:xfrm>
            <a:off x="4285796" y="207645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8" name="Dark blue box 2">
            <a:extLst>
              <a:ext uri="{FF2B5EF4-FFF2-40B4-BE49-F238E27FC236}">
                <a16:creationId xmlns:a16="http://schemas.microsoft.com/office/drawing/2014/main" id="{55BE8907-6CF2-17CE-6D14-45C36ECBEBD6}"/>
              </a:ext>
            </a:extLst>
          </p:cNvPr>
          <p:cNvSpPr>
            <a:spLocks noGrp="1"/>
          </p:cNvSpPr>
          <p:nvPr>
            <p:ph idx="28" hasCustomPrompt="1"/>
          </p:nvPr>
        </p:nvSpPr>
        <p:spPr>
          <a:xfrm>
            <a:off x="146325" y="2497356"/>
            <a:ext cx="8842247" cy="389163"/>
          </a:xfrm>
          <a:solidFill>
            <a:schemeClr val="accent4"/>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9" name="Small box 5">
            <a:extLst>
              <a:ext uri="{FF2B5EF4-FFF2-40B4-BE49-F238E27FC236}">
                <a16:creationId xmlns:a16="http://schemas.microsoft.com/office/drawing/2014/main" id="{8DD0DF14-24F3-716C-A2A5-EEE7A58197B7}"/>
              </a:ext>
            </a:extLst>
          </p:cNvPr>
          <p:cNvSpPr>
            <a:spLocks noGrp="1"/>
          </p:cNvSpPr>
          <p:nvPr>
            <p:ph idx="34" hasCustomPrompt="1"/>
          </p:nvPr>
        </p:nvSpPr>
        <p:spPr>
          <a:xfrm>
            <a:off x="149311"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1" name="Small box 6">
            <a:extLst>
              <a:ext uri="{FF2B5EF4-FFF2-40B4-BE49-F238E27FC236}">
                <a16:creationId xmlns:a16="http://schemas.microsoft.com/office/drawing/2014/main" id="{8FAE762F-BA0A-3363-00AC-88AAA8791C59}"/>
              </a:ext>
            </a:extLst>
          </p:cNvPr>
          <p:cNvSpPr>
            <a:spLocks noGrp="1"/>
          </p:cNvSpPr>
          <p:nvPr>
            <p:ph idx="36" hasCustomPrompt="1"/>
          </p:nvPr>
        </p:nvSpPr>
        <p:spPr>
          <a:xfrm>
            <a:off x="2388595"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2" name="Small box 7">
            <a:extLst>
              <a:ext uri="{FF2B5EF4-FFF2-40B4-BE49-F238E27FC236}">
                <a16:creationId xmlns:a16="http://schemas.microsoft.com/office/drawing/2014/main" id="{304F819B-59B6-0F77-D1BD-EA6DBD2E076C}"/>
              </a:ext>
            </a:extLst>
          </p:cNvPr>
          <p:cNvSpPr>
            <a:spLocks noGrp="1"/>
          </p:cNvSpPr>
          <p:nvPr>
            <p:ph idx="37" hasCustomPrompt="1"/>
          </p:nvPr>
        </p:nvSpPr>
        <p:spPr>
          <a:xfrm>
            <a:off x="4627879"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0" name="Small box 8">
            <a:extLst>
              <a:ext uri="{FF2B5EF4-FFF2-40B4-BE49-F238E27FC236}">
                <a16:creationId xmlns:a16="http://schemas.microsoft.com/office/drawing/2014/main" id="{1FA0986B-7548-9C71-FC17-8D01D321F2F9}"/>
              </a:ext>
            </a:extLst>
          </p:cNvPr>
          <p:cNvSpPr>
            <a:spLocks noGrp="1"/>
          </p:cNvSpPr>
          <p:nvPr>
            <p:ph idx="35" hasCustomPrompt="1"/>
          </p:nvPr>
        </p:nvSpPr>
        <p:spPr>
          <a:xfrm>
            <a:off x="6867163"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9" name="Object 2">
            <a:extLst>
              <a:ext uri="{FF2B5EF4-FFF2-40B4-BE49-F238E27FC236}">
                <a16:creationId xmlns:a16="http://schemas.microsoft.com/office/drawing/2014/main" id="{A27CBE59-4AB7-13AB-AECC-A3B69773A48F}"/>
              </a:ext>
            </a:extLst>
          </p:cNvPr>
          <p:cNvSpPr>
            <a:spLocks noGrp="1"/>
          </p:cNvSpPr>
          <p:nvPr>
            <p:ph sz="quarter" idx="39"/>
          </p:nvPr>
        </p:nvSpPr>
        <p:spPr>
          <a:xfrm>
            <a:off x="4285796" y="3367408"/>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26" name="Dark blue box 3">
            <a:extLst>
              <a:ext uri="{FF2B5EF4-FFF2-40B4-BE49-F238E27FC236}">
                <a16:creationId xmlns:a16="http://schemas.microsoft.com/office/drawing/2014/main" id="{5D9A3B56-2EF4-A08F-00C3-A497BA42F976}"/>
              </a:ext>
            </a:extLst>
          </p:cNvPr>
          <p:cNvSpPr>
            <a:spLocks noGrp="1"/>
          </p:cNvSpPr>
          <p:nvPr>
            <p:ph idx="29" hasCustomPrompt="1"/>
          </p:nvPr>
        </p:nvSpPr>
        <p:spPr>
          <a:xfrm>
            <a:off x="146324" y="3748767"/>
            <a:ext cx="8842247" cy="389163"/>
          </a:xfrm>
          <a:solidFill>
            <a:schemeClr val="accent4"/>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1" name="Small box 9">
            <a:extLst>
              <a:ext uri="{FF2B5EF4-FFF2-40B4-BE49-F238E27FC236}">
                <a16:creationId xmlns:a16="http://schemas.microsoft.com/office/drawing/2014/main" id="{F05EA9C8-3847-7546-0F89-90DD1FCBBDF4}"/>
              </a:ext>
            </a:extLst>
          </p:cNvPr>
          <p:cNvSpPr>
            <a:spLocks noGrp="1"/>
          </p:cNvSpPr>
          <p:nvPr>
            <p:ph idx="30" hasCustomPrompt="1"/>
          </p:nvPr>
        </p:nvSpPr>
        <p:spPr>
          <a:xfrm>
            <a:off x="168214"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3" name="Small box 10">
            <a:extLst>
              <a:ext uri="{FF2B5EF4-FFF2-40B4-BE49-F238E27FC236}">
                <a16:creationId xmlns:a16="http://schemas.microsoft.com/office/drawing/2014/main" id="{48CB4271-92B6-DAC6-EA86-C26101B84A7A}"/>
              </a:ext>
            </a:extLst>
          </p:cNvPr>
          <p:cNvSpPr>
            <a:spLocks noGrp="1"/>
          </p:cNvSpPr>
          <p:nvPr>
            <p:ph idx="32" hasCustomPrompt="1"/>
          </p:nvPr>
        </p:nvSpPr>
        <p:spPr>
          <a:xfrm>
            <a:off x="2407498"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4" name="Small box 11">
            <a:extLst>
              <a:ext uri="{FF2B5EF4-FFF2-40B4-BE49-F238E27FC236}">
                <a16:creationId xmlns:a16="http://schemas.microsoft.com/office/drawing/2014/main" id="{AAE55E24-26BC-E7B7-AC7E-981983292D6C}"/>
              </a:ext>
            </a:extLst>
          </p:cNvPr>
          <p:cNvSpPr>
            <a:spLocks noGrp="1"/>
          </p:cNvSpPr>
          <p:nvPr>
            <p:ph idx="33" hasCustomPrompt="1"/>
          </p:nvPr>
        </p:nvSpPr>
        <p:spPr>
          <a:xfrm>
            <a:off x="4646782"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2" name="Small box 12">
            <a:extLst>
              <a:ext uri="{FF2B5EF4-FFF2-40B4-BE49-F238E27FC236}">
                <a16:creationId xmlns:a16="http://schemas.microsoft.com/office/drawing/2014/main" id="{2CCAC3ED-785E-4C25-E923-DD9E3819CA86}"/>
              </a:ext>
            </a:extLst>
          </p:cNvPr>
          <p:cNvSpPr>
            <a:spLocks noGrp="1"/>
          </p:cNvSpPr>
          <p:nvPr>
            <p:ph idx="31" hasCustomPrompt="1"/>
          </p:nvPr>
        </p:nvSpPr>
        <p:spPr>
          <a:xfrm>
            <a:off x="6886066"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4181107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 boxes with arrows with border">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Bullets 1">
            <a:extLst>
              <a:ext uri="{FF2B5EF4-FFF2-40B4-BE49-F238E27FC236}">
                <a16:creationId xmlns:a16="http://schemas.microsoft.com/office/drawing/2014/main" id="{A055A631-9A11-948E-2BCB-3D7674E51D11}"/>
              </a:ext>
            </a:extLst>
          </p:cNvPr>
          <p:cNvSpPr>
            <a:spLocks noGrp="1"/>
          </p:cNvSpPr>
          <p:nvPr>
            <p:ph idx="13" hasCustomPrompt="1"/>
          </p:nvPr>
        </p:nvSpPr>
        <p:spPr>
          <a:xfrm>
            <a:off x="149313" y="1427375"/>
            <a:ext cx="1646887" cy="2852928"/>
          </a:xfrm>
          <a:prstGeom prst="roundRect">
            <a:avLst/>
          </a:prstGeom>
          <a:solidFill>
            <a:schemeClr val="accent2">
              <a:alpha val="5000"/>
            </a:schemeClr>
          </a:solidFill>
          <a:ln>
            <a:solidFill>
              <a:schemeClr val="accent4"/>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573088" indent="0">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2" name="Object 1">
            <a:extLst>
              <a:ext uri="{FF2B5EF4-FFF2-40B4-BE49-F238E27FC236}">
                <a16:creationId xmlns:a16="http://schemas.microsoft.com/office/drawing/2014/main" id="{800D4053-A28E-EBA0-7B9F-10B811117FC0}"/>
              </a:ext>
            </a:extLst>
          </p:cNvPr>
          <p:cNvSpPr>
            <a:spLocks noGrp="1"/>
          </p:cNvSpPr>
          <p:nvPr>
            <p:ph sz="quarter" idx="39"/>
          </p:nvPr>
        </p:nvSpPr>
        <p:spPr>
          <a:xfrm>
            <a:off x="158325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6" name="Bullets 2">
            <a:extLst>
              <a:ext uri="{FF2B5EF4-FFF2-40B4-BE49-F238E27FC236}">
                <a16:creationId xmlns:a16="http://schemas.microsoft.com/office/drawing/2014/main" id="{C8463E8B-ADFD-8C6A-E436-C0C78B04B465}"/>
              </a:ext>
            </a:extLst>
          </p:cNvPr>
          <p:cNvSpPr>
            <a:spLocks noGrp="1"/>
          </p:cNvSpPr>
          <p:nvPr>
            <p:ph idx="27" hasCustomPrompt="1"/>
          </p:nvPr>
        </p:nvSpPr>
        <p:spPr>
          <a:xfrm>
            <a:off x="1948163" y="1427375"/>
            <a:ext cx="1646887" cy="2852928"/>
          </a:xfrm>
          <a:prstGeom prst="roundRect">
            <a:avLst/>
          </a:prstGeom>
          <a:solidFill>
            <a:schemeClr val="accent2">
              <a:alpha val="5000"/>
            </a:schemeClr>
          </a:solidFill>
          <a:ln>
            <a:solidFill>
              <a:schemeClr val="accent4"/>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4" name="Object 2">
            <a:extLst>
              <a:ext uri="{FF2B5EF4-FFF2-40B4-BE49-F238E27FC236}">
                <a16:creationId xmlns:a16="http://schemas.microsoft.com/office/drawing/2014/main" id="{66AB1DC4-85FC-9FDC-AD2C-8B272A459BC7}"/>
              </a:ext>
            </a:extLst>
          </p:cNvPr>
          <p:cNvSpPr>
            <a:spLocks noGrp="1"/>
          </p:cNvSpPr>
          <p:nvPr>
            <p:ph sz="quarter" idx="40"/>
          </p:nvPr>
        </p:nvSpPr>
        <p:spPr>
          <a:xfrm>
            <a:off x="338210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8" name="Bullets 3">
            <a:extLst>
              <a:ext uri="{FF2B5EF4-FFF2-40B4-BE49-F238E27FC236}">
                <a16:creationId xmlns:a16="http://schemas.microsoft.com/office/drawing/2014/main" id="{3448FF26-0FBA-E001-D02C-DD797659B4E5}"/>
              </a:ext>
            </a:extLst>
          </p:cNvPr>
          <p:cNvSpPr>
            <a:spLocks noGrp="1"/>
          </p:cNvSpPr>
          <p:nvPr>
            <p:ph idx="26" hasCustomPrompt="1"/>
          </p:nvPr>
        </p:nvSpPr>
        <p:spPr>
          <a:xfrm>
            <a:off x="3747013" y="1427375"/>
            <a:ext cx="1646887" cy="2852928"/>
          </a:xfrm>
          <a:prstGeom prst="roundRect">
            <a:avLst/>
          </a:prstGeom>
          <a:solidFill>
            <a:schemeClr val="accent2">
              <a:alpha val="5000"/>
            </a:schemeClr>
          </a:solidFill>
          <a:ln>
            <a:solidFill>
              <a:schemeClr val="accent4"/>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5" name="Object 3">
            <a:extLst>
              <a:ext uri="{FF2B5EF4-FFF2-40B4-BE49-F238E27FC236}">
                <a16:creationId xmlns:a16="http://schemas.microsoft.com/office/drawing/2014/main" id="{A3D5318D-2DAA-EBD2-B963-E3CD1D5A9A36}"/>
              </a:ext>
            </a:extLst>
          </p:cNvPr>
          <p:cNvSpPr>
            <a:spLocks noGrp="1"/>
          </p:cNvSpPr>
          <p:nvPr>
            <p:ph sz="quarter" idx="41"/>
          </p:nvPr>
        </p:nvSpPr>
        <p:spPr>
          <a:xfrm>
            <a:off x="5172430"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0" name="Bullets 4">
            <a:extLst>
              <a:ext uri="{FF2B5EF4-FFF2-40B4-BE49-F238E27FC236}">
                <a16:creationId xmlns:a16="http://schemas.microsoft.com/office/drawing/2014/main" id="{A49909BC-D209-B240-8ACF-40AECA8B3BFB}"/>
              </a:ext>
            </a:extLst>
          </p:cNvPr>
          <p:cNvSpPr>
            <a:spLocks noGrp="1"/>
          </p:cNvSpPr>
          <p:nvPr>
            <p:ph idx="25" hasCustomPrompt="1"/>
          </p:nvPr>
        </p:nvSpPr>
        <p:spPr>
          <a:xfrm>
            <a:off x="5545863" y="1427375"/>
            <a:ext cx="1646887" cy="2852928"/>
          </a:xfrm>
          <a:prstGeom prst="roundRect">
            <a:avLst/>
          </a:prstGeom>
          <a:solidFill>
            <a:schemeClr val="accent2">
              <a:alpha val="5000"/>
            </a:schemeClr>
          </a:solidFill>
          <a:ln>
            <a:solidFill>
              <a:schemeClr val="accent4"/>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7" name="Object 4">
            <a:extLst>
              <a:ext uri="{FF2B5EF4-FFF2-40B4-BE49-F238E27FC236}">
                <a16:creationId xmlns:a16="http://schemas.microsoft.com/office/drawing/2014/main" id="{7416CB5E-A798-A272-CF30-B6403A9CB91B}"/>
              </a:ext>
            </a:extLst>
          </p:cNvPr>
          <p:cNvSpPr>
            <a:spLocks noGrp="1"/>
          </p:cNvSpPr>
          <p:nvPr>
            <p:ph sz="quarter" idx="42"/>
          </p:nvPr>
        </p:nvSpPr>
        <p:spPr>
          <a:xfrm>
            <a:off x="697980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2" name="Bullets 5">
            <a:extLst>
              <a:ext uri="{FF2B5EF4-FFF2-40B4-BE49-F238E27FC236}">
                <a16:creationId xmlns:a16="http://schemas.microsoft.com/office/drawing/2014/main" id="{E8E5784E-9116-52FC-A6A9-E0097FC186C5}"/>
              </a:ext>
            </a:extLst>
          </p:cNvPr>
          <p:cNvSpPr>
            <a:spLocks noGrp="1"/>
          </p:cNvSpPr>
          <p:nvPr>
            <p:ph idx="24" hasCustomPrompt="1"/>
          </p:nvPr>
        </p:nvSpPr>
        <p:spPr>
          <a:xfrm>
            <a:off x="7344713" y="1427375"/>
            <a:ext cx="1646887" cy="2852928"/>
          </a:xfrm>
          <a:prstGeom prst="roundRect">
            <a:avLst/>
          </a:prstGeom>
          <a:solidFill>
            <a:schemeClr val="accent2">
              <a:alpha val="5000"/>
            </a:schemeClr>
          </a:solidFill>
          <a:ln>
            <a:solidFill>
              <a:schemeClr val="accent4"/>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631167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ircle with bullet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Pie piece 1">
            <a:extLst>
              <a:ext uri="{FF2B5EF4-FFF2-40B4-BE49-F238E27FC236}">
                <a16:creationId xmlns:a16="http://schemas.microsoft.com/office/drawing/2014/main" id="{CD8FF5EF-6F39-3FFE-CB74-98D0827FCC9A}"/>
              </a:ext>
              <a:ext uri="{C183D7F6-B498-43B3-948B-1728B52AA6E4}">
                <adec:decorative xmlns:adec="http://schemas.microsoft.com/office/drawing/2017/decorative" val="1"/>
              </a:ext>
            </a:extLst>
          </p:cNvPr>
          <p:cNvSpPr/>
          <p:nvPr/>
        </p:nvSpPr>
        <p:spPr>
          <a:xfrm>
            <a:off x="3109283" y="148652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a:solidFill>
            <a:schemeClr val="accent4"/>
          </a:solidFill>
          <a:ln w="25400" cap="flat" cmpd="sng" algn="ctr">
            <a:solidFill>
              <a:srgbClr val="FFFFFF">
                <a:lumMod val="95000"/>
              </a:srgbClr>
            </a:solidFill>
            <a:prstDash val="solid"/>
          </a:ln>
          <a:effectLst/>
        </p:spPr>
        <p:txBody>
          <a:bodyPr spcFirstLastPara="0" vert="horz" wrap="square" lIns="828336" tIns="828336" rIns="312928"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1" name="Pie piece 2">
            <a:extLst>
              <a:ext uri="{FF2B5EF4-FFF2-40B4-BE49-F238E27FC236}">
                <a16:creationId xmlns:a16="http://schemas.microsoft.com/office/drawing/2014/main" id="{A7E51E5A-7D86-E46B-361F-8685B37FD7A3}"/>
              </a:ext>
              <a:ext uri="{C183D7F6-B498-43B3-948B-1728B52AA6E4}">
                <adec:decorative xmlns:adec="http://schemas.microsoft.com/office/drawing/2017/decorative" val="1"/>
              </a:ext>
            </a:extLst>
          </p:cNvPr>
          <p:cNvSpPr/>
          <p:nvPr/>
        </p:nvSpPr>
        <p:spPr>
          <a:xfrm>
            <a:off x="4583123" y="148652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a:solidFill>
            <a:schemeClr val="accent4"/>
          </a:solidFill>
          <a:ln w="25400" cap="flat" cmpd="sng" algn="ctr">
            <a:solidFill>
              <a:srgbClr val="FFFFFF">
                <a:lumMod val="95000"/>
              </a:srgbClr>
            </a:solidFill>
            <a:prstDash val="solid"/>
          </a:ln>
          <a:effectLst/>
        </p:spPr>
        <p:txBody>
          <a:bodyPr spcFirstLastPara="0" vert="horz" wrap="square" lIns="312928" tIns="828336" rIns="828336"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3" name="Pie piece 3">
            <a:extLst>
              <a:ext uri="{FF2B5EF4-FFF2-40B4-BE49-F238E27FC236}">
                <a16:creationId xmlns:a16="http://schemas.microsoft.com/office/drawing/2014/main" id="{BBDAAB76-218A-1789-72B2-8942E7B1DD67}"/>
              </a:ext>
              <a:ext uri="{C183D7F6-B498-43B3-948B-1728B52AA6E4}">
                <adec:decorative xmlns:adec="http://schemas.microsoft.com/office/drawing/2017/decorative" val="1"/>
              </a:ext>
            </a:extLst>
          </p:cNvPr>
          <p:cNvSpPr/>
          <p:nvPr/>
        </p:nvSpPr>
        <p:spPr>
          <a:xfrm>
            <a:off x="3109283" y="2838765"/>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a:solidFill>
            <a:schemeClr val="accent4"/>
          </a:solidFill>
          <a:ln w="25400" cap="flat" cmpd="sng" algn="ctr">
            <a:solidFill>
              <a:srgbClr val="FFFFFF">
                <a:lumMod val="95000"/>
              </a:srgbClr>
            </a:solidFill>
            <a:prstDash val="solid"/>
          </a:ln>
          <a:effectLst/>
        </p:spPr>
        <p:txBody>
          <a:bodyPr spcFirstLastPara="0" vert="horz" wrap="square" lIns="828336" tIns="312928" rIns="312927"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5" name="Pie piece 4">
            <a:extLst>
              <a:ext uri="{FF2B5EF4-FFF2-40B4-BE49-F238E27FC236}">
                <a16:creationId xmlns:a16="http://schemas.microsoft.com/office/drawing/2014/main" id="{673A8D69-6658-3CD6-4FCD-66DF1B89B00E}"/>
              </a:ext>
              <a:ext uri="{C183D7F6-B498-43B3-948B-1728B52AA6E4}">
                <adec:decorative xmlns:adec="http://schemas.microsoft.com/office/drawing/2017/decorative" val="1"/>
              </a:ext>
            </a:extLst>
          </p:cNvPr>
          <p:cNvSpPr/>
          <p:nvPr/>
        </p:nvSpPr>
        <p:spPr>
          <a:xfrm>
            <a:off x="4583123" y="2838765"/>
            <a:ext cx="1473840" cy="13533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a:solidFill>
            <a:schemeClr val="accent4"/>
          </a:solidFill>
          <a:ln w="25400" cap="flat" cmpd="sng" algn="ctr">
            <a:solidFill>
              <a:srgbClr val="FFFFFF">
                <a:lumMod val="95000"/>
              </a:srgbClr>
            </a:solidFill>
            <a:prstDash val="solid"/>
          </a:ln>
          <a:effectLst/>
        </p:spPr>
        <p:txBody>
          <a:bodyPr spcFirstLastPara="0" vert="horz" wrap="square" lIns="312928" tIns="312929" rIns="828336"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8" name="Center image">
            <a:extLst>
              <a:ext uri="{FF2B5EF4-FFF2-40B4-BE49-F238E27FC236}">
                <a16:creationId xmlns:a16="http://schemas.microsoft.com/office/drawing/2014/main" id="{5266DE98-D046-D70B-AF2D-E5B43D241141}"/>
              </a:ext>
            </a:extLst>
          </p:cNvPr>
          <p:cNvSpPr>
            <a:spLocks noGrp="1"/>
          </p:cNvSpPr>
          <p:nvPr>
            <p:ph type="pic" sz="quarter" idx="14"/>
          </p:nvPr>
        </p:nvSpPr>
        <p:spPr>
          <a:xfrm>
            <a:off x="4214856" y="2564073"/>
            <a:ext cx="698500" cy="557213"/>
          </a:xfrm>
          <a:ln>
            <a:noFill/>
          </a:ln>
        </p:spPr>
        <p:txBody>
          <a:bodyPr anchor="ctr"/>
          <a:lstStyle>
            <a:lvl1pPr marL="0" indent="0" algn="ctr">
              <a:buNone/>
              <a:defRPr sz="1200">
                <a:latin typeface="+mj-lt"/>
                <a:ea typeface="Tahoma" panose="020B0604030504040204" pitchFamily="34" charset="0"/>
                <a:cs typeface="Tahoma" panose="020B0604030504040204" pitchFamily="34" charset="0"/>
              </a:defRPr>
            </a:lvl1pPr>
          </a:lstStyle>
          <a:p>
            <a:r>
              <a:rPr lang="en-US" dirty="0"/>
              <a:t>Click icon to add picture</a:t>
            </a:r>
          </a:p>
        </p:txBody>
      </p:sp>
      <p:sp>
        <p:nvSpPr>
          <p:cNvPr id="20" name="Pie 1">
            <a:extLst>
              <a:ext uri="{FF2B5EF4-FFF2-40B4-BE49-F238E27FC236}">
                <a16:creationId xmlns:a16="http://schemas.microsoft.com/office/drawing/2014/main" id="{2F12F73F-F71A-E276-2553-543580AE6047}"/>
              </a:ext>
            </a:extLst>
          </p:cNvPr>
          <p:cNvSpPr>
            <a:spLocks noGrp="1"/>
          </p:cNvSpPr>
          <p:nvPr>
            <p:ph type="body" sz="quarter" idx="15" hasCustomPrompt="1"/>
          </p:nvPr>
        </p:nvSpPr>
        <p:spPr>
          <a:xfrm>
            <a:off x="3601636" y="2156721"/>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2" name="Bullets 1">
            <a:extLst>
              <a:ext uri="{FF2B5EF4-FFF2-40B4-BE49-F238E27FC236}">
                <a16:creationId xmlns:a16="http://schemas.microsoft.com/office/drawing/2014/main" id="{ADFCD67C-653C-410F-3524-95A782D7D16E}"/>
              </a:ext>
            </a:extLst>
          </p:cNvPr>
          <p:cNvSpPr>
            <a:spLocks noGrp="1"/>
          </p:cNvSpPr>
          <p:nvPr>
            <p:ph sz="quarter" idx="19"/>
          </p:nvPr>
        </p:nvSpPr>
        <p:spPr>
          <a:xfrm>
            <a:off x="466928" y="1198878"/>
            <a:ext cx="2798064" cy="1520825"/>
          </a:xfrm>
          <a:prstGeom prst="roundRect">
            <a:avLst/>
          </a:prstGeom>
          <a:ln w="12700">
            <a:solidFill>
              <a:schemeClr val="accent4"/>
            </a:solidFill>
          </a:ln>
        </p:spPr>
        <p:txBody>
          <a:bodyPr/>
          <a:lstStyle>
            <a:lvl1pPr>
              <a:buClr>
                <a:schemeClr val="accent4"/>
              </a:buClr>
              <a:defRPr>
                <a:latin typeface="+mj-lt"/>
                <a:ea typeface="Tahoma" panose="020B0604030504040204" pitchFamily="34" charset="0"/>
                <a:cs typeface="Tahoma" panose="020B0604030504040204" pitchFamily="34" charset="0"/>
              </a:defRPr>
            </a:lvl1pPr>
            <a:lvl2pPr>
              <a:buClr>
                <a:schemeClr val="accent4"/>
              </a:buClr>
              <a:defRPr>
                <a:latin typeface="+mj-lt"/>
                <a:ea typeface="Tahoma" panose="020B0604030504040204" pitchFamily="34" charset="0"/>
                <a:cs typeface="Tahoma" panose="020B0604030504040204" pitchFamily="34" charset="0"/>
              </a:defRPr>
            </a:lvl2pPr>
            <a:lvl3pPr>
              <a:buClr>
                <a:schemeClr val="accent4"/>
              </a:buClr>
              <a:defRPr>
                <a:latin typeface="+mj-lt"/>
                <a:ea typeface="Tahoma" panose="020B0604030504040204" pitchFamily="34" charset="0"/>
                <a:cs typeface="Tahoma" panose="020B0604030504040204" pitchFamily="34" charset="0"/>
              </a:defRPr>
            </a:lvl3pPr>
          </a:lstStyle>
          <a:p>
            <a:pPr lvl="0"/>
            <a:r>
              <a:rPr lang="en-US" dirty="0"/>
              <a:t>Click to edit Master text styles</a:t>
            </a:r>
          </a:p>
          <a:p>
            <a:pPr lvl="1"/>
            <a:r>
              <a:rPr lang="en-US" dirty="0"/>
              <a:t>Second level</a:t>
            </a:r>
          </a:p>
          <a:p>
            <a:pPr lvl="2"/>
            <a:r>
              <a:rPr lang="en-US" dirty="0"/>
              <a:t>Third level</a:t>
            </a:r>
          </a:p>
        </p:txBody>
      </p:sp>
      <p:sp>
        <p:nvSpPr>
          <p:cNvPr id="22" name="Pie 2">
            <a:extLst>
              <a:ext uri="{FF2B5EF4-FFF2-40B4-BE49-F238E27FC236}">
                <a16:creationId xmlns:a16="http://schemas.microsoft.com/office/drawing/2014/main" id="{53DE374C-26D6-132E-6FBD-6CB413C005A0}"/>
              </a:ext>
            </a:extLst>
          </p:cNvPr>
          <p:cNvSpPr>
            <a:spLocks noGrp="1"/>
          </p:cNvSpPr>
          <p:nvPr>
            <p:ph type="body" sz="quarter" idx="18" hasCustomPrompt="1"/>
          </p:nvPr>
        </p:nvSpPr>
        <p:spPr>
          <a:xfrm>
            <a:off x="4682287" y="2156721"/>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4" name="Bullets 2">
            <a:extLst>
              <a:ext uri="{FF2B5EF4-FFF2-40B4-BE49-F238E27FC236}">
                <a16:creationId xmlns:a16="http://schemas.microsoft.com/office/drawing/2014/main" id="{95ECE155-135B-80ED-A619-18382046D150}"/>
              </a:ext>
            </a:extLst>
          </p:cNvPr>
          <p:cNvSpPr>
            <a:spLocks noGrp="1"/>
          </p:cNvSpPr>
          <p:nvPr>
            <p:ph sz="quarter" idx="20"/>
          </p:nvPr>
        </p:nvSpPr>
        <p:spPr>
          <a:xfrm>
            <a:off x="5887208" y="1198878"/>
            <a:ext cx="2801858" cy="1520825"/>
          </a:xfrm>
          <a:prstGeom prst="roundRect">
            <a:avLst/>
          </a:prstGeom>
          <a:ln w="12700">
            <a:solidFill>
              <a:schemeClr val="accent4"/>
            </a:solidFill>
          </a:ln>
        </p:spPr>
        <p:txBody>
          <a:bodyPr/>
          <a:lstStyle>
            <a:lvl1pPr>
              <a:buClr>
                <a:schemeClr val="accent4"/>
              </a:buClr>
              <a:defRPr>
                <a:latin typeface="+mj-lt"/>
                <a:ea typeface="Tahoma" panose="020B0604030504040204" pitchFamily="34" charset="0"/>
                <a:cs typeface="Tahoma" panose="020B0604030504040204" pitchFamily="34" charset="0"/>
              </a:defRPr>
            </a:lvl1pPr>
            <a:lvl2pPr>
              <a:buClr>
                <a:schemeClr val="accent4"/>
              </a:buClr>
              <a:defRPr>
                <a:latin typeface="+mj-lt"/>
                <a:ea typeface="Tahoma" panose="020B0604030504040204" pitchFamily="34" charset="0"/>
                <a:cs typeface="Tahoma" panose="020B0604030504040204" pitchFamily="34" charset="0"/>
              </a:defRPr>
            </a:lvl2pPr>
            <a:lvl3pPr>
              <a:buClr>
                <a:schemeClr val="accent4"/>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24" name="Pie 3">
            <a:extLst>
              <a:ext uri="{FF2B5EF4-FFF2-40B4-BE49-F238E27FC236}">
                <a16:creationId xmlns:a16="http://schemas.microsoft.com/office/drawing/2014/main" id="{034F824B-D431-0A24-6750-4E15C35388B3}"/>
              </a:ext>
            </a:extLst>
          </p:cNvPr>
          <p:cNvSpPr>
            <a:spLocks noGrp="1"/>
          </p:cNvSpPr>
          <p:nvPr>
            <p:ph type="body" sz="quarter" idx="16" hasCustomPrompt="1"/>
          </p:nvPr>
        </p:nvSpPr>
        <p:spPr>
          <a:xfrm>
            <a:off x="3601636" y="2997192"/>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5" name="Bullets 3">
            <a:extLst>
              <a:ext uri="{FF2B5EF4-FFF2-40B4-BE49-F238E27FC236}">
                <a16:creationId xmlns:a16="http://schemas.microsoft.com/office/drawing/2014/main" id="{C38BFAF5-2EAF-5DA7-0794-70D48CE10316}"/>
              </a:ext>
            </a:extLst>
          </p:cNvPr>
          <p:cNvSpPr>
            <a:spLocks noGrp="1"/>
          </p:cNvSpPr>
          <p:nvPr>
            <p:ph sz="quarter" idx="21"/>
          </p:nvPr>
        </p:nvSpPr>
        <p:spPr>
          <a:xfrm>
            <a:off x="479164" y="3074076"/>
            <a:ext cx="2798064" cy="1520825"/>
          </a:xfrm>
          <a:prstGeom prst="roundRect">
            <a:avLst/>
          </a:prstGeom>
          <a:ln w="12700">
            <a:solidFill>
              <a:schemeClr val="accent4"/>
            </a:solidFill>
          </a:ln>
        </p:spPr>
        <p:txBody>
          <a:bodyPr/>
          <a:lstStyle>
            <a:lvl1pPr>
              <a:buClr>
                <a:schemeClr val="accent4"/>
              </a:buClr>
              <a:defRPr>
                <a:latin typeface="+mj-lt"/>
                <a:ea typeface="Tahoma" panose="020B0604030504040204" pitchFamily="34" charset="0"/>
                <a:cs typeface="Tahoma" panose="020B0604030504040204" pitchFamily="34" charset="0"/>
              </a:defRPr>
            </a:lvl1pPr>
            <a:lvl2pPr>
              <a:buClr>
                <a:schemeClr val="accent4"/>
              </a:buClr>
              <a:defRPr>
                <a:latin typeface="+mj-lt"/>
                <a:ea typeface="Tahoma" panose="020B0604030504040204" pitchFamily="34" charset="0"/>
                <a:cs typeface="Tahoma" panose="020B0604030504040204" pitchFamily="34" charset="0"/>
              </a:defRPr>
            </a:lvl2pPr>
            <a:lvl3pPr>
              <a:buClr>
                <a:schemeClr val="accent4"/>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26" name="Pie 4">
            <a:extLst>
              <a:ext uri="{FF2B5EF4-FFF2-40B4-BE49-F238E27FC236}">
                <a16:creationId xmlns:a16="http://schemas.microsoft.com/office/drawing/2014/main" id="{17536592-635E-4AB6-57B8-4EDAE7ACC3AA}"/>
              </a:ext>
            </a:extLst>
          </p:cNvPr>
          <p:cNvSpPr>
            <a:spLocks noGrp="1"/>
          </p:cNvSpPr>
          <p:nvPr>
            <p:ph type="body" sz="quarter" idx="17" hasCustomPrompt="1"/>
          </p:nvPr>
        </p:nvSpPr>
        <p:spPr>
          <a:xfrm>
            <a:off x="4682287" y="2997192"/>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7" name="Bullets 4">
            <a:extLst>
              <a:ext uri="{FF2B5EF4-FFF2-40B4-BE49-F238E27FC236}">
                <a16:creationId xmlns:a16="http://schemas.microsoft.com/office/drawing/2014/main" id="{29ED61AB-DFF2-B301-7F0A-45187D2B59BF}"/>
              </a:ext>
            </a:extLst>
          </p:cNvPr>
          <p:cNvSpPr>
            <a:spLocks noGrp="1"/>
          </p:cNvSpPr>
          <p:nvPr>
            <p:ph sz="quarter" idx="22"/>
          </p:nvPr>
        </p:nvSpPr>
        <p:spPr>
          <a:xfrm>
            <a:off x="5875214" y="3074076"/>
            <a:ext cx="2801858" cy="1520825"/>
          </a:xfrm>
          <a:prstGeom prst="roundRect">
            <a:avLst/>
          </a:prstGeom>
          <a:ln w="12700">
            <a:solidFill>
              <a:schemeClr val="accent4"/>
            </a:solidFill>
          </a:ln>
        </p:spPr>
        <p:txBody>
          <a:bodyPr/>
          <a:lstStyle>
            <a:lvl1pPr>
              <a:buClr>
                <a:schemeClr val="accent4"/>
              </a:buClr>
              <a:defRPr>
                <a:latin typeface="+mj-lt"/>
                <a:ea typeface="Tahoma" panose="020B0604030504040204" pitchFamily="34" charset="0"/>
                <a:cs typeface="Tahoma" panose="020B0604030504040204" pitchFamily="34" charset="0"/>
              </a:defRPr>
            </a:lvl1pPr>
            <a:lvl2pPr>
              <a:buClr>
                <a:schemeClr val="accent4"/>
              </a:buClr>
              <a:defRPr>
                <a:latin typeface="+mj-lt"/>
                <a:ea typeface="Tahoma" panose="020B0604030504040204" pitchFamily="34" charset="0"/>
                <a:cs typeface="Tahoma" panose="020B0604030504040204" pitchFamily="34" charset="0"/>
              </a:defRPr>
            </a:lvl2pPr>
            <a:lvl3pPr>
              <a:buClr>
                <a:schemeClr val="accent4"/>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2068125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t a layout—1">
    <p:spTree>
      <p:nvGrpSpPr>
        <p:cNvPr id="1" name=""/>
        <p:cNvGrpSpPr/>
        <p:nvPr/>
      </p:nvGrpSpPr>
      <p:grpSpPr>
        <a:xfrm>
          <a:off x="0" y="0"/>
          <a:ext cx="0" cy="0"/>
          <a:chOff x="0" y="0"/>
          <a:chExt cx="0" cy="0"/>
        </a:xfrm>
      </p:grpSpPr>
      <p:sp>
        <p:nvSpPr>
          <p:cNvPr id="3" name="Notice Only">
            <a:extLst>
              <a:ext uri="{FF2B5EF4-FFF2-40B4-BE49-F238E27FC236}">
                <a16:creationId xmlns:a16="http://schemas.microsoft.com/office/drawing/2014/main" id="{C8291F2F-3E29-4454-2F60-68CB2BF66709}"/>
              </a:ext>
            </a:extLst>
          </p:cNvPr>
          <p:cNvSpPr/>
          <p:nvPr userDrawn="1"/>
        </p:nvSpPr>
        <p:spPr>
          <a:xfrm>
            <a:off x="239486" y="410550"/>
            <a:ext cx="8621293" cy="4322400"/>
          </a:xfrm>
          <a:prstGeom prst="rect">
            <a:avLst/>
          </a:prstGeom>
          <a:solidFill>
            <a:schemeClr val="bg1"/>
          </a:solidFill>
          <a:ln w="25400">
            <a:solidFill>
              <a:srgbClr val="062D72"/>
            </a:solidFill>
          </a:ln>
        </p:spPr>
        <p:txBody>
          <a:bodyPr wrap="square" lIns="182880" tIns="91440" rIns="182880" bIns="91440" anchor="ctr">
            <a:noAutofit/>
          </a:bodyPr>
          <a:lstStyle/>
          <a:p>
            <a:pPr algn="ctr"/>
            <a:r>
              <a:rPr lang="en-US" sz="2400" i="0" baseline="0" dirty="0">
                <a:solidFill>
                  <a:schemeClr val="tx1"/>
                </a:solidFill>
                <a:latin typeface="Georgia" panose="02040502050405020303" pitchFamily="18" charset="0"/>
              </a:rPr>
              <a:t>★ </a:t>
            </a:r>
            <a:r>
              <a:rPr lang="en-US" sz="2400" b="1" dirty="0">
                <a:solidFill>
                  <a:schemeClr val="tx1"/>
                </a:solidFill>
                <a:latin typeface="Georgia" panose="02040502050405020303" pitchFamily="18" charset="0"/>
              </a:rPr>
              <a:t>THIS SECTION IS FOR NOTICE ONLY</a:t>
            </a:r>
            <a:r>
              <a:rPr lang="en-US" sz="2400" i="0" baseline="0" dirty="0">
                <a:solidFill>
                  <a:schemeClr val="tx1"/>
                </a:solidFill>
                <a:latin typeface="Georgia" panose="02040502050405020303" pitchFamily="18" charset="0"/>
              </a:rPr>
              <a:t> ★</a:t>
            </a:r>
            <a:br>
              <a:rPr lang="en-US" sz="2400" dirty="0">
                <a:solidFill>
                  <a:schemeClr val="tx1"/>
                </a:solidFill>
                <a:latin typeface="Georgia" panose="02040502050405020303" pitchFamily="18" charset="0"/>
              </a:rPr>
            </a:br>
            <a:endParaRPr lang="en-US" sz="2400" dirty="0">
              <a:solidFill>
                <a:schemeClr val="tx1"/>
              </a:solidFill>
              <a:latin typeface="Georgia" panose="02040502050405020303" pitchFamily="18" charset="0"/>
            </a:endParaRPr>
          </a:p>
          <a:p>
            <a:pPr algn="ctr"/>
            <a:r>
              <a:rPr lang="en-US" sz="1600" dirty="0">
                <a:solidFill>
                  <a:schemeClr val="tx1"/>
                </a:solidFill>
                <a:latin typeface="Georgia" panose="02040502050405020303" pitchFamily="18" charset="0"/>
              </a:rPr>
              <a:t>The slide (and the following two slides) are not intended to be used in a presentation.</a:t>
            </a:r>
            <a:br>
              <a:rPr lang="en-US" sz="1600" dirty="0">
                <a:solidFill>
                  <a:schemeClr val="tx1"/>
                </a:solidFill>
                <a:latin typeface="Georgia" panose="02040502050405020303" pitchFamily="18" charset="0"/>
              </a:rPr>
            </a:br>
            <a:br>
              <a:rPr lang="en-US" dirty="0">
                <a:solidFill>
                  <a:schemeClr val="tx1"/>
                </a:solidFill>
                <a:latin typeface="Georgia" panose="02040502050405020303" pitchFamily="18" charset="0"/>
              </a:rPr>
            </a:br>
            <a:r>
              <a:rPr lang="en-US" dirty="0">
                <a:solidFill>
                  <a:schemeClr val="tx1"/>
                </a:solidFill>
                <a:latin typeface="Georgia" panose="02040502050405020303" pitchFamily="18" charset="0"/>
              </a:rPr>
              <a:t>This</a:t>
            </a:r>
            <a:r>
              <a:rPr lang="en-US" baseline="0" dirty="0">
                <a:solidFill>
                  <a:schemeClr val="tx1"/>
                </a:solidFill>
                <a:latin typeface="Georgia" panose="02040502050405020303" pitchFamily="18" charset="0"/>
              </a:rPr>
              <a:t> PowerPoint template was developed by:</a:t>
            </a:r>
            <a:br>
              <a:rPr lang="en-US" baseline="0" dirty="0">
                <a:solidFill>
                  <a:schemeClr val="tx1"/>
                </a:solidFill>
                <a:latin typeface="Georgia" panose="02040502050405020303" pitchFamily="18" charset="0"/>
              </a:rPr>
            </a:br>
            <a:r>
              <a:rPr lang="en-US" i="1" baseline="0" dirty="0">
                <a:solidFill>
                  <a:schemeClr val="tx1"/>
                </a:solidFill>
                <a:latin typeface="Georgia" panose="02040502050405020303" pitchFamily="18" charset="0"/>
              </a:rPr>
              <a:t>The Center for Teaching and Learning at the </a:t>
            </a:r>
            <a:br>
              <a:rPr lang="en-US" i="1" baseline="0" dirty="0">
                <a:solidFill>
                  <a:schemeClr val="tx1"/>
                </a:solidFill>
                <a:latin typeface="Georgia" panose="02040502050405020303" pitchFamily="18" charset="0"/>
              </a:rPr>
            </a:br>
            <a:r>
              <a:rPr lang="en-US" i="1" baseline="0" dirty="0">
                <a:solidFill>
                  <a:schemeClr val="tx1"/>
                </a:solidFill>
                <a:latin typeface="Georgia" panose="02040502050405020303" pitchFamily="18" charset="0"/>
              </a:rPr>
              <a:t>Johns Hopkins Bloomberg School of Public Health</a:t>
            </a:r>
            <a:br>
              <a:rPr lang="en-US" i="1" baseline="0" dirty="0">
                <a:solidFill>
                  <a:schemeClr val="tx1"/>
                </a:solidFill>
                <a:latin typeface="Georgia" panose="02040502050405020303" pitchFamily="18" charset="0"/>
              </a:rPr>
            </a:br>
            <a:br>
              <a:rPr lang="en-US" i="1" baseline="0" dirty="0">
                <a:solidFill>
                  <a:schemeClr val="tx1"/>
                </a:solidFill>
                <a:latin typeface="Georgia" panose="02040502050405020303" pitchFamily="18" charset="0"/>
              </a:rPr>
            </a:br>
            <a:r>
              <a:rPr lang="en-US" b="1" dirty="0">
                <a:solidFill>
                  <a:schemeClr val="tx1"/>
                </a:solidFill>
                <a:latin typeface="Georgia" panose="02040502050405020303" pitchFamily="18" charset="0"/>
              </a:rPr>
              <a:t>Last</a:t>
            </a:r>
            <a:r>
              <a:rPr lang="en-US" b="1" baseline="0" dirty="0">
                <a:solidFill>
                  <a:schemeClr val="tx1"/>
                </a:solidFill>
                <a:latin typeface="Georgia" panose="02040502050405020303" pitchFamily="18" charset="0"/>
              </a:rPr>
              <a:t> modified: April 23, 2025</a:t>
            </a:r>
            <a:endParaRPr lang="en-US" b="1" dirty="0">
              <a:solidFill>
                <a:schemeClr val="tx1"/>
              </a:solidFill>
              <a:latin typeface="Georgia" panose="02040502050405020303" pitchFamily="18" charset="0"/>
            </a:endParaRPr>
          </a:p>
        </p:txBody>
      </p:sp>
    </p:spTree>
    <p:extLst>
      <p:ext uri="{BB962C8B-B14F-4D97-AF65-F5344CB8AC3E}">
        <p14:creationId xmlns:p14="http://schemas.microsoft.com/office/powerpoint/2010/main" val="1620710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4 speakers">
    <p:spTree>
      <p:nvGrpSpPr>
        <p:cNvPr id="1" name=""/>
        <p:cNvGrpSpPr/>
        <p:nvPr/>
      </p:nvGrpSpPr>
      <p:grpSpPr>
        <a:xfrm>
          <a:off x="0" y="0"/>
          <a:ext cx="0" cy="0"/>
          <a:chOff x="0" y="0"/>
          <a:chExt cx="0" cy="0"/>
        </a:xfrm>
      </p:grpSpPr>
      <p:sp>
        <p:nvSpPr>
          <p:cNvPr id="2" name="Lecture title">
            <a:extLst>
              <a:ext uri="{FF2B5EF4-FFF2-40B4-BE49-F238E27FC236}">
                <a16:creationId xmlns:a16="http://schemas.microsoft.com/office/drawing/2014/main" id="{77CF4DB2-1071-6109-469F-7D00AC212735}"/>
              </a:ext>
            </a:extLst>
          </p:cNvPr>
          <p:cNvSpPr>
            <a:spLocks noGrp="1"/>
          </p:cNvSpPr>
          <p:nvPr>
            <p:ph type="title"/>
          </p:nvPr>
        </p:nvSpPr>
        <p:spPr>
          <a:xfrm>
            <a:off x="3708399" y="250933"/>
            <a:ext cx="5283201" cy="2424533"/>
          </a:xfrm>
        </p:spPr>
        <p:txBody>
          <a:bodyPr anchor="ctr"/>
          <a:lstStyle/>
          <a:p>
            <a:r>
              <a:rPr lang="en-US"/>
              <a:t>Click to edit Master title style</a:t>
            </a:r>
            <a:endParaRPr lang="en-US" dirty="0"/>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710660"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64149"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090501"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043990"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6470342"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23829" y="4258982"/>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4" name="Faculty photo">
            <a:extLst>
              <a:ext uri="{FF2B5EF4-FFF2-40B4-BE49-F238E27FC236}">
                <a16:creationId xmlns:a16="http://schemas.microsoft.com/office/drawing/2014/main" id="{7050577C-37A4-B17E-B929-A6766CE56814}"/>
              </a:ext>
            </a:extLst>
          </p:cNvPr>
          <p:cNvSpPr>
            <a:spLocks noGrp="1"/>
          </p:cNvSpPr>
          <p:nvPr>
            <p:ph type="pic" sz="quarter" idx="28"/>
          </p:nvPr>
        </p:nvSpPr>
        <p:spPr>
          <a:xfrm>
            <a:off x="7850182" y="3106198"/>
            <a:ext cx="1141418" cy="1066232"/>
          </a:xfrm>
          <a:prstGeom prst="rect">
            <a:avLst/>
          </a:prstGeom>
          <a:ln w="28575" cap="flat" cmpd="sng" algn="ctr">
            <a:solidFill>
              <a:schemeClr val="accent4"/>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5" name="Faculty name">
            <a:extLst>
              <a:ext uri="{FF2B5EF4-FFF2-40B4-BE49-F238E27FC236}">
                <a16:creationId xmlns:a16="http://schemas.microsoft.com/office/drawing/2014/main" id="{1B67DACC-BF52-7F71-EF56-704ECB6B15E1}"/>
              </a:ext>
            </a:extLst>
          </p:cNvPr>
          <p:cNvSpPr>
            <a:spLocks noGrp="1"/>
          </p:cNvSpPr>
          <p:nvPr>
            <p:ph type="body" sz="quarter" idx="29" hasCustomPrompt="1"/>
          </p:nvPr>
        </p:nvSpPr>
        <p:spPr>
          <a:xfrm>
            <a:off x="7803670" y="4255116"/>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6" name="Credit">
            <a:extLst>
              <a:ext uri="{FF2B5EF4-FFF2-40B4-BE49-F238E27FC236}">
                <a16:creationId xmlns:a16="http://schemas.microsoft.com/office/drawing/2014/main" id="{4FE8B29E-5485-7309-EB17-04B8C176B039}"/>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8524978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Not a layout—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8ED9E-C7D5-9B94-36BD-FAC0C329BEA7}"/>
              </a:ext>
            </a:extLst>
          </p:cNvPr>
          <p:cNvSpPr>
            <a:spLocks noGrp="1"/>
          </p:cNvSpPr>
          <p:nvPr>
            <p:ph type="title" hasCustomPrompt="1"/>
          </p:nvPr>
        </p:nvSpPr>
        <p:spPr>
          <a:xfrm>
            <a:off x="274320" y="274639"/>
            <a:ext cx="8595360" cy="623886"/>
          </a:xfrm>
          <a:prstGeom prst="rect">
            <a:avLst/>
          </a:prstGeom>
        </p:spPr>
        <p:txBody>
          <a:bodyPr/>
          <a:lstStyle/>
          <a:p>
            <a:pPr algn="ctr"/>
            <a:r>
              <a:rPr lang="en-US" sz="4400" dirty="0"/>
              <a:t>BSPH Brand Colors</a:t>
            </a:r>
          </a:p>
        </p:txBody>
      </p:sp>
      <p:sp>
        <p:nvSpPr>
          <p:cNvPr id="8" name="Text Placeholder 7">
            <a:extLst>
              <a:ext uri="{FF2B5EF4-FFF2-40B4-BE49-F238E27FC236}">
                <a16:creationId xmlns:a16="http://schemas.microsoft.com/office/drawing/2014/main" id="{B5317692-C386-6F73-F30F-4446FA6A6410}"/>
              </a:ext>
            </a:extLst>
          </p:cNvPr>
          <p:cNvSpPr>
            <a:spLocks noGrp="1"/>
          </p:cNvSpPr>
          <p:nvPr>
            <p:ph type="body" sz="quarter" idx="10" hasCustomPrompt="1"/>
          </p:nvPr>
        </p:nvSpPr>
        <p:spPr>
          <a:xfrm>
            <a:off x="274320" y="1021095"/>
            <a:ext cx="2708910" cy="731520"/>
          </a:xfrm>
          <a:prstGeom prst="rect">
            <a:avLst/>
          </a:prstGeom>
          <a:solidFill>
            <a:srgbClr val="002D72"/>
          </a:solidFill>
        </p:spPr>
        <p:txBody>
          <a:bodyPr anchor="ctr"/>
          <a:lstStyle>
            <a:lvl1pPr marL="0" indent="0">
              <a:buNone/>
              <a:defRPr sz="1400" b="0">
                <a:latin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1" dirty="0">
                <a:solidFill>
                  <a:schemeClr val="bg1"/>
                </a:solidFill>
              </a:rPr>
              <a:t>Accent 1: </a:t>
            </a:r>
            <a:r>
              <a:rPr lang="en-US" dirty="0">
                <a:solidFill>
                  <a:schemeClr val="bg1"/>
                </a:solidFill>
              </a:rPr>
              <a:t>Heritage Blue</a:t>
            </a:r>
            <a:br>
              <a:rPr lang="en-US" dirty="0">
                <a:solidFill>
                  <a:schemeClr val="bg1"/>
                </a:solidFill>
              </a:rPr>
            </a:br>
            <a:r>
              <a:rPr lang="en-US" dirty="0">
                <a:solidFill>
                  <a:schemeClr val="bg1"/>
                </a:solidFill>
              </a:rPr>
              <a:t>#002D72 </a:t>
            </a:r>
          </a:p>
        </p:txBody>
      </p:sp>
      <p:sp>
        <p:nvSpPr>
          <p:cNvPr id="9" name="Text Placeholder 7">
            <a:extLst>
              <a:ext uri="{FF2B5EF4-FFF2-40B4-BE49-F238E27FC236}">
                <a16:creationId xmlns:a16="http://schemas.microsoft.com/office/drawing/2014/main" id="{F8E10099-0AE7-B90B-738B-65FDCAFE8255}"/>
              </a:ext>
            </a:extLst>
          </p:cNvPr>
          <p:cNvSpPr>
            <a:spLocks noGrp="1"/>
          </p:cNvSpPr>
          <p:nvPr>
            <p:ph type="body" sz="quarter" idx="11" hasCustomPrompt="1"/>
          </p:nvPr>
        </p:nvSpPr>
        <p:spPr>
          <a:xfrm>
            <a:off x="274320" y="1839586"/>
            <a:ext cx="2708910" cy="731520"/>
          </a:xfrm>
          <a:prstGeom prst="rect">
            <a:avLst/>
          </a:prstGeom>
          <a:solidFill>
            <a:schemeClr val="accent2"/>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solidFill>
                  <a:schemeClr val="bg1"/>
                </a:solidFill>
              </a:rPr>
              <a:t>Accent 2: Dark blue </a:t>
            </a:r>
            <a:br>
              <a:rPr lang="en-US" b="1" dirty="0">
                <a:solidFill>
                  <a:schemeClr val="bg1"/>
                </a:solidFill>
              </a:rPr>
            </a:br>
            <a:r>
              <a:rPr lang="en-US" b="1" dirty="0">
                <a:solidFill>
                  <a:schemeClr val="bg1"/>
                </a:solidFill>
              </a:rPr>
              <a:t>#0072CB</a:t>
            </a:r>
            <a:endParaRPr lang="en-US" dirty="0">
              <a:solidFill>
                <a:schemeClr val="bg1"/>
              </a:solidFill>
            </a:endParaRPr>
          </a:p>
        </p:txBody>
      </p:sp>
      <p:sp>
        <p:nvSpPr>
          <p:cNvPr id="10" name="Text Placeholder 7">
            <a:extLst>
              <a:ext uri="{FF2B5EF4-FFF2-40B4-BE49-F238E27FC236}">
                <a16:creationId xmlns:a16="http://schemas.microsoft.com/office/drawing/2014/main" id="{11DCF10A-F041-F842-D800-282163DD2F68}"/>
              </a:ext>
            </a:extLst>
          </p:cNvPr>
          <p:cNvSpPr>
            <a:spLocks noGrp="1"/>
          </p:cNvSpPr>
          <p:nvPr>
            <p:ph type="body" sz="quarter" idx="12" hasCustomPrompt="1"/>
          </p:nvPr>
        </p:nvSpPr>
        <p:spPr>
          <a:xfrm>
            <a:off x="274320" y="2658077"/>
            <a:ext cx="2708910" cy="731520"/>
          </a:xfrm>
          <a:prstGeom prst="rect">
            <a:avLst/>
          </a:prstGeom>
          <a:solidFill>
            <a:srgbClr val="418FDE"/>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t>Light blue</a:t>
            </a:r>
            <a:br>
              <a:rPr lang="en-US" b="1" dirty="0"/>
            </a:br>
            <a:r>
              <a:rPr lang="en-US" b="1" dirty="0"/>
              <a:t>#418FDE</a:t>
            </a:r>
            <a:endParaRPr lang="en-US" dirty="0"/>
          </a:p>
        </p:txBody>
      </p:sp>
      <p:sp>
        <p:nvSpPr>
          <p:cNvPr id="11" name="Text Placeholder 7">
            <a:extLst>
              <a:ext uri="{FF2B5EF4-FFF2-40B4-BE49-F238E27FC236}">
                <a16:creationId xmlns:a16="http://schemas.microsoft.com/office/drawing/2014/main" id="{0C68F8A9-25DD-F8F7-B806-93575EAA46E4}"/>
              </a:ext>
            </a:extLst>
          </p:cNvPr>
          <p:cNvSpPr>
            <a:spLocks noGrp="1"/>
          </p:cNvSpPr>
          <p:nvPr>
            <p:ph type="body" sz="quarter" idx="13" hasCustomPrompt="1"/>
          </p:nvPr>
        </p:nvSpPr>
        <p:spPr>
          <a:xfrm>
            <a:off x="274320" y="3476568"/>
            <a:ext cx="2708910" cy="731520"/>
          </a:xfrm>
          <a:prstGeom prst="rect">
            <a:avLst/>
          </a:prstGeom>
          <a:solidFill>
            <a:srgbClr val="28614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3: Dark green </a:t>
            </a:r>
            <a:br>
              <a:rPr lang="en-US" b="1" dirty="0">
                <a:solidFill>
                  <a:schemeClr val="bg1"/>
                </a:solidFill>
              </a:rPr>
            </a:br>
            <a:r>
              <a:rPr lang="en-US" dirty="0">
                <a:solidFill>
                  <a:schemeClr val="bg1"/>
                </a:solidFill>
              </a:rPr>
              <a:t>#286140</a:t>
            </a:r>
          </a:p>
        </p:txBody>
      </p:sp>
      <p:sp>
        <p:nvSpPr>
          <p:cNvPr id="12" name="Text Placeholder 7">
            <a:extLst>
              <a:ext uri="{FF2B5EF4-FFF2-40B4-BE49-F238E27FC236}">
                <a16:creationId xmlns:a16="http://schemas.microsoft.com/office/drawing/2014/main" id="{F38C0B56-8647-1AAF-25A0-3E02EE8A5989}"/>
              </a:ext>
            </a:extLst>
          </p:cNvPr>
          <p:cNvSpPr>
            <a:spLocks noGrp="1"/>
          </p:cNvSpPr>
          <p:nvPr>
            <p:ph type="body" sz="quarter" idx="14" hasCustomPrompt="1"/>
          </p:nvPr>
        </p:nvSpPr>
        <p:spPr>
          <a:xfrm>
            <a:off x="274320" y="4295058"/>
            <a:ext cx="2708910" cy="731520"/>
          </a:xfrm>
          <a:prstGeom prst="rect">
            <a:avLst/>
          </a:prstGeom>
          <a:solidFill>
            <a:srgbClr val="708549"/>
          </a:solidFill>
        </p:spPr>
        <p:txBody>
          <a:bodyPr anchor="ctr"/>
          <a:lstStyle>
            <a:lvl1pPr marL="0" indent="0">
              <a:buNone/>
              <a:defRPr sz="1400" b="1">
                <a:solidFill>
                  <a:schemeClr val="bg1"/>
                </a:solidFill>
                <a:latin typeface="Calibri" panose="020F0502020204030204" pitchFamily="34" charset="0"/>
                <a:cs typeface="Calibri" panose="020F0502020204030204" pitchFamily="34" charset="0"/>
              </a:defRPr>
            </a:lvl1pPr>
          </a:lstStyle>
          <a:p>
            <a:r>
              <a:rPr lang="en-US" dirty="0"/>
              <a:t>Light green</a:t>
            </a:r>
            <a:br>
              <a:rPr lang="en-US" dirty="0"/>
            </a:br>
            <a:r>
              <a:rPr lang="en-US" dirty="0"/>
              <a:t>#708549</a:t>
            </a:r>
          </a:p>
        </p:txBody>
      </p:sp>
      <p:sp>
        <p:nvSpPr>
          <p:cNvPr id="20" name="Text Placeholder 7">
            <a:extLst>
              <a:ext uri="{FF2B5EF4-FFF2-40B4-BE49-F238E27FC236}">
                <a16:creationId xmlns:a16="http://schemas.microsoft.com/office/drawing/2014/main" id="{296ECBA6-08AE-47C0-104F-E4852C9E4B45}"/>
              </a:ext>
            </a:extLst>
          </p:cNvPr>
          <p:cNvSpPr>
            <a:spLocks noGrp="1"/>
          </p:cNvSpPr>
          <p:nvPr>
            <p:ph type="body" sz="quarter" idx="15" hasCustomPrompt="1"/>
          </p:nvPr>
        </p:nvSpPr>
        <p:spPr>
          <a:xfrm>
            <a:off x="3217545" y="1021095"/>
            <a:ext cx="2708910" cy="731520"/>
          </a:xfrm>
          <a:prstGeom prst="rect">
            <a:avLst/>
          </a:prstGeom>
          <a:solidFill>
            <a:schemeClr val="accent4"/>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4: Dark Purple </a:t>
            </a:r>
            <a:br>
              <a:rPr lang="en-US" b="1" dirty="0">
                <a:solidFill>
                  <a:schemeClr val="bg1"/>
                </a:solidFill>
              </a:rPr>
            </a:br>
            <a:r>
              <a:rPr lang="en-US" dirty="0">
                <a:solidFill>
                  <a:schemeClr val="bg1"/>
                </a:solidFill>
              </a:rPr>
              <a:t>#A45C98</a:t>
            </a:r>
          </a:p>
        </p:txBody>
      </p:sp>
      <p:sp>
        <p:nvSpPr>
          <p:cNvPr id="21" name="Text Placeholder 7">
            <a:extLst>
              <a:ext uri="{FF2B5EF4-FFF2-40B4-BE49-F238E27FC236}">
                <a16:creationId xmlns:a16="http://schemas.microsoft.com/office/drawing/2014/main" id="{8082A320-73D7-C7F7-8799-5C0CB7F4F2AB}"/>
              </a:ext>
            </a:extLst>
          </p:cNvPr>
          <p:cNvSpPr>
            <a:spLocks noGrp="1"/>
          </p:cNvSpPr>
          <p:nvPr>
            <p:ph type="body" sz="quarter" idx="16" hasCustomPrompt="1"/>
          </p:nvPr>
        </p:nvSpPr>
        <p:spPr>
          <a:xfrm>
            <a:off x="3217545" y="1839586"/>
            <a:ext cx="2708910" cy="731520"/>
          </a:xfrm>
          <a:prstGeom prst="rect">
            <a:avLst/>
          </a:prstGeom>
          <a:solidFill>
            <a:srgbClr val="9E8FB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dirty="0">
                <a:solidFill>
                  <a:schemeClr val="bg1"/>
                </a:solidFill>
              </a:rPr>
              <a:t>Light purple</a:t>
            </a:r>
            <a:br>
              <a:rPr lang="en-US" dirty="0">
                <a:solidFill>
                  <a:schemeClr val="bg1"/>
                </a:solidFill>
              </a:rPr>
            </a:br>
            <a:r>
              <a:rPr lang="en-US" dirty="0">
                <a:solidFill>
                  <a:schemeClr val="bg1"/>
                </a:solidFill>
              </a:rPr>
              <a:t>#9E8FB0</a:t>
            </a:r>
          </a:p>
        </p:txBody>
      </p:sp>
      <p:sp>
        <p:nvSpPr>
          <p:cNvPr id="22" name="Text Placeholder 7">
            <a:extLst>
              <a:ext uri="{FF2B5EF4-FFF2-40B4-BE49-F238E27FC236}">
                <a16:creationId xmlns:a16="http://schemas.microsoft.com/office/drawing/2014/main" id="{8852CF16-D3D8-CCBA-CACA-A47B9D692915}"/>
              </a:ext>
            </a:extLst>
          </p:cNvPr>
          <p:cNvSpPr>
            <a:spLocks noGrp="1"/>
          </p:cNvSpPr>
          <p:nvPr>
            <p:ph type="body" sz="quarter" idx="17" hasCustomPrompt="1"/>
          </p:nvPr>
        </p:nvSpPr>
        <p:spPr>
          <a:xfrm>
            <a:off x="3217545" y="2658077"/>
            <a:ext cx="2708910" cy="731520"/>
          </a:xfrm>
          <a:prstGeom prst="rect">
            <a:avLst/>
          </a:prstGeom>
          <a:solidFill>
            <a:srgbClr val="CF452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5: Dark orange</a:t>
            </a:r>
            <a:br>
              <a:rPr lang="en-US" b="1" dirty="0">
                <a:solidFill>
                  <a:schemeClr val="bg1"/>
                </a:solidFill>
              </a:rPr>
            </a:br>
            <a:r>
              <a:rPr lang="en-US" b="1" dirty="0">
                <a:solidFill>
                  <a:schemeClr val="bg1"/>
                </a:solidFill>
              </a:rPr>
              <a:t>#</a:t>
            </a:r>
            <a:r>
              <a:rPr lang="en-US" dirty="0">
                <a:solidFill>
                  <a:schemeClr val="bg1"/>
                </a:solidFill>
              </a:rPr>
              <a:t>CF4520</a:t>
            </a:r>
          </a:p>
        </p:txBody>
      </p:sp>
      <p:sp>
        <p:nvSpPr>
          <p:cNvPr id="23" name="Text Placeholder 7">
            <a:extLst>
              <a:ext uri="{FF2B5EF4-FFF2-40B4-BE49-F238E27FC236}">
                <a16:creationId xmlns:a16="http://schemas.microsoft.com/office/drawing/2014/main" id="{F2BB1508-DD8D-5A21-F8F7-6016970FF895}"/>
              </a:ext>
            </a:extLst>
          </p:cNvPr>
          <p:cNvSpPr>
            <a:spLocks noGrp="1"/>
          </p:cNvSpPr>
          <p:nvPr>
            <p:ph type="body" sz="quarter" idx="18" hasCustomPrompt="1"/>
          </p:nvPr>
        </p:nvSpPr>
        <p:spPr>
          <a:xfrm>
            <a:off x="3217545" y="3476568"/>
            <a:ext cx="2708910" cy="731520"/>
          </a:xfrm>
          <a:prstGeom prst="rect">
            <a:avLst/>
          </a:prstGeom>
          <a:solidFill>
            <a:srgbClr val="D66D50"/>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t>Light orange</a:t>
            </a:r>
            <a:br>
              <a:rPr lang="en-US" b="1" dirty="0"/>
            </a:br>
            <a:r>
              <a:rPr lang="en-US" b="1" dirty="0"/>
              <a:t>#D66D50</a:t>
            </a:r>
            <a:endParaRPr lang="en-US" dirty="0"/>
          </a:p>
        </p:txBody>
      </p:sp>
      <p:sp>
        <p:nvSpPr>
          <p:cNvPr id="24" name="Text Placeholder 7">
            <a:extLst>
              <a:ext uri="{FF2B5EF4-FFF2-40B4-BE49-F238E27FC236}">
                <a16:creationId xmlns:a16="http://schemas.microsoft.com/office/drawing/2014/main" id="{E2720519-E40E-DA4C-237B-20685223E273}"/>
              </a:ext>
            </a:extLst>
          </p:cNvPr>
          <p:cNvSpPr>
            <a:spLocks noGrp="1"/>
          </p:cNvSpPr>
          <p:nvPr>
            <p:ph type="body" sz="quarter" idx="19" hasCustomPrompt="1"/>
          </p:nvPr>
        </p:nvSpPr>
        <p:spPr>
          <a:xfrm>
            <a:off x="3217545" y="4295058"/>
            <a:ext cx="2708910" cy="731520"/>
          </a:xfrm>
          <a:prstGeom prst="rect">
            <a:avLst/>
          </a:prstGeom>
          <a:solidFill>
            <a:srgbClr val="F1C40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t>Accent 6: Yellow</a:t>
            </a:r>
            <a:br>
              <a:rPr lang="en-US" b="1" dirty="0"/>
            </a:br>
            <a:r>
              <a:rPr lang="en-US" dirty="0"/>
              <a:t>#F1C400</a:t>
            </a:r>
          </a:p>
        </p:txBody>
      </p:sp>
      <p:sp>
        <p:nvSpPr>
          <p:cNvPr id="30" name="Text Placeholder 7">
            <a:extLst>
              <a:ext uri="{FF2B5EF4-FFF2-40B4-BE49-F238E27FC236}">
                <a16:creationId xmlns:a16="http://schemas.microsoft.com/office/drawing/2014/main" id="{0085FD96-ED35-60C1-D1C8-BDFE09188E4D}"/>
              </a:ext>
            </a:extLst>
          </p:cNvPr>
          <p:cNvSpPr>
            <a:spLocks noGrp="1"/>
          </p:cNvSpPr>
          <p:nvPr>
            <p:ph type="body" sz="quarter" idx="20" hasCustomPrompt="1"/>
          </p:nvPr>
        </p:nvSpPr>
        <p:spPr>
          <a:xfrm>
            <a:off x="6160770" y="1021095"/>
            <a:ext cx="2708910" cy="1058863"/>
          </a:xfrm>
          <a:prstGeom prst="rect">
            <a:avLst/>
          </a:prstGeom>
        </p:spPr>
        <p:txBody>
          <a:bodyPr anchor="ctr"/>
          <a:lstStyle>
            <a:lvl1pPr marL="0" indent="0">
              <a:buNone/>
              <a:defRPr sz="1400">
                <a:latin typeface="Calibri" panose="020F0502020204030204" pitchFamily="34" charset="0"/>
                <a:cs typeface="Calibri" panose="020F0502020204030204" pitchFamily="34" charset="0"/>
              </a:defRPr>
            </a:lvl1pPr>
          </a:lstStyle>
          <a:p>
            <a:r>
              <a:rPr lang="en-US" b="1" dirty="0">
                <a:solidFill>
                  <a:srgbClr val="0077D8"/>
                </a:solidFill>
              </a:rPr>
              <a:t>Hyperlink color</a:t>
            </a:r>
            <a:br>
              <a:rPr lang="en-US" b="1" dirty="0">
                <a:solidFill>
                  <a:srgbClr val="0077D8"/>
                </a:solidFill>
              </a:rPr>
            </a:br>
            <a:r>
              <a:rPr lang="en-US" dirty="0">
                <a:solidFill>
                  <a:srgbClr val="0077D8"/>
                </a:solidFill>
              </a:rPr>
              <a:t>#0077D8 </a:t>
            </a:r>
            <a:br>
              <a:rPr lang="en-US" dirty="0">
                <a:solidFill>
                  <a:srgbClr val="0077D8"/>
                </a:solidFill>
              </a:rPr>
            </a:br>
            <a:r>
              <a:rPr lang="en-US" dirty="0">
                <a:solidFill>
                  <a:srgbClr val="0077D8"/>
                </a:solidFill>
                <a:hlinkClick r:id="rId2"/>
              </a:rPr>
              <a:t>https://cnn.com</a:t>
            </a:r>
            <a:endParaRPr lang="en-US" dirty="0">
              <a:solidFill>
                <a:srgbClr val="0077D8"/>
              </a:solidFill>
            </a:endParaRPr>
          </a:p>
        </p:txBody>
      </p:sp>
      <p:sp>
        <p:nvSpPr>
          <p:cNvPr id="31" name="Text Placeholder 7">
            <a:extLst>
              <a:ext uri="{FF2B5EF4-FFF2-40B4-BE49-F238E27FC236}">
                <a16:creationId xmlns:a16="http://schemas.microsoft.com/office/drawing/2014/main" id="{478E9517-4EFE-E191-F300-77DCF7AF81A0}"/>
              </a:ext>
            </a:extLst>
          </p:cNvPr>
          <p:cNvSpPr>
            <a:spLocks noGrp="1"/>
          </p:cNvSpPr>
          <p:nvPr>
            <p:ph type="body" sz="quarter" idx="21" hasCustomPrompt="1"/>
          </p:nvPr>
        </p:nvSpPr>
        <p:spPr>
          <a:xfrm>
            <a:off x="6160770" y="2222023"/>
            <a:ext cx="2708910" cy="1900381"/>
          </a:xfrm>
          <a:prstGeom prst="rect">
            <a:avLst/>
          </a:prstGeom>
        </p:spPr>
        <p:txBody>
          <a:bodyPr anchor="ctr"/>
          <a:lstStyle>
            <a:lvl1pPr marL="0" indent="0">
              <a:buNone/>
              <a:defRPr sz="1400">
                <a:latin typeface="Calibri" panose="020F0502020204030204" pitchFamily="34" charset="0"/>
                <a:cs typeface="Calibri" panose="020F0502020204030204" pitchFamily="34" charset="0"/>
              </a:defRPr>
            </a:lvl1pPr>
          </a:lstStyle>
          <a:p>
            <a:r>
              <a:rPr lang="en-US" b="1" dirty="0">
                <a:solidFill>
                  <a:schemeClr val="accent5"/>
                </a:solidFill>
              </a:rPr>
              <a:t>Followed hyperlink color*</a:t>
            </a:r>
            <a:r>
              <a:rPr lang="en-US" dirty="0">
                <a:solidFill>
                  <a:schemeClr val="accent5"/>
                </a:solidFill>
              </a:rPr>
              <a:t> #CF4520</a:t>
            </a:r>
            <a:br>
              <a:rPr lang="en-US" dirty="0">
                <a:solidFill>
                  <a:schemeClr val="accent5"/>
                </a:solidFill>
              </a:rPr>
            </a:br>
            <a:r>
              <a:rPr lang="en-US" dirty="0">
                <a:solidFill>
                  <a:schemeClr val="accent5"/>
                </a:solidFill>
                <a:hlinkClick r:id="rId2"/>
              </a:rPr>
              <a:t>https://cnn.com</a:t>
            </a:r>
            <a:endParaRPr lang="en-US" dirty="0">
              <a:solidFill>
                <a:schemeClr val="accent5"/>
              </a:solidFill>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Followed hyperlink color only changes after the link is opened. Color reverts to original hyperlink color even when you save PPT and reopen.</a:t>
            </a:r>
          </a:p>
        </p:txBody>
      </p:sp>
    </p:spTree>
    <p:extLst>
      <p:ext uri="{BB962C8B-B14F-4D97-AF65-F5344CB8AC3E}">
        <p14:creationId xmlns:p14="http://schemas.microsoft.com/office/powerpoint/2010/main" val="36381265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t a layout—3">
    <p:spTree>
      <p:nvGrpSpPr>
        <p:cNvPr id="1" name=""/>
        <p:cNvGrpSpPr/>
        <p:nvPr/>
      </p:nvGrpSpPr>
      <p:grpSpPr>
        <a:xfrm>
          <a:off x="0" y="0"/>
          <a:ext cx="0" cy="0"/>
          <a:chOff x="0" y="0"/>
          <a:chExt cx="0" cy="0"/>
        </a:xfrm>
      </p:grpSpPr>
      <p:pic>
        <p:nvPicPr>
          <p:cNvPr id="4" name="Picture 3" descr="A chart of different colors&#10;&#10;AI-generated content may be incorrect.">
            <a:extLst>
              <a:ext uri="{FF2B5EF4-FFF2-40B4-BE49-F238E27FC236}">
                <a16:creationId xmlns:a16="http://schemas.microsoft.com/office/drawing/2014/main" id="{F8694689-921B-2A56-B35F-F5E9B2924D79}"/>
              </a:ext>
            </a:extLst>
          </p:cNvPr>
          <p:cNvPicPr>
            <a:picLocks noChangeAspect="1"/>
          </p:cNvPicPr>
          <p:nvPr userDrawn="1"/>
        </p:nvPicPr>
        <p:blipFill>
          <a:blip r:embed="rId2"/>
          <a:stretch>
            <a:fillRect/>
          </a:stretch>
        </p:blipFill>
        <p:spPr>
          <a:xfrm>
            <a:off x="2452" y="0"/>
            <a:ext cx="9141547" cy="5144879"/>
          </a:xfrm>
          <a:prstGeom prst="rect">
            <a:avLst/>
          </a:prstGeom>
        </p:spPr>
      </p:pic>
      <p:pic>
        <p:nvPicPr>
          <p:cNvPr id="5" name="Picture 4">
            <a:extLst>
              <a:ext uri="{FF2B5EF4-FFF2-40B4-BE49-F238E27FC236}">
                <a16:creationId xmlns:a16="http://schemas.microsoft.com/office/drawing/2014/main" id="{3D049112-3C1D-45E3-B320-D6D2D5453CDD}"/>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453" y="-1379"/>
            <a:ext cx="9141547" cy="5144879"/>
          </a:xfrm>
          <a:prstGeom prst="rect">
            <a:avLst/>
          </a:prstGeom>
        </p:spPr>
      </p:pic>
    </p:spTree>
    <p:extLst>
      <p:ext uri="{BB962C8B-B14F-4D97-AF65-F5344CB8AC3E}">
        <p14:creationId xmlns:p14="http://schemas.microsoft.com/office/powerpoint/2010/main" val="136535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ditional section">
    <p:spTree>
      <p:nvGrpSpPr>
        <p:cNvPr id="1" name=""/>
        <p:cNvGrpSpPr/>
        <p:nvPr/>
      </p:nvGrpSpPr>
      <p:grpSpPr>
        <a:xfrm>
          <a:off x="0" y="0"/>
          <a:ext cx="0" cy="0"/>
          <a:chOff x="0" y="0"/>
          <a:chExt cx="0" cy="0"/>
        </a:xfrm>
      </p:grpSpPr>
      <p:sp>
        <p:nvSpPr>
          <p:cNvPr id="4" name="Decorative bar">
            <a:extLst>
              <a:ext uri="{FF2B5EF4-FFF2-40B4-BE49-F238E27FC236}">
                <a16:creationId xmlns:a16="http://schemas.microsoft.com/office/drawing/2014/main" id="{BD132701-7BD1-BB69-31C5-E14DAE63E8D0}"/>
              </a:ext>
              <a:ext uri="{C183D7F6-B498-43B3-948B-1728B52AA6E4}">
                <adec:decorative xmlns:adec="http://schemas.microsoft.com/office/drawing/2017/decorative" val="1"/>
              </a:ext>
            </a:extLst>
          </p:cNvPr>
          <p:cNvSpPr/>
          <p:nvPr userDrawn="1"/>
        </p:nvSpPr>
        <p:spPr>
          <a:xfrm>
            <a:off x="2557034" y="1472513"/>
            <a:ext cx="6583680" cy="9144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5" name="Decorative line">
            <a:extLst>
              <a:ext uri="{FF2B5EF4-FFF2-40B4-BE49-F238E27FC236}">
                <a16:creationId xmlns:a16="http://schemas.microsoft.com/office/drawing/2014/main" id="{9E5811FD-A6C6-FABD-43C2-4A80A5E9E2B2}"/>
              </a:ext>
            </a:extLst>
          </p:cNvPr>
          <p:cNvSpPr/>
          <p:nvPr userDrawn="1"/>
        </p:nvSpPr>
        <p:spPr>
          <a:xfrm>
            <a:off x="2554969" y="2313761"/>
            <a:ext cx="6583680" cy="73152"/>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Section title">
            <a:extLst>
              <a:ext uri="{FF2B5EF4-FFF2-40B4-BE49-F238E27FC236}">
                <a16:creationId xmlns:a16="http://schemas.microsoft.com/office/drawing/2014/main" id="{DF36C248-7ED8-B083-7A2D-55F99407809E}"/>
              </a:ext>
            </a:extLst>
          </p:cNvPr>
          <p:cNvSpPr>
            <a:spLocks noGrp="1"/>
          </p:cNvSpPr>
          <p:nvPr>
            <p:ph type="title"/>
          </p:nvPr>
        </p:nvSpPr>
        <p:spPr>
          <a:xfrm>
            <a:off x="2552904" y="1472513"/>
            <a:ext cx="6583680"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5194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slideLayout" Target="../slideLayouts/slideLayout80.xml"/><Relationship Id="rId1" Type="http://schemas.openxmlformats.org/officeDocument/2006/relationships/slideLayout" Target="../slideLayouts/slideLayout79.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9" Type="http://schemas.openxmlformats.org/officeDocument/2006/relationships/slideLayout" Target="../slideLayouts/slideLayout54.xml"/><Relationship Id="rId21" Type="http://schemas.openxmlformats.org/officeDocument/2006/relationships/slideLayout" Target="../slideLayouts/slideLayout36.xml"/><Relationship Id="rId34" Type="http://schemas.openxmlformats.org/officeDocument/2006/relationships/slideLayout" Target="../slideLayouts/slideLayout49.xml"/><Relationship Id="rId42" Type="http://schemas.openxmlformats.org/officeDocument/2006/relationships/image" Target="../media/image6.png"/><Relationship Id="rId7" Type="http://schemas.openxmlformats.org/officeDocument/2006/relationships/slideLayout" Target="../slideLayouts/slideLayout2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29" Type="http://schemas.openxmlformats.org/officeDocument/2006/relationships/slideLayout" Target="../slideLayouts/slideLayout44.xml"/><Relationship Id="rId41" Type="http://schemas.openxmlformats.org/officeDocument/2006/relationships/tags" Target="../tags/tag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slideLayout" Target="../slideLayouts/slideLayout47.xml"/><Relationship Id="rId37" Type="http://schemas.openxmlformats.org/officeDocument/2006/relationships/slideLayout" Target="../slideLayouts/slideLayout52.xml"/><Relationship Id="rId40" Type="http://schemas.openxmlformats.org/officeDocument/2006/relationships/theme" Target="../theme/theme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36" Type="http://schemas.openxmlformats.org/officeDocument/2006/relationships/slideLayout" Target="../slideLayouts/slideLayout51.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slideLayout" Target="../slideLayouts/slideLayout46.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35" Type="http://schemas.openxmlformats.org/officeDocument/2006/relationships/slideLayout" Target="../slideLayouts/slideLayout50.xml"/><Relationship Id="rId8" Type="http://schemas.openxmlformats.org/officeDocument/2006/relationships/slideLayout" Target="../slideLayouts/slideLayout23.xml"/><Relationship Id="rId3" Type="http://schemas.openxmlformats.org/officeDocument/2006/relationships/slideLayout" Target="../slideLayouts/slideLayout18.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slideLayout" Target="../slideLayouts/slideLayout48.xml"/><Relationship Id="rId38"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image" Target="../media/image8.png"/><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image" Target="../media/image8.png"/><Relationship Id="rId5" Type="http://schemas.openxmlformats.org/officeDocument/2006/relationships/theme" Target="../theme/theme8.xml"/><Relationship Id="rId4" Type="http://schemas.openxmlformats.org/officeDocument/2006/relationships/slideLayout" Target="../slideLayouts/slideLayout71.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5" Type="http://schemas.openxmlformats.org/officeDocument/2006/relationships/slideLayout" Target="../slideLayouts/slideLayout76.xml"/><Relationship Id="rId10" Type="http://schemas.openxmlformats.org/officeDocument/2006/relationships/image" Target="../media/image6.png"/><Relationship Id="rId4" Type="http://schemas.openxmlformats.org/officeDocument/2006/relationships/slideLayout" Target="../slideLayouts/slideLayout75.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4" name="BSPH Torch" descr="Logo, Johns Hopkins Bloomberg School of Public Health—shield with torch.">
            <a:extLst>
              <a:ext uri="{FF2B5EF4-FFF2-40B4-BE49-F238E27FC236}">
                <a16:creationId xmlns:a16="http://schemas.microsoft.com/office/drawing/2014/main" id="{75E91237-B658-C797-2C3D-F71318D8E671}"/>
              </a:ext>
            </a:extLst>
          </p:cNvPr>
          <p:cNvPicPr>
            <a:picLocks noChangeAspect="1"/>
          </p:cNvPicPr>
          <p:nvPr userDrawn="1"/>
        </p:nvPicPr>
        <p:blipFill>
          <a:blip r:embed="rId10"/>
          <a:stretch>
            <a:fillRect/>
          </a:stretch>
        </p:blipFill>
        <p:spPr>
          <a:xfrm>
            <a:off x="0" y="0"/>
            <a:ext cx="3567113" cy="5143500"/>
          </a:xfrm>
          <a:prstGeom prst="rect">
            <a:avLst/>
          </a:prstGeom>
        </p:spPr>
      </p:pic>
      <p:sp>
        <p:nvSpPr>
          <p:cNvPr id="2" name="Title"/>
          <p:cNvSpPr>
            <a:spLocks noGrp="1"/>
          </p:cNvSpPr>
          <p:nvPr>
            <p:ph type="title"/>
          </p:nvPr>
        </p:nvSpPr>
        <p:spPr>
          <a:xfrm>
            <a:off x="3708399" y="250934"/>
            <a:ext cx="5283201" cy="1294894"/>
          </a:xfrm>
          <a:prstGeom prst="rect">
            <a:avLst/>
          </a:prstGeom>
        </p:spPr>
        <p:txBody>
          <a:bodyPr vert="horz" lIns="91440" tIns="45720" rIns="91440" bIns="45720" rtlCol="0" anchor="b">
            <a:noAutofit/>
          </a:bodyPr>
          <a:lstStyle/>
          <a:p>
            <a:r>
              <a:rPr lang="en-US"/>
              <a:t>Click to edit Master title style</a:t>
            </a:r>
            <a:endParaRPr lang="en-US" dirty="0"/>
          </a:p>
        </p:txBody>
      </p:sp>
      <p:sp>
        <p:nvSpPr>
          <p:cNvPr id="5" name="Slide number">
            <a:extLst>
              <a:ext uri="{FF2B5EF4-FFF2-40B4-BE49-F238E27FC236}">
                <a16:creationId xmlns:a16="http://schemas.microsoft.com/office/drawing/2014/main" id="{0FFA83D4-AF88-D74F-8A9B-B9D1D359A036}"/>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
        <p:nvSpPr>
          <p:cNvPr id="7" name="Decorative bar">
            <a:extLst>
              <a:ext uri="{FF2B5EF4-FFF2-40B4-BE49-F238E27FC236}">
                <a16:creationId xmlns:a16="http://schemas.microsoft.com/office/drawing/2014/main" id="{52F35ABD-D203-0BEC-025C-471A483CF36F}"/>
              </a:ext>
              <a:ext uri="{C183D7F6-B498-43B3-948B-1728B52AA6E4}">
                <adec:decorative xmlns:adec="http://schemas.microsoft.com/office/drawing/2017/decorative" val="1"/>
              </a:ext>
            </a:extLst>
          </p:cNvPr>
          <p:cNvSpPr/>
          <p:nvPr userDrawn="1"/>
        </p:nvSpPr>
        <p:spPr>
          <a:xfrm>
            <a:off x="3303" y="3431309"/>
            <a:ext cx="9140697" cy="1294894"/>
          </a:xfrm>
          <a:prstGeom prst="rect">
            <a:avLst/>
          </a:prstGeom>
          <a:solidFill>
            <a:schemeClr val="accent4"/>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BSPH logo" descr="A blue and white logo&#10;&#10;AI-generated content may be incorrect.">
            <a:extLst>
              <a:ext uri="{FF2B5EF4-FFF2-40B4-BE49-F238E27FC236}">
                <a16:creationId xmlns:a16="http://schemas.microsoft.com/office/drawing/2014/main" id="{D07E542D-6372-595D-6AC0-6BC0DCE17173}"/>
              </a:ext>
            </a:extLst>
          </p:cNvPr>
          <p:cNvPicPr>
            <a:picLocks noChangeAspect="1"/>
          </p:cNvPicPr>
          <p:nvPr userDrawn="1"/>
        </p:nvPicPr>
        <p:blipFill>
          <a:blip r:embed="rId11"/>
          <a:stretch>
            <a:fillRect/>
          </a:stretch>
        </p:blipFill>
        <p:spPr>
          <a:xfrm>
            <a:off x="40508" y="3454400"/>
            <a:ext cx="3429370" cy="1248712"/>
          </a:xfrm>
          <a:prstGeom prst="rect">
            <a:avLst/>
          </a:prstGeom>
        </p:spPr>
      </p:pic>
    </p:spTree>
    <p:extLst>
      <p:ext uri="{BB962C8B-B14F-4D97-AF65-F5344CB8AC3E}">
        <p14:creationId xmlns:p14="http://schemas.microsoft.com/office/powerpoint/2010/main" val="1133219287"/>
      </p:ext>
    </p:extLst>
  </p:cSld>
  <p:clrMap bg1="lt1" tx1="dk1" bg2="lt2" tx2="dk2" accent1="accent1" accent2="accent2" accent3="accent3" accent4="accent4" accent5="accent5" accent6="accent6" hlink="hlink" folHlink="folHlink"/>
  <p:sldLayoutIdLst>
    <p:sldLayoutId id="2147484361" r:id="rId1"/>
    <p:sldLayoutId id="2147484362" r:id="rId2"/>
    <p:sldLayoutId id="2147484357" r:id="rId3"/>
    <p:sldLayoutId id="2147484367" r:id="rId4"/>
    <p:sldLayoutId id="2147484366" r:id="rId5"/>
    <p:sldLayoutId id="2147484358" r:id="rId6"/>
    <p:sldLayoutId id="2147484365" r:id="rId7"/>
    <p:sldLayoutId id="2147484364" r:id="rId8"/>
  </p:sldLayoutIdLst>
  <p:hf hdr="0" ftr="0" dt="0"/>
  <p:txStyles>
    <p:titleStyle>
      <a:lvl1pPr algn="ctr" defTabSz="457200" rtl="0" eaLnBrk="1" latinLnBrk="0" hangingPunct="1">
        <a:spcBef>
          <a:spcPct val="0"/>
        </a:spcBef>
        <a:buNone/>
        <a:defRPr sz="2800" kern="1200">
          <a:solidFill>
            <a:schemeClr val="bg1"/>
          </a:solidFill>
          <a:latin typeface="Georgia" panose="02040502050405020303" pitchFamily="18" charset="0"/>
          <a:ea typeface="+mj-ea"/>
          <a:cs typeface="+mj-cs"/>
        </a:defRPr>
      </a:lvl1pPr>
    </p:titleStyle>
    <p:bodyStyle>
      <a:lvl1pPr marL="288925" indent="-288925" algn="l" defTabSz="457200" rtl="0" eaLnBrk="1" latinLnBrk="0" hangingPunct="1">
        <a:spcBef>
          <a:spcPts val="2400"/>
        </a:spcBef>
        <a:buClr>
          <a:srgbClr val="F98419"/>
        </a:buClr>
        <a:buSzPct val="80000"/>
        <a:buFont typeface="Arial" panose="020B0604020202020204" pitchFamily="34" charset="0"/>
        <a:buChar char="►"/>
        <a:defRPr lang="en-US" sz="1600" kern="1200" baseline="0" dirty="0" smtClean="0">
          <a:solidFill>
            <a:schemeClr val="tx1"/>
          </a:solidFill>
          <a:latin typeface="+mn-lt"/>
          <a:ea typeface="+mn-ea"/>
          <a:cs typeface="+mn-cs"/>
        </a:defRPr>
      </a:lvl1pPr>
      <a:lvl2pPr marL="566928" indent="-284163" algn="l" defTabSz="457200" rtl="0" eaLnBrk="1" latinLnBrk="0" hangingPunct="1">
        <a:spcBef>
          <a:spcPts val="0"/>
        </a:spcBef>
        <a:buClr>
          <a:srgbClr val="F98419"/>
        </a:buClr>
        <a:buSzPct val="80000"/>
        <a:buFont typeface="Arial" panose="020B0604020202020204" pitchFamily="34" charset="0"/>
        <a:buChar char="►"/>
        <a:defRPr sz="1600" kern="1200">
          <a:solidFill>
            <a:schemeClr val="tx1"/>
          </a:solidFill>
          <a:latin typeface="+mn-lt"/>
          <a:ea typeface="+mn-ea"/>
          <a:cs typeface="+mn-cs"/>
        </a:defRPr>
      </a:lvl2pPr>
      <a:lvl3pPr marL="566928" indent="237744" algn="l" defTabSz="457200" rtl="0" eaLnBrk="1" latinLnBrk="0" hangingPunct="1">
        <a:spcBef>
          <a:spcPts val="0"/>
        </a:spcBef>
        <a:buClr>
          <a:srgbClr val="F98419"/>
        </a:buClr>
        <a:buFont typeface="Arial" panose="020B0604020202020204" pitchFamily="34" charset="0"/>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9" pos="5664">
          <p15:clr>
            <a:srgbClr val="F26B43"/>
          </p15:clr>
        </p15:guide>
        <p15:guide id="16">
          <p15:clr>
            <a:srgbClr val="F26B43"/>
          </p15:clr>
        </p15:guide>
        <p15:guide id="18" pos="96">
          <p15:clr>
            <a:srgbClr val="F26B43"/>
          </p15:clr>
        </p15:guide>
        <p15:guide id="20" orient="horz" pos="1620" userDrawn="1">
          <p15:clr>
            <a:srgbClr val="F26B43"/>
          </p15:clr>
        </p15:guide>
        <p15:guide id="21" orient="horz" pos="3180" userDrawn="1">
          <p15:clr>
            <a:srgbClr val="547EBF"/>
          </p15:clr>
        </p15:guide>
        <p15:guide id="24" pos="100">
          <p15:clr>
            <a:srgbClr val="F26B43"/>
          </p15:clr>
        </p15:guide>
        <p15:guide id="26" pos="2880" userDrawn="1">
          <p15:clr>
            <a:srgbClr val="F26B43"/>
          </p15:clr>
        </p15:guide>
        <p15:guide id="27" orient="horz" pos="756"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097895"/>
      </p:ext>
    </p:extLst>
  </p:cSld>
  <p:clrMap bg1="lt1" tx1="dk1" bg2="lt2" tx2="dk2" accent1="accent1" accent2="accent2" accent3="accent3" accent4="accent4" accent5="accent5" accent6="accent6" hlink="hlink" folHlink="folHlink"/>
  <p:sldLayoutIdLst>
    <p:sldLayoutId id="2147484604" r:id="rId1"/>
    <p:sldLayoutId id="2147484626" r:id="rId2"/>
    <p:sldLayoutId id="2147484606"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2" name="Torch" descr="Logo, Johns Hopkins Bloomberg School of Public Health—shield with torch.">
            <a:extLst>
              <a:ext uri="{FF2B5EF4-FFF2-40B4-BE49-F238E27FC236}">
                <a16:creationId xmlns:a16="http://schemas.microsoft.com/office/drawing/2014/main" id="{A79E7DBD-4C37-F810-8D16-5DE9411521D1}"/>
              </a:ext>
            </a:extLst>
          </p:cNvPr>
          <p:cNvPicPr>
            <a:picLocks noChangeAspect="1"/>
          </p:cNvPicPr>
          <p:nvPr userDrawn="1"/>
        </p:nvPicPr>
        <p:blipFill>
          <a:blip r:embed="rId5"/>
          <a:stretch>
            <a:fillRect/>
          </a:stretch>
        </p:blipFill>
        <p:spPr>
          <a:xfrm>
            <a:off x="0" y="8909"/>
            <a:ext cx="3567113" cy="5143500"/>
          </a:xfrm>
          <a:prstGeom prst="rect">
            <a:avLst/>
          </a:prstGeom>
        </p:spPr>
      </p:pic>
      <p:sp>
        <p:nvSpPr>
          <p:cNvPr id="3" name="Slide number">
            <a:extLst>
              <a:ext uri="{FF2B5EF4-FFF2-40B4-BE49-F238E27FC236}">
                <a16:creationId xmlns:a16="http://schemas.microsoft.com/office/drawing/2014/main" id="{C8A328E3-9064-B5F2-338E-6C964970B4AB}"/>
              </a:ext>
            </a:extLst>
          </p:cNvPr>
          <p:cNvSpPr>
            <a:spLocks noGrp="1"/>
          </p:cNvSpPr>
          <p:nvPr>
            <p:ph type="sldNum" sz="quarter" idx="4"/>
          </p:nvPr>
        </p:nvSpPr>
        <p:spPr>
          <a:xfrm>
            <a:off x="8342334" y="4813338"/>
            <a:ext cx="649266"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85337325"/>
      </p:ext>
    </p:extLst>
  </p:cSld>
  <p:clrMap bg1="lt1" tx1="dk1" bg2="lt2" tx2="dk2" accent1="accent1" accent2="accent2" accent3="accent3" accent4="accent4" accent5="accent5" accent6="accent6" hlink="hlink" folHlink="folHlink"/>
  <p:sldLayoutIdLst>
    <p:sldLayoutId id="2147483648" r:id="rId1"/>
    <p:sldLayoutId id="2147483649"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9E8FB0"/>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09744"/>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8B48CEA8-F5E3-53AD-0414-15836796DCD7}"/>
              </a:ext>
            </a:extLst>
          </p:cNvPr>
          <p:cNvPicPr>
            <a:picLocks noChangeAspect="1"/>
          </p:cNvPicPr>
          <p:nvPr userDrawn="1"/>
        </p:nvPicPr>
        <p:blipFill>
          <a:blip r:embed="rId3"/>
          <a:stretch>
            <a:fillRect/>
          </a:stretch>
        </p:blipFill>
        <p:spPr>
          <a:xfrm>
            <a:off x="0" y="-8313"/>
            <a:ext cx="9144000" cy="5143500"/>
          </a:xfrm>
          <a:prstGeom prst="rect">
            <a:avLst/>
          </a:prstGeom>
        </p:spPr>
      </p:pic>
    </p:spTree>
    <p:extLst>
      <p:ext uri="{BB962C8B-B14F-4D97-AF65-F5344CB8AC3E}">
        <p14:creationId xmlns:p14="http://schemas.microsoft.com/office/powerpoint/2010/main" val="616642392"/>
      </p:ext>
    </p:extLst>
  </p:cSld>
  <p:clrMap bg1="lt1" tx1="dk1" bg2="lt2" tx2="dk2" accent1="accent1" accent2="accent2" accent3="accent3" accent4="accent4" accent5="accent5" accent6="accent6" hlink="hlink" folHlink="folHlink"/>
  <p:sldLayoutIdLst>
    <p:sldLayoutId id="2147484368" r:id="rId1"/>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10518"/>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2D5F7DEA-D814-4ABE-B3AA-A0BE19E622EC}"/>
              </a:ext>
            </a:extLst>
          </p:cNvPr>
          <p:cNvPicPr>
            <a:picLocks noChangeAspect="1"/>
          </p:cNvPicPr>
          <p:nvPr userDrawn="1"/>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72273191"/>
      </p:ext>
    </p:extLst>
  </p:cSld>
  <p:clrMap bg1="lt1" tx1="dk1" bg2="lt2" tx2="dk2" accent1="accent1" accent2="accent2" accent3="accent3" accent4="accent4" accent5="accent5" accent6="accent6" hlink="hlink" folHlink="folHlink"/>
  <p:sldLayoutIdLst>
    <p:sldLayoutId id="2147484586" r:id="rId1"/>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10518"/>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2D5F7DEA-D814-4ABE-B3AA-A0BE19E622EC}"/>
              </a:ext>
            </a:extLst>
          </p:cNvPr>
          <p:cNvPicPr>
            <a:picLocks noChangeAspect="1"/>
          </p:cNvPicPr>
          <p:nvPr userDrawn="1"/>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02968739"/>
      </p:ext>
    </p:extLst>
  </p:cSld>
  <p:clrMap bg1="lt1" tx1="dk1" bg2="lt2" tx2="dk2" accent1="accent1" accent2="accent2" accent3="accent3" accent4="accent4" accent5="accent5" accent6="accent6" hlink="hlink" folHlink="folHlink"/>
  <p:sldLayoutIdLst>
    <p:sldLayoutId id="2147484614" r:id="rId1"/>
    <p:sldLayoutId id="2147484594" r:id="rId2"/>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p:custDataLst>
              <p:tags r:id="rId41"/>
            </p:custDataLst>
          </p:nvPr>
        </p:nvSpPr>
        <p:spPr bwMode="auto">
          <a:xfrm>
            <a:off x="0" y="0"/>
            <a:ext cx="9144000" cy="965200"/>
          </a:xfrm>
          <a:prstGeom prst="rect">
            <a:avLst/>
          </a:prstGeom>
          <a:solidFill>
            <a:srgbClr val="00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pic>
        <p:nvPicPr>
          <p:cNvPr id="16" name="Logo" descr="Logo, Johns Hopkins Bloomberg School of Public Health—shield with torch.">
            <a:extLst>
              <a:ext uri="{FF2B5EF4-FFF2-40B4-BE49-F238E27FC236}">
                <a16:creationId xmlns:a16="http://schemas.microsoft.com/office/drawing/2014/main" id="{37C8E7E5-3555-2307-4F89-2C791AB54586}"/>
              </a:ext>
            </a:extLst>
          </p:cNvPr>
          <p:cNvPicPr>
            <a:picLocks noChangeAspect="1"/>
          </p:cNvPicPr>
          <p:nvPr userDrawn="1"/>
        </p:nvPicPr>
        <p:blipFill>
          <a:blip r:embed="rId42"/>
          <a:stretch>
            <a:fillRect/>
          </a:stretch>
        </p:blipFill>
        <p:spPr>
          <a:xfrm>
            <a:off x="8224962" y="226932"/>
            <a:ext cx="919038" cy="965200"/>
          </a:xfrm>
          <a:prstGeom prst="rect">
            <a:avLst/>
          </a:prstGeom>
        </p:spPr>
      </p:pic>
      <p:sp>
        <p:nvSpPr>
          <p:cNvPr id="14" name="Decorative line">
            <a:extLst>
              <a:ext uri="{FF2B5EF4-FFF2-40B4-BE49-F238E27FC236}">
                <a16:creationId xmlns:a16="http://schemas.microsoft.com/office/drawing/2014/main" id="{65C36E4A-28C7-6C35-2F8A-8033F2426F81}"/>
              </a:ext>
              <a:ext uri="{C183D7F6-B498-43B3-948B-1728B52AA6E4}">
                <adec:decorative xmlns:adec="http://schemas.microsoft.com/office/drawing/2017/decorative" val="1"/>
              </a:ext>
            </a:extLst>
          </p:cNvPr>
          <p:cNvSpPr/>
          <p:nvPr userDrawn="1"/>
        </p:nvSpPr>
        <p:spPr>
          <a:xfrm>
            <a:off x="0" y="965200"/>
            <a:ext cx="9144000" cy="73152"/>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cNvSpPr>
            <a:spLocks noGrp="1"/>
          </p:cNvSpPr>
          <p:nvPr>
            <p:ph type="title"/>
          </p:nvPr>
        </p:nvSpPr>
        <p:spPr>
          <a:xfrm>
            <a:off x="149313" y="53975"/>
            <a:ext cx="8842287" cy="857250"/>
          </a:xfrm>
          <a:prstGeom prst="rect">
            <a:avLst/>
          </a:prstGeom>
        </p:spPr>
        <p:txBody>
          <a:bodyPr vert="horz" lIns="91440" tIns="45720" rIns="91440" bIns="45720" rtlCol="0" anchor="ctr">
            <a:noAutofit/>
          </a:bodyPr>
          <a:lstStyle/>
          <a:p>
            <a:r>
              <a:rPr lang="en-US" dirty="0"/>
              <a:t>Click to edit Master title style</a:t>
            </a:r>
          </a:p>
        </p:txBody>
      </p:sp>
      <p:sp>
        <p:nvSpPr>
          <p:cNvPr id="3" name="Bullets"/>
          <p:cNvSpPr>
            <a:spLocks noGrp="1"/>
          </p:cNvSpPr>
          <p:nvPr>
            <p:ph type="body" idx="1"/>
          </p:nvPr>
        </p:nvSpPr>
        <p:spPr>
          <a:xfrm>
            <a:off x="149313" y="1200151"/>
            <a:ext cx="8842287" cy="3390899"/>
          </a:xfrm>
          <a:prstGeom prst="rect">
            <a:avLst/>
          </a:prstGeom>
          <a:noFill/>
          <a:ln>
            <a:solidFill>
              <a:srgbClr val="6CACE4">
                <a:alpha val="25000"/>
              </a:srgbClr>
            </a:solidFill>
          </a:ln>
        </p:spPr>
        <p:txBody>
          <a:bodyPr vert="horz" lIns="91440" tIns="45720" rIns="91440" bIns="45720" rtlCol="0">
            <a:noAutofit/>
          </a:bodyPr>
          <a:lstStyle/>
          <a:p>
            <a:pPr lvl="0"/>
            <a:r>
              <a:rPr lang="en-US" dirty="0"/>
              <a:t>Click to add first-level bullet</a:t>
            </a:r>
          </a:p>
          <a:p>
            <a:pPr lvl="1"/>
            <a:r>
              <a:rPr lang="en-US" dirty="0"/>
              <a:t>Second level</a:t>
            </a:r>
          </a:p>
          <a:p>
            <a:pPr lvl="2"/>
            <a:r>
              <a:rPr lang="en-US" dirty="0"/>
              <a:t>Third level</a:t>
            </a:r>
          </a:p>
        </p:txBody>
      </p:sp>
      <p:sp>
        <p:nvSpPr>
          <p:cNvPr id="8" name="Slide number">
            <a:extLst>
              <a:ext uri="{FF2B5EF4-FFF2-40B4-BE49-F238E27FC236}">
                <a16:creationId xmlns:a16="http://schemas.microsoft.com/office/drawing/2014/main" id="{9045C060-0B00-7045-9125-69E17E9947A7}"/>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407250304"/>
      </p:ext>
    </p:extLst>
  </p:cSld>
  <p:clrMap bg1="lt1" tx1="dk1" bg2="lt2" tx2="dk2" accent1="accent1" accent2="accent2" accent3="accent3" accent4="accent4" accent5="accent5" accent6="accent6" hlink="hlink" folHlink="folHlink"/>
  <p:sldLayoutIdLst>
    <p:sldLayoutId id="2147483885" r:id="rId1"/>
    <p:sldLayoutId id="2147483950" r:id="rId2"/>
    <p:sldLayoutId id="2147483886" r:id="rId3"/>
    <p:sldLayoutId id="2147484608" r:id="rId4"/>
    <p:sldLayoutId id="2147483947" r:id="rId5"/>
    <p:sldLayoutId id="2147483921" r:id="rId6"/>
    <p:sldLayoutId id="2147483920" r:id="rId7"/>
    <p:sldLayoutId id="2147483915" r:id="rId8"/>
    <p:sldLayoutId id="2147483889" r:id="rId9"/>
    <p:sldLayoutId id="2147483949" r:id="rId10"/>
    <p:sldLayoutId id="2147483890" r:id="rId11"/>
    <p:sldLayoutId id="2147484612" r:id="rId12"/>
    <p:sldLayoutId id="2147484610" r:id="rId13"/>
    <p:sldLayoutId id="2147484611" r:id="rId14"/>
    <p:sldLayoutId id="2147483945" r:id="rId15"/>
    <p:sldLayoutId id="2147483891" r:id="rId16"/>
    <p:sldLayoutId id="2147483892" r:id="rId17"/>
    <p:sldLayoutId id="2147483893" r:id="rId18"/>
    <p:sldLayoutId id="2147483894" r:id="rId19"/>
    <p:sldLayoutId id="2147483900" r:id="rId20"/>
    <p:sldLayoutId id="2147484584" r:id="rId21"/>
    <p:sldLayoutId id="2147483902" r:id="rId22"/>
    <p:sldLayoutId id="2147483903" r:id="rId23"/>
    <p:sldLayoutId id="2147484623" r:id="rId24"/>
    <p:sldLayoutId id="2147484465" r:id="rId25"/>
    <p:sldLayoutId id="2147483905" r:id="rId26"/>
    <p:sldLayoutId id="2147483906" r:id="rId27"/>
    <p:sldLayoutId id="2147483914" r:id="rId28"/>
    <p:sldLayoutId id="2147483922" r:id="rId29"/>
    <p:sldLayoutId id="2147483909" r:id="rId30"/>
    <p:sldLayoutId id="2147484461" r:id="rId31"/>
    <p:sldLayoutId id="2147484616" r:id="rId32"/>
    <p:sldLayoutId id="2147484581" r:id="rId33"/>
    <p:sldLayoutId id="2147484578" r:id="rId34"/>
    <p:sldLayoutId id="2147484579" r:id="rId35"/>
    <p:sldLayoutId id="2147484460" r:id="rId36"/>
    <p:sldLayoutId id="2147483910" r:id="rId37"/>
    <p:sldLayoutId id="2147483923" r:id="rId38"/>
    <p:sldLayoutId id="2147483911" r:id="rId39"/>
  </p:sldLayoutIdLst>
  <p:hf hdr="0" ftr="0" dt="0"/>
  <p:txStyles>
    <p:titleStyle>
      <a:lvl1pPr algn="l" defTabSz="457200" rtl="0" eaLnBrk="1" latinLnBrk="0" hangingPunct="1">
        <a:spcBef>
          <a:spcPct val="0"/>
        </a:spcBef>
        <a:buNone/>
        <a:defRPr sz="2400" kern="1200">
          <a:solidFill>
            <a:schemeClr val="bg1"/>
          </a:solidFill>
          <a:latin typeface="Georgia" panose="02040502050405020303" pitchFamily="18" charset="0"/>
          <a:ea typeface="+mj-ea"/>
          <a:cs typeface="+mj-cs"/>
        </a:defRPr>
      </a:lvl1pPr>
    </p:titleStyle>
    <p:bodyStyle>
      <a:lvl1pPr marL="292608" indent="-292608" algn="l" defTabSz="457200" rtl="0" eaLnBrk="1" latinLnBrk="0" hangingPunct="1">
        <a:spcBef>
          <a:spcPts val="2400"/>
        </a:spcBef>
        <a:buClr>
          <a:schemeClr val="accent4"/>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6928" indent="-284163" algn="l" defTabSz="457200" rtl="0" eaLnBrk="1" latinLnBrk="0" hangingPunct="1">
        <a:spcBef>
          <a:spcPts val="0"/>
        </a:spcBef>
        <a:buClr>
          <a:schemeClr val="accent4"/>
        </a:buClr>
        <a:buSzPct val="80000"/>
        <a:buFont typeface="Arial" panose="020B0604020202020204" pitchFamily="34" charset="0"/>
        <a:buChar char="►"/>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2pPr>
      <a:lvl3pPr marL="803275" indent="-231775" algn="l" defTabSz="457200" rtl="0" eaLnBrk="1" latinLnBrk="0" hangingPunct="1">
        <a:spcBef>
          <a:spcPts val="0"/>
        </a:spcBef>
        <a:buClr>
          <a:schemeClr val="accent4"/>
        </a:buClr>
        <a:buFont typeface="Arial" panose="020B0604020202020204" pitchFamily="34" charset="0"/>
        <a:buChar char="●"/>
        <a:tabLst/>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3pPr>
      <a:lvl4pPr marL="1031875" indent="-228600" algn="l" defTabSz="457200" rtl="0" eaLnBrk="1" latinLnBrk="0" hangingPunct="1">
        <a:spcBef>
          <a:spcPts val="0"/>
        </a:spcBef>
        <a:buClr>
          <a:srgbClr val="CF4520"/>
        </a:buClr>
        <a:buSzPct val="120000"/>
        <a:buFont typeface="Wingdings" pitchFamily="2" charset="2"/>
        <a:buChar char="§"/>
        <a:tabLst/>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024" userDrawn="1">
          <p15:clr>
            <a:srgbClr val="F26B43"/>
          </p15:clr>
        </p15:guide>
        <p15:guide id="9" pos="5664">
          <p15:clr>
            <a:srgbClr val="F26B43"/>
          </p15:clr>
        </p15:guide>
        <p15:guide id="16" userDrawn="1">
          <p15:clr>
            <a:srgbClr val="547EBF"/>
          </p15:clr>
        </p15:guide>
        <p15:guide id="17" orient="horz" pos="756" userDrawn="1">
          <p15:clr>
            <a:srgbClr val="F26B43"/>
          </p15:clr>
        </p15:guide>
        <p15:guide id="18" pos="96">
          <p15:clr>
            <a:srgbClr val="F26B43"/>
          </p15:clr>
        </p15:guide>
        <p15:guide id="20" orient="horz" pos="1620">
          <p15:clr>
            <a:srgbClr val="F26B43"/>
          </p15:clr>
        </p15:guide>
        <p15:guide id="22" orient="horz" pos="2556" userDrawn="1">
          <p15:clr>
            <a:srgbClr val="F26B43"/>
          </p15:clr>
        </p15:guide>
        <p15:guide id="23" orient="horz" pos="3180" userDrawn="1">
          <p15:clr>
            <a:srgbClr val="547EBF"/>
          </p15:clr>
        </p15:guide>
        <p15:guide id="24" orient="horz" userDrawn="1">
          <p15:clr>
            <a:srgbClr val="547EBF"/>
          </p15:clr>
        </p15:guide>
        <p15:guide id="25" pos="5760" userDrawn="1">
          <p15:clr>
            <a:srgbClr val="547EBF"/>
          </p15:clr>
        </p15:guide>
        <p15:guide id="26" pos="5496" userDrawn="1">
          <p15:clr>
            <a:srgbClr val="F26B43"/>
          </p15:clr>
        </p15:guide>
        <p15:guide id="27" pos="2880"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userDrawn="1"/>
        </p:nvSpPr>
        <p:spPr bwMode="auto">
          <a:xfrm>
            <a:off x="-1589" y="0"/>
            <a:ext cx="3044952" cy="5143500"/>
          </a:xfrm>
          <a:prstGeom prst="rect">
            <a:avLst/>
          </a:prstGeom>
          <a:solidFill>
            <a:srgbClr val="06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sp>
        <p:nvSpPr>
          <p:cNvPr id="11" name="Decorative line">
            <a:extLst>
              <a:ext uri="{FF2B5EF4-FFF2-40B4-BE49-F238E27FC236}">
                <a16:creationId xmlns:a16="http://schemas.microsoft.com/office/drawing/2014/main" id="{B9C6FAF4-945E-E191-942C-44D05637D896}"/>
              </a:ext>
              <a:ext uri="{C183D7F6-B498-43B3-948B-1728B52AA6E4}">
                <adec:decorative xmlns:adec="http://schemas.microsoft.com/office/drawing/2017/decorative" val="1"/>
              </a:ext>
            </a:extLst>
          </p:cNvPr>
          <p:cNvSpPr/>
          <p:nvPr userDrawn="1"/>
        </p:nvSpPr>
        <p:spPr>
          <a:xfrm rot="5400000">
            <a:off x="440499" y="2537460"/>
            <a:ext cx="5148072" cy="73152"/>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Logo" descr="Logo, Johns Hopkins Bloomberg School of Public Health—shield with torch.">
            <a:extLst>
              <a:ext uri="{FF2B5EF4-FFF2-40B4-BE49-F238E27FC236}">
                <a16:creationId xmlns:a16="http://schemas.microsoft.com/office/drawing/2014/main" id="{D3B50D8F-4C44-0DDC-82EC-F7687F354C68}"/>
              </a:ext>
            </a:extLst>
          </p:cNvPr>
          <p:cNvPicPr>
            <a:picLocks noChangeAspect="1"/>
          </p:cNvPicPr>
          <p:nvPr userDrawn="1"/>
        </p:nvPicPr>
        <p:blipFill>
          <a:blip r:embed="rId15"/>
          <a:stretch>
            <a:fillRect/>
          </a:stretch>
        </p:blipFill>
        <p:spPr>
          <a:xfrm>
            <a:off x="0" y="4178300"/>
            <a:ext cx="827909" cy="965200"/>
          </a:xfrm>
          <a:prstGeom prst="rect">
            <a:avLst/>
          </a:prstGeom>
        </p:spPr>
      </p:pic>
      <p:sp>
        <p:nvSpPr>
          <p:cNvPr id="3" name="Title"/>
          <p:cNvSpPr>
            <a:spLocks noGrp="1"/>
          </p:cNvSpPr>
          <p:nvPr>
            <p:ph type="title"/>
          </p:nvPr>
        </p:nvSpPr>
        <p:spPr>
          <a:xfrm>
            <a:off x="146304" y="66526"/>
            <a:ext cx="2739771" cy="1243172"/>
          </a:xfrm>
          <a:prstGeom prst="rect">
            <a:avLst/>
          </a:prstGeom>
        </p:spPr>
        <p:txBody>
          <a:bodyPr vert="horz" lIns="91440" tIns="45720" rIns="91440" bIns="45720" rtlCol="0" anchor="t">
            <a:noAutofit/>
          </a:bodyPr>
          <a:lstStyle/>
          <a:p>
            <a:r>
              <a:rPr lang="en-US" dirty="0"/>
              <a:t>Click to add title</a:t>
            </a:r>
          </a:p>
        </p:txBody>
      </p:sp>
      <p:sp>
        <p:nvSpPr>
          <p:cNvPr id="6" name="Slide number">
            <a:extLst>
              <a:ext uri="{FF2B5EF4-FFF2-40B4-BE49-F238E27FC236}">
                <a16:creationId xmlns:a16="http://schemas.microsoft.com/office/drawing/2014/main" id="{BC6A5A37-8EDF-654C-ABEA-48A891AEAA62}"/>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37093370"/>
      </p:ext>
    </p:extLst>
  </p:cSld>
  <p:clrMap bg1="lt1" tx1="dk1" bg2="lt2" tx2="dk2" accent1="accent1" accent2="accent2" accent3="accent3" accent4="accent4" accent5="accent5" accent6="accent6" hlink="hlink" folHlink="folHlink"/>
  <p:sldLayoutIdLst>
    <p:sldLayoutId id="2147484336" r:id="rId1"/>
    <p:sldLayoutId id="2147484337" r:id="rId2"/>
    <p:sldLayoutId id="2147484618" r:id="rId3"/>
    <p:sldLayoutId id="2147484617" r:id="rId4"/>
    <p:sldLayoutId id="2147484625" r:id="rId5"/>
    <p:sldLayoutId id="2147484340" r:id="rId6"/>
    <p:sldLayoutId id="2147484341" r:id="rId7"/>
    <p:sldLayoutId id="2147484619" r:id="rId8"/>
    <p:sldLayoutId id="2147484344" r:id="rId9"/>
    <p:sldLayoutId id="2147484620" r:id="rId10"/>
    <p:sldLayoutId id="2147484621" r:id="rId11"/>
    <p:sldLayoutId id="2147484622" r:id="rId12"/>
    <p:sldLayoutId id="2147484613" r:id="rId13"/>
  </p:sldLayoutIdLst>
  <p:hf hdr="0" ftr="0" dt="0"/>
  <p:txStyles>
    <p:titleStyle>
      <a:lvl1pPr algn="l" defTabSz="457200" rtl="0" eaLnBrk="1" latinLnBrk="0" hangingPunct="1">
        <a:spcBef>
          <a:spcPct val="0"/>
        </a:spcBef>
        <a:buNone/>
        <a:defRPr sz="2400" kern="1200">
          <a:solidFill>
            <a:srgbClr val="FFFFFF"/>
          </a:solidFill>
          <a:latin typeface="Georgia" panose="02040502050405020303" pitchFamily="18" charset="0"/>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04" userDrawn="1">
          <p15:clr>
            <a:srgbClr val="F26B43"/>
          </p15:clr>
        </p15:guide>
        <p15:guide id="2" orient="horz" pos="2820" userDrawn="1">
          <p15:clr>
            <a:srgbClr val="547EBF"/>
          </p15:clr>
        </p15:guide>
        <p15:guide id="3" orient="horz" pos="852" userDrawn="1">
          <p15:clr>
            <a:srgbClr val="F26B43"/>
          </p15:clr>
        </p15:guide>
        <p15:guide id="4" orient="horz" pos="3204" userDrawn="1">
          <p15:clr>
            <a:srgbClr val="547EBF"/>
          </p15:clr>
        </p15:guide>
        <p15:guide id="5" orient="horz" pos="2652" userDrawn="1">
          <p15:clr>
            <a:srgbClr val="547EBF"/>
          </p15:clr>
        </p15:guide>
        <p15:guide id="6" orient="horz" pos="84" userDrawn="1">
          <p15:clr>
            <a:srgbClr val="547EBF"/>
          </p15:clr>
        </p15:guide>
        <p15:guide id="8" pos="5664"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userDrawn="1"/>
        </p:nvSpPr>
        <p:spPr bwMode="auto">
          <a:xfrm>
            <a:off x="-1589" y="0"/>
            <a:ext cx="3044952" cy="5143500"/>
          </a:xfrm>
          <a:prstGeom prst="rect">
            <a:avLst/>
          </a:prstGeom>
          <a:solidFill>
            <a:srgbClr val="06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sp>
        <p:nvSpPr>
          <p:cNvPr id="11" name="Decorative line">
            <a:extLst>
              <a:ext uri="{FF2B5EF4-FFF2-40B4-BE49-F238E27FC236}">
                <a16:creationId xmlns:a16="http://schemas.microsoft.com/office/drawing/2014/main" id="{B9C6FAF4-945E-E191-942C-44D05637D896}"/>
              </a:ext>
              <a:ext uri="{C183D7F6-B498-43B3-948B-1728B52AA6E4}">
                <adec:decorative xmlns:adec="http://schemas.microsoft.com/office/drawing/2017/decorative" val="1"/>
              </a:ext>
            </a:extLst>
          </p:cNvPr>
          <p:cNvSpPr/>
          <p:nvPr userDrawn="1"/>
        </p:nvSpPr>
        <p:spPr>
          <a:xfrm rot="5400000">
            <a:off x="440499" y="2537460"/>
            <a:ext cx="5148072" cy="73152"/>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Logo" descr="Logo, Johns Hopkins Bloomberg School of Public Health—shield with torch.">
            <a:extLst>
              <a:ext uri="{FF2B5EF4-FFF2-40B4-BE49-F238E27FC236}">
                <a16:creationId xmlns:a16="http://schemas.microsoft.com/office/drawing/2014/main" id="{D3B50D8F-4C44-0DDC-82EC-F7687F354C68}"/>
              </a:ext>
            </a:extLst>
          </p:cNvPr>
          <p:cNvPicPr>
            <a:picLocks noChangeAspect="1"/>
          </p:cNvPicPr>
          <p:nvPr userDrawn="1"/>
        </p:nvPicPr>
        <p:blipFill>
          <a:blip r:embed="rId6"/>
          <a:stretch>
            <a:fillRect/>
          </a:stretch>
        </p:blipFill>
        <p:spPr>
          <a:xfrm>
            <a:off x="0" y="4178300"/>
            <a:ext cx="827909" cy="965200"/>
          </a:xfrm>
          <a:prstGeom prst="rect">
            <a:avLst/>
          </a:prstGeom>
        </p:spPr>
      </p:pic>
      <p:sp>
        <p:nvSpPr>
          <p:cNvPr id="3" name="Title"/>
          <p:cNvSpPr>
            <a:spLocks noGrp="1"/>
          </p:cNvSpPr>
          <p:nvPr>
            <p:ph type="title"/>
          </p:nvPr>
        </p:nvSpPr>
        <p:spPr>
          <a:xfrm>
            <a:off x="146304" y="66526"/>
            <a:ext cx="2739771" cy="1243172"/>
          </a:xfrm>
          <a:prstGeom prst="rect">
            <a:avLst/>
          </a:prstGeom>
        </p:spPr>
        <p:txBody>
          <a:bodyPr vert="horz" lIns="91440" tIns="45720" rIns="91440" bIns="45720" rtlCol="0" anchor="t">
            <a:noAutofit/>
          </a:bodyPr>
          <a:lstStyle/>
          <a:p>
            <a:r>
              <a:rPr lang="en-US" dirty="0"/>
              <a:t>Click to add title</a:t>
            </a:r>
          </a:p>
        </p:txBody>
      </p:sp>
      <p:sp>
        <p:nvSpPr>
          <p:cNvPr id="6" name="Slide number">
            <a:extLst>
              <a:ext uri="{FF2B5EF4-FFF2-40B4-BE49-F238E27FC236}">
                <a16:creationId xmlns:a16="http://schemas.microsoft.com/office/drawing/2014/main" id="{BC6A5A37-8EDF-654C-ABEA-48A891AEAA62}"/>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509061583"/>
      </p:ext>
    </p:extLst>
  </p:cSld>
  <p:clrMap bg1="lt1" tx1="dk1" bg2="lt2" tx2="dk2" accent1="accent1" accent2="accent2" accent3="accent3" accent4="accent4" accent5="accent5" accent6="accent6" hlink="hlink" folHlink="folHlink"/>
  <p:sldLayoutIdLst>
    <p:sldLayoutId id="2147484427" r:id="rId1"/>
    <p:sldLayoutId id="2147484428" r:id="rId2"/>
    <p:sldLayoutId id="2147484429" r:id="rId3"/>
    <p:sldLayoutId id="2147484473" r:id="rId4"/>
  </p:sldLayoutIdLst>
  <p:hf hdr="0" ftr="0" dt="0"/>
  <p:txStyles>
    <p:titleStyle>
      <a:lvl1pPr algn="l" defTabSz="457200" rtl="0" eaLnBrk="1" latinLnBrk="0" hangingPunct="1">
        <a:spcBef>
          <a:spcPct val="0"/>
        </a:spcBef>
        <a:buNone/>
        <a:defRPr sz="2400" kern="1200">
          <a:solidFill>
            <a:srgbClr val="FFFFFF"/>
          </a:solidFill>
          <a:latin typeface="Georgia" panose="02040502050405020303" pitchFamily="18" charset="0"/>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orient="horz" pos="3180" userDrawn="1">
          <p15:clr>
            <a:srgbClr val="547EBF"/>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p:custDataLst>
              <p:tags r:id="rId9"/>
            </p:custDataLst>
          </p:nvPr>
        </p:nvSpPr>
        <p:spPr bwMode="auto">
          <a:xfrm>
            <a:off x="0" y="0"/>
            <a:ext cx="9144000" cy="965200"/>
          </a:xfrm>
          <a:prstGeom prst="rect">
            <a:avLst/>
          </a:prstGeom>
          <a:solidFill>
            <a:srgbClr val="00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pic>
        <p:nvPicPr>
          <p:cNvPr id="16" name="Logo" descr="Logo, Johns Hopkins Bloomberg School of Public Health—shield with torch.">
            <a:extLst>
              <a:ext uri="{FF2B5EF4-FFF2-40B4-BE49-F238E27FC236}">
                <a16:creationId xmlns:a16="http://schemas.microsoft.com/office/drawing/2014/main" id="{37C8E7E5-3555-2307-4F89-2C791AB54586}"/>
              </a:ext>
            </a:extLst>
          </p:cNvPr>
          <p:cNvPicPr>
            <a:picLocks noChangeAspect="1"/>
          </p:cNvPicPr>
          <p:nvPr/>
        </p:nvPicPr>
        <p:blipFill>
          <a:blip r:embed="rId10"/>
          <a:stretch>
            <a:fillRect/>
          </a:stretch>
        </p:blipFill>
        <p:spPr>
          <a:xfrm>
            <a:off x="8224962" y="0"/>
            <a:ext cx="919038" cy="965200"/>
          </a:xfrm>
          <a:prstGeom prst="rect">
            <a:avLst/>
          </a:prstGeom>
        </p:spPr>
      </p:pic>
      <p:sp>
        <p:nvSpPr>
          <p:cNvPr id="14" name="Decorative line">
            <a:extLst>
              <a:ext uri="{FF2B5EF4-FFF2-40B4-BE49-F238E27FC236}">
                <a16:creationId xmlns:a16="http://schemas.microsoft.com/office/drawing/2014/main" id="{65C36E4A-28C7-6C35-2F8A-8033F2426F81}"/>
              </a:ext>
              <a:ext uri="{C183D7F6-B498-43B3-948B-1728B52AA6E4}">
                <adec:decorative xmlns:adec="http://schemas.microsoft.com/office/drawing/2017/decorative" val="1"/>
              </a:ext>
            </a:extLst>
          </p:cNvPr>
          <p:cNvSpPr/>
          <p:nvPr/>
        </p:nvSpPr>
        <p:spPr>
          <a:xfrm>
            <a:off x="0" y="965200"/>
            <a:ext cx="9144000" cy="73152"/>
          </a:xfrm>
          <a:prstGeom prst="rect">
            <a:avLst/>
          </a:prstGeom>
          <a:solidFill>
            <a:srgbClr val="9E8F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cNvSpPr>
            <a:spLocks noGrp="1"/>
          </p:cNvSpPr>
          <p:nvPr>
            <p:ph type="title"/>
          </p:nvPr>
        </p:nvSpPr>
        <p:spPr>
          <a:xfrm>
            <a:off x="149313" y="53975"/>
            <a:ext cx="8858161"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Bullets"/>
          <p:cNvSpPr>
            <a:spLocks noGrp="1"/>
          </p:cNvSpPr>
          <p:nvPr>
            <p:ph type="body" idx="1"/>
          </p:nvPr>
        </p:nvSpPr>
        <p:spPr>
          <a:xfrm>
            <a:off x="149313" y="1200151"/>
            <a:ext cx="8842287" cy="3390899"/>
          </a:xfrm>
          <a:prstGeom prst="rect">
            <a:avLst/>
          </a:prstGeom>
          <a:noFill/>
          <a:ln>
            <a:solidFill>
              <a:srgbClr val="6CACE4">
                <a:alpha val="25000"/>
              </a:srgbClr>
            </a:solidFill>
          </a:ln>
        </p:spPr>
        <p:txBody>
          <a:bodyPr vert="horz" lIns="91440" tIns="45720" rIns="91440" bIns="45720" rtlCol="0">
            <a:noAutofit/>
          </a:bodyPr>
          <a:lstStyle/>
          <a:p>
            <a:pPr lvl="0"/>
            <a:r>
              <a:rPr lang="en-US" dirty="0"/>
              <a:t>Click to add first-level bullet</a:t>
            </a:r>
          </a:p>
          <a:p>
            <a:pPr lvl="1"/>
            <a:r>
              <a:rPr lang="en-US" dirty="0"/>
              <a:t>Second level</a:t>
            </a:r>
          </a:p>
          <a:p>
            <a:pPr lvl="2"/>
            <a:r>
              <a:rPr lang="en-US" dirty="0"/>
              <a:t>Third level</a:t>
            </a:r>
          </a:p>
        </p:txBody>
      </p:sp>
      <p:sp>
        <p:nvSpPr>
          <p:cNvPr id="8" name="Slide number">
            <a:extLst>
              <a:ext uri="{FF2B5EF4-FFF2-40B4-BE49-F238E27FC236}">
                <a16:creationId xmlns:a16="http://schemas.microsoft.com/office/drawing/2014/main" id="{9045C060-0B00-7045-9125-69E17E9947A7}"/>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43820443"/>
      </p:ext>
    </p:extLst>
  </p:cSld>
  <p:clrMap bg1="lt1" tx1="dk1" bg2="lt2" tx2="dk2" accent1="accent1" accent2="accent2" accent3="accent3" accent4="accent4" accent5="accent5" accent6="accent6" hlink="hlink" folHlink="folHlink"/>
  <p:sldLayoutIdLst>
    <p:sldLayoutId id="2147484582" r:id="rId1"/>
    <p:sldLayoutId id="2147484583" r:id="rId2"/>
    <p:sldLayoutId id="2147484577" r:id="rId3"/>
    <p:sldLayoutId id="2147484570" r:id="rId4"/>
    <p:sldLayoutId id="2147484571" r:id="rId5"/>
    <p:sldLayoutId id="2147484575" r:id="rId6"/>
    <p:sldLayoutId id="2147484576" r:id="rId7"/>
  </p:sldLayoutIdLst>
  <p:hf hdr="0" ftr="0" dt="0"/>
  <p:txStyles>
    <p:titleStyle>
      <a:lvl1pPr algn="l" defTabSz="457200" rtl="0" eaLnBrk="1" latinLnBrk="0" hangingPunct="1">
        <a:spcBef>
          <a:spcPct val="0"/>
        </a:spcBef>
        <a:buNone/>
        <a:defRPr sz="2400" kern="1200">
          <a:solidFill>
            <a:schemeClr val="bg1"/>
          </a:solidFill>
          <a:latin typeface="Georgia" panose="02040502050405020303" pitchFamily="18" charset="0"/>
          <a:ea typeface="+mj-ea"/>
          <a:cs typeface="+mj-cs"/>
        </a:defRPr>
      </a:lvl1pPr>
    </p:titleStyle>
    <p:bodyStyle>
      <a:lvl1pPr marL="292608" indent="-292608" algn="l" defTabSz="457200" rtl="0" eaLnBrk="1" latinLnBrk="0" hangingPunct="1">
        <a:spcBef>
          <a:spcPts val="2400"/>
        </a:spcBef>
        <a:buClr>
          <a:srgbClr val="9E8FB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6928" indent="-284163" algn="l" defTabSz="457200" rtl="0" eaLnBrk="1" latinLnBrk="0" hangingPunct="1">
        <a:spcBef>
          <a:spcPts val="0"/>
        </a:spcBef>
        <a:buClr>
          <a:srgbClr val="9E8FB0"/>
        </a:buClr>
        <a:buSzPct val="80000"/>
        <a:buFont typeface="Arial" panose="020B0604020202020204" pitchFamily="34" charset="0"/>
        <a:buChar char="►"/>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2pPr>
      <a:lvl3pPr marL="803275" indent="-231775" algn="l" defTabSz="457200" rtl="0" eaLnBrk="1" latinLnBrk="0" hangingPunct="1">
        <a:spcBef>
          <a:spcPts val="0"/>
        </a:spcBef>
        <a:buClr>
          <a:srgbClr val="9E8FB0"/>
        </a:buClr>
        <a:buFont typeface="Arial" panose="020B0604020202020204" pitchFamily="34" charset="0"/>
        <a:buChar char="●"/>
        <a:tabLst/>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3pPr>
      <a:lvl4pPr marL="1031875" indent="-228600" algn="l" defTabSz="457200" rtl="0" eaLnBrk="1" latinLnBrk="0" hangingPunct="1">
        <a:spcBef>
          <a:spcPts val="0"/>
        </a:spcBef>
        <a:buClr>
          <a:srgbClr val="CF4520"/>
        </a:buClr>
        <a:buSzPct val="120000"/>
        <a:buFont typeface="Wingdings" pitchFamily="2" charset="2"/>
        <a:buChar char="§"/>
        <a:tabLst/>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80">
          <p15:clr>
            <a:srgbClr val="F26B43"/>
          </p15:clr>
        </p15:guide>
        <p15:guide id="5" orient="horz" pos="1092">
          <p15:clr>
            <a:srgbClr val="F26B43"/>
          </p15:clr>
        </p15:guide>
        <p15:guide id="9" pos="5664">
          <p15:clr>
            <a:srgbClr val="F26B43"/>
          </p15:clr>
        </p15:guide>
        <p15:guide id="12" orient="horz" pos="3180" userDrawn="1">
          <p15:clr>
            <a:srgbClr val="547EBF"/>
          </p15:clr>
        </p15:guide>
        <p15:guide id="16">
          <p15:clr>
            <a:srgbClr val="F26B43"/>
          </p15:clr>
        </p15:guide>
        <p15:guide id="17" orient="horz" pos="756">
          <p15:clr>
            <a:srgbClr val="F26B43"/>
          </p15:clr>
        </p15:guide>
        <p15:guide id="18" pos="96">
          <p15:clr>
            <a:srgbClr val="F26B43"/>
          </p15:clr>
        </p15:guide>
        <p15:guide id="19" orient="horz" pos="1044">
          <p15:clr>
            <a:srgbClr val="F26B43"/>
          </p15:clr>
        </p15:guide>
        <p15:guide id="20" orient="horz" pos="1620">
          <p15:clr>
            <a:srgbClr val="F26B43"/>
          </p15:clr>
        </p15:guide>
        <p15:guide id="21" orient="horz" pos="2892" userDrawn="1">
          <p15:clr>
            <a:srgbClr val="F26B43"/>
          </p15:clr>
        </p15:guide>
        <p15:guide id="22" orient="horz" pos="25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3" Type="http://schemas.openxmlformats.org/officeDocument/2006/relationships/hyperlink" Target="https://www.jhu.edu/"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3E5F1A6B-D66F-48D9-9603-E565BAD17E59}"/>
              </a:ext>
            </a:extLst>
          </p:cNvPr>
          <p:cNvSpPr>
            <a:spLocks noGrp="1"/>
          </p:cNvSpPr>
          <p:nvPr>
            <p:ph type="title"/>
          </p:nvPr>
        </p:nvSpPr>
        <p:spPr/>
        <p:txBody>
          <a:bodyPr/>
          <a:lstStyle/>
          <a:p>
            <a:endParaRPr lang="en-US"/>
          </a:p>
        </p:txBody>
      </p:sp>
      <p:sp>
        <p:nvSpPr>
          <p:cNvPr id="12" name="Text Placeholder 11">
            <a:extLst>
              <a:ext uri="{FF2B5EF4-FFF2-40B4-BE49-F238E27FC236}">
                <a16:creationId xmlns:a16="http://schemas.microsoft.com/office/drawing/2014/main" id="{545A324F-C1A5-028B-E3CD-285B8171EFA0}"/>
              </a:ext>
            </a:extLst>
          </p:cNvPr>
          <p:cNvSpPr>
            <a:spLocks noGrp="1"/>
          </p:cNvSpPr>
          <p:nvPr>
            <p:ph type="body" sz="quarter" idx="12"/>
          </p:nvPr>
        </p:nvSpPr>
        <p:spPr/>
        <p:txBody>
          <a:bodyPr/>
          <a:lstStyle/>
          <a:p>
            <a:endParaRPr lang="en-US"/>
          </a:p>
        </p:txBody>
      </p:sp>
      <p:sp>
        <p:nvSpPr>
          <p:cNvPr id="13" name="Picture Placeholder 12">
            <a:extLst>
              <a:ext uri="{FF2B5EF4-FFF2-40B4-BE49-F238E27FC236}">
                <a16:creationId xmlns:a16="http://schemas.microsoft.com/office/drawing/2014/main" id="{A4E5C266-8925-8901-5FCA-661DF7C23F4A}"/>
              </a:ext>
            </a:extLst>
          </p:cNvPr>
          <p:cNvSpPr>
            <a:spLocks noGrp="1"/>
          </p:cNvSpPr>
          <p:nvPr>
            <p:ph type="pic" sz="quarter" idx="13"/>
          </p:nvPr>
        </p:nvSpPr>
        <p:spPr/>
        <p:txBody>
          <a:bodyPr/>
          <a:lstStyle/>
          <a:p>
            <a:endParaRPr lang="en-US"/>
          </a:p>
        </p:txBody>
      </p:sp>
      <p:sp>
        <p:nvSpPr>
          <p:cNvPr id="14" name="Text Placeholder 13">
            <a:extLst>
              <a:ext uri="{FF2B5EF4-FFF2-40B4-BE49-F238E27FC236}">
                <a16:creationId xmlns:a16="http://schemas.microsoft.com/office/drawing/2014/main" id="{E4400985-7731-68CB-3A79-0B63143330E8}"/>
              </a:ext>
            </a:extLst>
          </p:cNvPr>
          <p:cNvSpPr>
            <a:spLocks noGrp="1"/>
          </p:cNvSpPr>
          <p:nvPr>
            <p:ph type="body" sz="quarter" idx="14"/>
          </p:nvPr>
        </p:nvSpPr>
        <p:spPr/>
        <p:txBody>
          <a:bodyPr/>
          <a:lstStyle/>
          <a:p>
            <a:endParaRPr lang="en-US"/>
          </a:p>
        </p:txBody>
      </p:sp>
      <p:sp>
        <p:nvSpPr>
          <p:cNvPr id="2" name="Slide Number Placeholder 1">
            <a:extLst>
              <a:ext uri="{FF2B5EF4-FFF2-40B4-BE49-F238E27FC236}">
                <a16:creationId xmlns:a16="http://schemas.microsoft.com/office/drawing/2014/main" id="{CCECA83B-3547-995A-47FE-9963313E9B2F}"/>
              </a:ext>
            </a:extLst>
          </p:cNvPr>
          <p:cNvSpPr>
            <a:spLocks noGrp="1"/>
          </p:cNvSpPr>
          <p:nvPr>
            <p:ph type="sldNum" sz="quarter" idx="10"/>
          </p:nvPr>
        </p:nvSpPr>
        <p:spPr/>
        <p:txBody>
          <a:bodyPr/>
          <a:lstStyle/>
          <a:p>
            <a:fld id="{8ABDC324-684B-9C44-A484-D2B69E2467CF}" type="slidenum">
              <a:rPr lang="en-US" smtClean="0"/>
              <a:pPr/>
              <a:t>1</a:t>
            </a:fld>
            <a:endParaRPr lang="en-US" dirty="0"/>
          </a:p>
        </p:txBody>
      </p:sp>
    </p:spTree>
    <p:extLst>
      <p:ext uri="{BB962C8B-B14F-4D97-AF65-F5344CB8AC3E}">
        <p14:creationId xmlns:p14="http://schemas.microsoft.com/office/powerpoint/2010/main" val="406228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378FEA1D-548F-A507-8B36-51C8F3B582F0}"/>
              </a:ext>
            </a:extLst>
          </p:cNvPr>
          <p:cNvSpPr>
            <a:spLocks noGrp="1"/>
          </p:cNvSpPr>
          <p:nvPr>
            <p:ph type="title"/>
          </p:nvPr>
        </p:nvSpPr>
        <p:spPr/>
        <p:txBody>
          <a:bodyPr/>
          <a:lstStyle/>
          <a:p>
            <a:endParaRPr lang="en-US"/>
          </a:p>
        </p:txBody>
      </p:sp>
      <p:sp>
        <p:nvSpPr>
          <p:cNvPr id="13" name="Text Placeholder 12">
            <a:extLst>
              <a:ext uri="{FF2B5EF4-FFF2-40B4-BE49-F238E27FC236}">
                <a16:creationId xmlns:a16="http://schemas.microsoft.com/office/drawing/2014/main" id="{8A29F1A7-92A9-EAA6-40F1-D67142DDE329}"/>
              </a:ext>
            </a:extLst>
          </p:cNvPr>
          <p:cNvSpPr>
            <a:spLocks noGrp="1"/>
          </p:cNvSpPr>
          <p:nvPr>
            <p:ph type="body" sz="quarter" idx="18"/>
          </p:nvPr>
        </p:nvSpPr>
        <p:spPr/>
        <p:txBody>
          <a:bodyPr/>
          <a:lstStyle/>
          <a:p>
            <a:endParaRPr lang="en-US"/>
          </a:p>
        </p:txBody>
      </p:sp>
      <p:sp>
        <p:nvSpPr>
          <p:cNvPr id="26" name="Content Placeholder 25">
            <a:extLst>
              <a:ext uri="{FF2B5EF4-FFF2-40B4-BE49-F238E27FC236}">
                <a16:creationId xmlns:a16="http://schemas.microsoft.com/office/drawing/2014/main" id="{67FC62B5-58DB-C7C0-560D-B73A5522BC5B}"/>
              </a:ext>
            </a:extLst>
          </p:cNvPr>
          <p:cNvSpPr>
            <a:spLocks noGrp="1"/>
          </p:cNvSpPr>
          <p:nvPr>
            <p:ph sz="quarter" idx="49"/>
          </p:nvPr>
        </p:nvSpPr>
        <p:spPr/>
        <p:txBody>
          <a:bodyPr/>
          <a:lstStyle/>
          <a:p>
            <a:endParaRPr lang="en-US"/>
          </a:p>
        </p:txBody>
      </p:sp>
      <p:sp>
        <p:nvSpPr>
          <p:cNvPr id="14" name="Content Placeholder 13">
            <a:extLst>
              <a:ext uri="{FF2B5EF4-FFF2-40B4-BE49-F238E27FC236}">
                <a16:creationId xmlns:a16="http://schemas.microsoft.com/office/drawing/2014/main" id="{D7383BEB-39EA-635C-BCBC-367350E95E49}"/>
              </a:ext>
            </a:extLst>
          </p:cNvPr>
          <p:cNvSpPr>
            <a:spLocks noGrp="1"/>
          </p:cNvSpPr>
          <p:nvPr>
            <p:ph idx="19"/>
          </p:nvPr>
        </p:nvSpPr>
        <p:spPr/>
        <p:txBody>
          <a:bodyPr/>
          <a:lstStyle/>
          <a:p>
            <a:endParaRPr lang="en-US"/>
          </a:p>
        </p:txBody>
      </p:sp>
      <p:sp>
        <p:nvSpPr>
          <p:cNvPr id="20" name="Picture Placeholder 19">
            <a:extLst>
              <a:ext uri="{FF2B5EF4-FFF2-40B4-BE49-F238E27FC236}">
                <a16:creationId xmlns:a16="http://schemas.microsoft.com/office/drawing/2014/main" id="{385D57D0-1A2C-E251-2CDB-36E3E301F0EB}"/>
              </a:ext>
            </a:extLst>
          </p:cNvPr>
          <p:cNvSpPr>
            <a:spLocks noGrp="1"/>
          </p:cNvSpPr>
          <p:nvPr>
            <p:ph type="pic" sz="quarter" idx="43"/>
          </p:nvPr>
        </p:nvSpPr>
        <p:spPr/>
        <p:txBody>
          <a:bodyPr/>
          <a:lstStyle/>
          <a:p>
            <a:endParaRPr lang="en-US"/>
          </a:p>
        </p:txBody>
      </p:sp>
      <p:sp>
        <p:nvSpPr>
          <p:cNvPr id="17" name="Content Placeholder 16">
            <a:extLst>
              <a:ext uri="{FF2B5EF4-FFF2-40B4-BE49-F238E27FC236}">
                <a16:creationId xmlns:a16="http://schemas.microsoft.com/office/drawing/2014/main" id="{85E78666-1893-D95F-85E5-8D353CA2AA59}"/>
              </a:ext>
            </a:extLst>
          </p:cNvPr>
          <p:cNvSpPr>
            <a:spLocks noGrp="1"/>
          </p:cNvSpPr>
          <p:nvPr>
            <p:ph idx="40"/>
          </p:nvPr>
        </p:nvSpPr>
        <p:spPr/>
        <p:txBody>
          <a:bodyPr/>
          <a:lstStyle/>
          <a:p>
            <a:endParaRPr lang="en-US"/>
          </a:p>
        </p:txBody>
      </p:sp>
      <p:sp>
        <p:nvSpPr>
          <p:cNvPr id="25" name="Picture Placeholder 24">
            <a:extLst>
              <a:ext uri="{FF2B5EF4-FFF2-40B4-BE49-F238E27FC236}">
                <a16:creationId xmlns:a16="http://schemas.microsoft.com/office/drawing/2014/main" id="{6721686A-6E08-9679-AE9E-4CAD079B5468}"/>
              </a:ext>
            </a:extLst>
          </p:cNvPr>
          <p:cNvSpPr>
            <a:spLocks noGrp="1"/>
          </p:cNvSpPr>
          <p:nvPr>
            <p:ph type="pic" sz="quarter" idx="48"/>
          </p:nvPr>
        </p:nvSpPr>
        <p:spPr/>
        <p:txBody>
          <a:bodyPr/>
          <a:lstStyle/>
          <a:p>
            <a:endParaRPr lang="en-US"/>
          </a:p>
        </p:txBody>
      </p:sp>
      <p:sp>
        <p:nvSpPr>
          <p:cNvPr id="15" name="Content Placeholder 14">
            <a:extLst>
              <a:ext uri="{FF2B5EF4-FFF2-40B4-BE49-F238E27FC236}">
                <a16:creationId xmlns:a16="http://schemas.microsoft.com/office/drawing/2014/main" id="{7102F30B-8277-9076-90B1-8E48719CE39C}"/>
              </a:ext>
            </a:extLst>
          </p:cNvPr>
          <p:cNvSpPr>
            <a:spLocks noGrp="1"/>
          </p:cNvSpPr>
          <p:nvPr>
            <p:ph idx="22"/>
          </p:nvPr>
        </p:nvSpPr>
        <p:spPr/>
        <p:txBody>
          <a:bodyPr/>
          <a:lstStyle/>
          <a:p>
            <a:endParaRPr lang="en-US"/>
          </a:p>
        </p:txBody>
      </p:sp>
      <p:sp>
        <p:nvSpPr>
          <p:cNvPr id="21" name="Picture Placeholder 20">
            <a:extLst>
              <a:ext uri="{FF2B5EF4-FFF2-40B4-BE49-F238E27FC236}">
                <a16:creationId xmlns:a16="http://schemas.microsoft.com/office/drawing/2014/main" id="{9C194610-A33B-9B8F-C1DC-97017D70D471}"/>
              </a:ext>
            </a:extLst>
          </p:cNvPr>
          <p:cNvSpPr>
            <a:spLocks noGrp="1"/>
          </p:cNvSpPr>
          <p:nvPr>
            <p:ph type="pic" sz="quarter" idx="44"/>
          </p:nvPr>
        </p:nvSpPr>
        <p:spPr/>
        <p:txBody>
          <a:bodyPr/>
          <a:lstStyle/>
          <a:p>
            <a:endParaRPr lang="en-US"/>
          </a:p>
        </p:txBody>
      </p:sp>
      <p:sp>
        <p:nvSpPr>
          <p:cNvPr id="18" name="Content Placeholder 17">
            <a:extLst>
              <a:ext uri="{FF2B5EF4-FFF2-40B4-BE49-F238E27FC236}">
                <a16:creationId xmlns:a16="http://schemas.microsoft.com/office/drawing/2014/main" id="{22CE8D50-075C-B422-887F-78269992676B}"/>
              </a:ext>
            </a:extLst>
          </p:cNvPr>
          <p:cNvSpPr>
            <a:spLocks noGrp="1"/>
          </p:cNvSpPr>
          <p:nvPr>
            <p:ph idx="41"/>
          </p:nvPr>
        </p:nvSpPr>
        <p:spPr/>
        <p:txBody>
          <a:bodyPr/>
          <a:lstStyle/>
          <a:p>
            <a:endParaRPr lang="en-US"/>
          </a:p>
        </p:txBody>
      </p:sp>
      <p:sp>
        <p:nvSpPr>
          <p:cNvPr id="24" name="Picture Placeholder 23">
            <a:extLst>
              <a:ext uri="{FF2B5EF4-FFF2-40B4-BE49-F238E27FC236}">
                <a16:creationId xmlns:a16="http://schemas.microsoft.com/office/drawing/2014/main" id="{E1F5AE43-E83F-4AA5-1C63-E92AF4EFC449}"/>
              </a:ext>
            </a:extLst>
          </p:cNvPr>
          <p:cNvSpPr>
            <a:spLocks noGrp="1"/>
          </p:cNvSpPr>
          <p:nvPr>
            <p:ph type="pic" sz="quarter" idx="47"/>
          </p:nvPr>
        </p:nvSpPr>
        <p:spPr/>
        <p:txBody>
          <a:bodyPr/>
          <a:lstStyle/>
          <a:p>
            <a:endParaRPr lang="en-US"/>
          </a:p>
        </p:txBody>
      </p:sp>
      <p:sp>
        <p:nvSpPr>
          <p:cNvPr id="16" name="Content Placeholder 15">
            <a:extLst>
              <a:ext uri="{FF2B5EF4-FFF2-40B4-BE49-F238E27FC236}">
                <a16:creationId xmlns:a16="http://schemas.microsoft.com/office/drawing/2014/main" id="{F77128D0-B4E5-8417-68FE-CA461CBF3119}"/>
              </a:ext>
            </a:extLst>
          </p:cNvPr>
          <p:cNvSpPr>
            <a:spLocks noGrp="1"/>
          </p:cNvSpPr>
          <p:nvPr>
            <p:ph idx="24"/>
          </p:nvPr>
        </p:nvSpPr>
        <p:spPr/>
        <p:txBody>
          <a:bodyPr/>
          <a:lstStyle/>
          <a:p>
            <a:endParaRPr lang="en-US"/>
          </a:p>
        </p:txBody>
      </p:sp>
      <p:sp>
        <p:nvSpPr>
          <p:cNvPr id="22" name="Picture Placeholder 21">
            <a:extLst>
              <a:ext uri="{FF2B5EF4-FFF2-40B4-BE49-F238E27FC236}">
                <a16:creationId xmlns:a16="http://schemas.microsoft.com/office/drawing/2014/main" id="{5BFE375B-3D38-81F6-4553-A71457A537B6}"/>
              </a:ext>
            </a:extLst>
          </p:cNvPr>
          <p:cNvSpPr>
            <a:spLocks noGrp="1"/>
          </p:cNvSpPr>
          <p:nvPr>
            <p:ph type="pic" sz="quarter" idx="45"/>
          </p:nvPr>
        </p:nvSpPr>
        <p:spPr/>
        <p:txBody>
          <a:bodyPr/>
          <a:lstStyle/>
          <a:p>
            <a:endParaRPr lang="en-US"/>
          </a:p>
        </p:txBody>
      </p:sp>
      <p:sp>
        <p:nvSpPr>
          <p:cNvPr id="19" name="Content Placeholder 18">
            <a:extLst>
              <a:ext uri="{FF2B5EF4-FFF2-40B4-BE49-F238E27FC236}">
                <a16:creationId xmlns:a16="http://schemas.microsoft.com/office/drawing/2014/main" id="{41FFD227-62F1-2101-FE9A-17CE9C899031}"/>
              </a:ext>
            </a:extLst>
          </p:cNvPr>
          <p:cNvSpPr>
            <a:spLocks noGrp="1"/>
          </p:cNvSpPr>
          <p:nvPr>
            <p:ph idx="42"/>
          </p:nvPr>
        </p:nvSpPr>
        <p:spPr/>
        <p:txBody>
          <a:bodyPr/>
          <a:lstStyle/>
          <a:p>
            <a:endParaRPr lang="en-US"/>
          </a:p>
        </p:txBody>
      </p:sp>
      <p:sp>
        <p:nvSpPr>
          <p:cNvPr id="23" name="Picture Placeholder 22">
            <a:extLst>
              <a:ext uri="{FF2B5EF4-FFF2-40B4-BE49-F238E27FC236}">
                <a16:creationId xmlns:a16="http://schemas.microsoft.com/office/drawing/2014/main" id="{642390EA-0C9A-12A8-945A-F82EEBEE9D1F}"/>
              </a:ext>
            </a:extLst>
          </p:cNvPr>
          <p:cNvSpPr>
            <a:spLocks noGrp="1"/>
          </p:cNvSpPr>
          <p:nvPr>
            <p:ph type="pic" sz="quarter" idx="46"/>
          </p:nvPr>
        </p:nvSpPr>
        <p:spPr/>
        <p:txBody>
          <a:bodyPr/>
          <a:lstStyle/>
          <a:p>
            <a:endParaRPr lang="en-US"/>
          </a:p>
        </p:txBody>
      </p:sp>
      <p:sp>
        <p:nvSpPr>
          <p:cNvPr id="12" name="Content Placeholder 11">
            <a:extLst>
              <a:ext uri="{FF2B5EF4-FFF2-40B4-BE49-F238E27FC236}">
                <a16:creationId xmlns:a16="http://schemas.microsoft.com/office/drawing/2014/main" id="{9DB84DDC-E324-FF7B-A40D-6B4DB4A8FFF8}"/>
              </a:ext>
            </a:extLst>
          </p:cNvPr>
          <p:cNvSpPr>
            <a:spLocks noGrp="1"/>
          </p:cNvSpPr>
          <p:nvPr>
            <p:ph idx="12"/>
          </p:nvPr>
        </p:nvSpPr>
        <p:spPr/>
        <p:txBody>
          <a:bodyPr/>
          <a:lstStyle/>
          <a:p>
            <a:endParaRPr lang="en-US"/>
          </a:p>
        </p:txBody>
      </p:sp>
      <p:sp>
        <p:nvSpPr>
          <p:cNvPr id="10" name="Slide Number Placeholder 9">
            <a:extLst>
              <a:ext uri="{FF2B5EF4-FFF2-40B4-BE49-F238E27FC236}">
                <a16:creationId xmlns:a16="http://schemas.microsoft.com/office/drawing/2014/main" id="{71C18B27-190E-61E7-4400-B458773EA28B}"/>
              </a:ext>
            </a:extLst>
          </p:cNvPr>
          <p:cNvSpPr>
            <a:spLocks noGrp="1"/>
          </p:cNvSpPr>
          <p:nvPr>
            <p:ph type="sldNum" sz="quarter" idx="33"/>
          </p:nvPr>
        </p:nvSpPr>
        <p:spPr/>
        <p:txBody>
          <a:bodyPr/>
          <a:lstStyle/>
          <a:p>
            <a:fld id="{8ABDC324-684B-9C44-A484-D2B69E2467CF}" type="slidenum">
              <a:rPr lang="en-US" smtClean="0"/>
              <a:pPr/>
              <a:t>10</a:t>
            </a:fld>
            <a:endParaRPr lang="en-US" dirty="0"/>
          </a:p>
        </p:txBody>
      </p:sp>
    </p:spTree>
    <p:extLst>
      <p:ext uri="{BB962C8B-B14F-4D97-AF65-F5344CB8AC3E}">
        <p14:creationId xmlns:p14="http://schemas.microsoft.com/office/powerpoint/2010/main" val="2042550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F49E39F9-550B-2A5E-A69B-9DBDF4954654}"/>
              </a:ext>
            </a:extLst>
          </p:cNvPr>
          <p:cNvSpPr>
            <a:spLocks noGrp="1"/>
          </p:cNvSpPr>
          <p:nvPr>
            <p:ph type="title"/>
          </p:nvPr>
        </p:nvSpPr>
        <p:spPr/>
        <p:txBody>
          <a:bodyPr/>
          <a:lstStyle/>
          <a:p>
            <a:endParaRPr lang="en-US"/>
          </a:p>
        </p:txBody>
      </p:sp>
      <p:sp>
        <p:nvSpPr>
          <p:cNvPr id="21" name="Text Placeholder 20">
            <a:extLst>
              <a:ext uri="{FF2B5EF4-FFF2-40B4-BE49-F238E27FC236}">
                <a16:creationId xmlns:a16="http://schemas.microsoft.com/office/drawing/2014/main" id="{338A6872-0F74-3CD4-DB1C-AA1895E016DC}"/>
              </a:ext>
            </a:extLst>
          </p:cNvPr>
          <p:cNvSpPr>
            <a:spLocks noGrp="1"/>
          </p:cNvSpPr>
          <p:nvPr>
            <p:ph type="body" sz="quarter" idx="14"/>
          </p:nvPr>
        </p:nvSpPr>
        <p:spPr/>
        <p:txBody>
          <a:bodyPr/>
          <a:lstStyle/>
          <a:p>
            <a:endParaRPr lang="en-US"/>
          </a:p>
        </p:txBody>
      </p:sp>
      <p:sp>
        <p:nvSpPr>
          <p:cNvPr id="22" name="Content Placeholder 21">
            <a:extLst>
              <a:ext uri="{FF2B5EF4-FFF2-40B4-BE49-F238E27FC236}">
                <a16:creationId xmlns:a16="http://schemas.microsoft.com/office/drawing/2014/main" id="{7D54C6FB-40B6-B69C-F2BA-C25AC0B885CC}"/>
              </a:ext>
            </a:extLst>
          </p:cNvPr>
          <p:cNvSpPr>
            <a:spLocks noGrp="1"/>
          </p:cNvSpPr>
          <p:nvPr>
            <p:ph idx="19"/>
          </p:nvPr>
        </p:nvSpPr>
        <p:spPr/>
        <p:txBody>
          <a:bodyPr/>
          <a:lstStyle/>
          <a:p>
            <a:endParaRPr lang="en-US"/>
          </a:p>
        </p:txBody>
      </p:sp>
      <p:sp>
        <p:nvSpPr>
          <p:cNvPr id="20" name="Content Placeholder 19">
            <a:extLst>
              <a:ext uri="{FF2B5EF4-FFF2-40B4-BE49-F238E27FC236}">
                <a16:creationId xmlns:a16="http://schemas.microsoft.com/office/drawing/2014/main" id="{A04ADB16-AE3B-DB8E-F249-3707B8E563F0}"/>
              </a:ext>
            </a:extLst>
          </p:cNvPr>
          <p:cNvSpPr>
            <a:spLocks noGrp="1"/>
          </p:cNvSpPr>
          <p:nvPr>
            <p:ph idx="12"/>
          </p:nvPr>
        </p:nvSpPr>
        <p:spPr/>
        <p:txBody>
          <a:bodyPr/>
          <a:lstStyle/>
          <a:p>
            <a:endParaRPr lang="en-US"/>
          </a:p>
        </p:txBody>
      </p:sp>
      <p:sp>
        <p:nvSpPr>
          <p:cNvPr id="18" name="Slide Number Placeholder 17">
            <a:extLst>
              <a:ext uri="{FF2B5EF4-FFF2-40B4-BE49-F238E27FC236}">
                <a16:creationId xmlns:a16="http://schemas.microsoft.com/office/drawing/2014/main" id="{3FC5EEC3-5B6D-337E-2DEE-82EB32435D96}"/>
              </a:ext>
            </a:extLst>
          </p:cNvPr>
          <p:cNvSpPr>
            <a:spLocks noGrp="1"/>
          </p:cNvSpPr>
          <p:nvPr>
            <p:ph type="sldNum" sz="quarter" idx="10"/>
          </p:nvPr>
        </p:nvSpPr>
        <p:spPr/>
        <p:txBody>
          <a:bodyPr/>
          <a:lstStyle/>
          <a:p>
            <a:fld id="{41E43040-C176-F740-A7BC-9B82D194292B}" type="slidenum">
              <a:rPr lang="en-US" smtClean="0"/>
              <a:pPr/>
              <a:t>11</a:t>
            </a:fld>
            <a:endParaRPr lang="en-US" dirty="0"/>
          </a:p>
        </p:txBody>
      </p:sp>
    </p:spTree>
    <p:extLst>
      <p:ext uri="{BB962C8B-B14F-4D97-AF65-F5344CB8AC3E}">
        <p14:creationId xmlns:p14="http://schemas.microsoft.com/office/powerpoint/2010/main" val="1497059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45B4750-A756-9D18-D4DA-FD7BC7E2BA4F}"/>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76C62DC0-3416-EBFC-D2F2-4A8E79D3D618}"/>
              </a:ext>
            </a:extLst>
          </p:cNvPr>
          <p:cNvSpPr>
            <a:spLocks noGrp="1"/>
          </p:cNvSpPr>
          <p:nvPr>
            <p:ph type="body" sz="quarter" idx="14"/>
          </p:nvPr>
        </p:nvSpPr>
        <p:spPr/>
        <p:txBody>
          <a:bodyPr/>
          <a:lstStyle/>
          <a:p>
            <a:endParaRPr lang="en-US"/>
          </a:p>
        </p:txBody>
      </p:sp>
      <p:sp>
        <p:nvSpPr>
          <p:cNvPr id="10" name="Text Placeholder 9">
            <a:extLst>
              <a:ext uri="{FF2B5EF4-FFF2-40B4-BE49-F238E27FC236}">
                <a16:creationId xmlns:a16="http://schemas.microsoft.com/office/drawing/2014/main" id="{EEB82FD3-5A69-129F-14D4-4F3DAA3609F7}"/>
              </a:ext>
            </a:extLst>
          </p:cNvPr>
          <p:cNvSpPr>
            <a:spLocks noGrp="1"/>
          </p:cNvSpPr>
          <p:nvPr>
            <p:ph type="body" sz="quarter" idx="17"/>
          </p:nvPr>
        </p:nvSpPr>
        <p:spPr/>
        <p:txBody>
          <a:bodyPr/>
          <a:lstStyle/>
          <a:p>
            <a:endParaRPr lang="en-US"/>
          </a:p>
        </p:txBody>
      </p:sp>
      <p:sp>
        <p:nvSpPr>
          <p:cNvPr id="11" name="Content Placeholder 10">
            <a:extLst>
              <a:ext uri="{FF2B5EF4-FFF2-40B4-BE49-F238E27FC236}">
                <a16:creationId xmlns:a16="http://schemas.microsoft.com/office/drawing/2014/main" id="{F3341A33-27A7-42AD-6B10-562439090FF0}"/>
              </a:ext>
            </a:extLst>
          </p:cNvPr>
          <p:cNvSpPr>
            <a:spLocks noGrp="1"/>
          </p:cNvSpPr>
          <p:nvPr>
            <p:ph idx="19"/>
          </p:nvPr>
        </p:nvSpPr>
        <p:spPr/>
        <p:txBody>
          <a:bodyPr/>
          <a:lstStyle/>
          <a:p>
            <a:endParaRPr lang="en-US"/>
          </a:p>
        </p:txBody>
      </p:sp>
      <p:sp>
        <p:nvSpPr>
          <p:cNvPr id="13" name="Text Placeholder 12">
            <a:extLst>
              <a:ext uri="{FF2B5EF4-FFF2-40B4-BE49-F238E27FC236}">
                <a16:creationId xmlns:a16="http://schemas.microsoft.com/office/drawing/2014/main" id="{DCBB21FC-989D-737D-1610-A54C4DD287D7}"/>
              </a:ext>
            </a:extLst>
          </p:cNvPr>
          <p:cNvSpPr>
            <a:spLocks noGrp="1"/>
          </p:cNvSpPr>
          <p:nvPr>
            <p:ph type="body" sz="quarter" idx="21"/>
          </p:nvPr>
        </p:nvSpPr>
        <p:spPr/>
        <p:txBody>
          <a:bodyPr/>
          <a:lstStyle/>
          <a:p>
            <a:endParaRPr lang="en-US"/>
          </a:p>
        </p:txBody>
      </p:sp>
      <p:sp>
        <p:nvSpPr>
          <p:cNvPr id="12" name="Content Placeholder 11">
            <a:extLst>
              <a:ext uri="{FF2B5EF4-FFF2-40B4-BE49-F238E27FC236}">
                <a16:creationId xmlns:a16="http://schemas.microsoft.com/office/drawing/2014/main" id="{E3563CEA-1A60-C44D-2AFE-3A57A3335AF5}"/>
              </a:ext>
            </a:extLst>
          </p:cNvPr>
          <p:cNvSpPr>
            <a:spLocks noGrp="1"/>
          </p:cNvSpPr>
          <p:nvPr>
            <p:ph idx="20"/>
          </p:nvPr>
        </p:nvSpPr>
        <p:spPr/>
        <p:txBody>
          <a:bodyPr/>
          <a:lstStyle/>
          <a:p>
            <a:endParaRPr lang="en-US"/>
          </a:p>
        </p:txBody>
      </p:sp>
      <p:sp>
        <p:nvSpPr>
          <p:cNvPr id="8" name="Content Placeholder 7">
            <a:extLst>
              <a:ext uri="{FF2B5EF4-FFF2-40B4-BE49-F238E27FC236}">
                <a16:creationId xmlns:a16="http://schemas.microsoft.com/office/drawing/2014/main" id="{8BBE5F1F-F2EA-FAA3-1F86-5FCB932247A5}"/>
              </a:ext>
            </a:extLst>
          </p:cNvPr>
          <p:cNvSpPr>
            <a:spLocks noGrp="1"/>
          </p:cNvSpPr>
          <p:nvPr>
            <p:ph idx="12"/>
          </p:nvPr>
        </p:nvSpPr>
        <p:spPr/>
        <p:txBody>
          <a:bodyPr/>
          <a:lstStyle/>
          <a:p>
            <a:endParaRPr lang="en-US"/>
          </a:p>
        </p:txBody>
      </p:sp>
      <p:sp>
        <p:nvSpPr>
          <p:cNvPr id="6" name="Slide Number Placeholder 5">
            <a:extLst>
              <a:ext uri="{FF2B5EF4-FFF2-40B4-BE49-F238E27FC236}">
                <a16:creationId xmlns:a16="http://schemas.microsoft.com/office/drawing/2014/main" id="{86097D5D-A699-AAC7-94DC-9963699A3C95}"/>
              </a:ext>
            </a:extLst>
          </p:cNvPr>
          <p:cNvSpPr>
            <a:spLocks noGrp="1"/>
          </p:cNvSpPr>
          <p:nvPr>
            <p:ph type="sldNum" sz="quarter" idx="10"/>
          </p:nvPr>
        </p:nvSpPr>
        <p:spPr/>
        <p:txBody>
          <a:bodyPr/>
          <a:lstStyle/>
          <a:p>
            <a:fld id="{8ABDC324-684B-9C44-A484-D2B69E2467CF}" type="slidenum">
              <a:rPr lang="en-US" smtClean="0"/>
              <a:pPr/>
              <a:t>12</a:t>
            </a:fld>
            <a:endParaRPr lang="en-US" dirty="0"/>
          </a:p>
        </p:txBody>
      </p:sp>
    </p:spTree>
    <p:extLst>
      <p:ext uri="{BB962C8B-B14F-4D97-AF65-F5344CB8AC3E}">
        <p14:creationId xmlns:p14="http://schemas.microsoft.com/office/powerpoint/2010/main" val="2261500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E10F491-EF4F-3943-81D7-3BC6E7C4EA7D}"/>
              </a:ext>
            </a:extLst>
          </p:cNvPr>
          <p:cNvSpPr>
            <a:spLocks noGrp="1"/>
          </p:cNvSpPr>
          <p:nvPr>
            <p:ph type="title"/>
          </p:nvPr>
        </p:nvSpPr>
        <p:spPr/>
        <p:txBody>
          <a:bodyPr/>
          <a:lstStyle/>
          <a:p>
            <a:endParaRPr lang="en-US"/>
          </a:p>
        </p:txBody>
      </p:sp>
      <p:sp>
        <p:nvSpPr>
          <p:cNvPr id="12" name="Text Placeholder 11">
            <a:extLst>
              <a:ext uri="{FF2B5EF4-FFF2-40B4-BE49-F238E27FC236}">
                <a16:creationId xmlns:a16="http://schemas.microsoft.com/office/drawing/2014/main" id="{A2D89D4F-558E-7901-8882-76436579CC01}"/>
              </a:ext>
            </a:extLst>
          </p:cNvPr>
          <p:cNvSpPr>
            <a:spLocks noGrp="1"/>
          </p:cNvSpPr>
          <p:nvPr>
            <p:ph type="body" sz="quarter" idx="14"/>
          </p:nvPr>
        </p:nvSpPr>
        <p:spPr/>
        <p:txBody>
          <a:bodyPr/>
          <a:lstStyle/>
          <a:p>
            <a:endParaRPr lang="en-US"/>
          </a:p>
        </p:txBody>
      </p:sp>
      <p:sp>
        <p:nvSpPr>
          <p:cNvPr id="13" name="Content Placeholder 12">
            <a:extLst>
              <a:ext uri="{FF2B5EF4-FFF2-40B4-BE49-F238E27FC236}">
                <a16:creationId xmlns:a16="http://schemas.microsoft.com/office/drawing/2014/main" id="{2129BFB1-4532-ABC9-5CD6-C8F26A3B80EE}"/>
              </a:ext>
            </a:extLst>
          </p:cNvPr>
          <p:cNvSpPr>
            <a:spLocks noGrp="1"/>
          </p:cNvSpPr>
          <p:nvPr>
            <p:ph idx="19"/>
          </p:nvPr>
        </p:nvSpPr>
        <p:spPr/>
        <p:txBody>
          <a:bodyPr/>
          <a:lstStyle/>
          <a:p>
            <a:endParaRPr lang="en-US" dirty="0"/>
          </a:p>
        </p:txBody>
      </p:sp>
      <p:sp>
        <p:nvSpPr>
          <p:cNvPr id="11" name="Content Placeholder 10">
            <a:extLst>
              <a:ext uri="{FF2B5EF4-FFF2-40B4-BE49-F238E27FC236}">
                <a16:creationId xmlns:a16="http://schemas.microsoft.com/office/drawing/2014/main" id="{12199D23-B233-2A7F-19AF-CC448DC3F7A8}"/>
              </a:ext>
            </a:extLst>
          </p:cNvPr>
          <p:cNvSpPr>
            <a:spLocks noGrp="1"/>
          </p:cNvSpPr>
          <p:nvPr>
            <p:ph idx="12"/>
          </p:nvPr>
        </p:nvSpPr>
        <p:spPr/>
        <p:txBody>
          <a:bodyPr/>
          <a:lstStyle/>
          <a:p>
            <a:endParaRPr lang="en-US"/>
          </a:p>
        </p:txBody>
      </p:sp>
      <p:sp>
        <p:nvSpPr>
          <p:cNvPr id="9" name="Slide Number Placeholder 8">
            <a:extLst>
              <a:ext uri="{FF2B5EF4-FFF2-40B4-BE49-F238E27FC236}">
                <a16:creationId xmlns:a16="http://schemas.microsoft.com/office/drawing/2014/main" id="{23EDF560-7B24-4A38-1A8A-9856A58D505F}"/>
              </a:ext>
            </a:extLst>
          </p:cNvPr>
          <p:cNvSpPr>
            <a:spLocks noGrp="1"/>
          </p:cNvSpPr>
          <p:nvPr>
            <p:ph type="sldNum" sz="quarter" idx="10"/>
          </p:nvPr>
        </p:nvSpPr>
        <p:spPr/>
        <p:txBody>
          <a:bodyPr/>
          <a:lstStyle/>
          <a:p>
            <a:fld id="{8ABDC324-684B-9C44-A484-D2B69E2467CF}" type="slidenum">
              <a:rPr lang="en-US" smtClean="0"/>
              <a:pPr/>
              <a:t>13</a:t>
            </a:fld>
            <a:endParaRPr lang="en-US" dirty="0"/>
          </a:p>
        </p:txBody>
      </p:sp>
    </p:spTree>
    <p:extLst>
      <p:ext uri="{BB962C8B-B14F-4D97-AF65-F5344CB8AC3E}">
        <p14:creationId xmlns:p14="http://schemas.microsoft.com/office/powerpoint/2010/main" val="2162705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DDFB1F5-9780-0C25-8A1A-F6CC19BE07BF}"/>
              </a:ext>
            </a:extLst>
          </p:cNvPr>
          <p:cNvSpPr>
            <a:spLocks noGrp="1"/>
          </p:cNvSpPr>
          <p:nvPr>
            <p:ph type="title"/>
          </p:nvPr>
        </p:nvSpPr>
        <p:spPr>
          <a:xfrm>
            <a:off x="149224" y="53975"/>
            <a:ext cx="5257800" cy="857250"/>
          </a:xfrm>
        </p:spPr>
        <p:txBody>
          <a:bodyPr/>
          <a:lstStyle/>
          <a:p>
            <a:r>
              <a:rPr lang="en-US" dirty="0"/>
              <a:t>About </a:t>
            </a:r>
            <a:r>
              <a:rPr lang="en-US"/>
              <a:t>This Presentation</a:t>
            </a:r>
            <a:endParaRPr lang="en-US" dirty="0"/>
          </a:p>
        </p:txBody>
      </p:sp>
      <p:sp>
        <p:nvSpPr>
          <p:cNvPr id="8" name="Text Placeholder 7">
            <a:extLst>
              <a:ext uri="{FF2B5EF4-FFF2-40B4-BE49-F238E27FC236}">
                <a16:creationId xmlns:a16="http://schemas.microsoft.com/office/drawing/2014/main" id="{F2A767C8-51CC-FEC3-F009-F5D707D04223}"/>
              </a:ext>
            </a:extLst>
          </p:cNvPr>
          <p:cNvSpPr>
            <a:spLocks noGrp="1"/>
          </p:cNvSpPr>
          <p:nvPr>
            <p:ph type="body" sz="quarter" idx="11"/>
          </p:nvPr>
        </p:nvSpPr>
        <p:spPr>
          <a:xfrm>
            <a:off x="149223" y="1285197"/>
            <a:ext cx="5257800" cy="389658"/>
          </a:xfrm>
        </p:spPr>
        <p:txBody>
          <a:bodyPr/>
          <a:lstStyle/>
          <a:p>
            <a:r>
              <a:rPr lang="en-US" dirty="0"/>
              <a:t>© Copyright 2025 </a:t>
            </a:r>
            <a:r>
              <a:rPr lang="en-US" dirty="0">
                <a:hlinkClick r:id="rId3">
                  <a:extLst>
                    <a:ext uri="{A12FA001-AC4F-418D-AE19-62706E023703}">
                      <ahyp:hlinkClr xmlns:ahyp="http://schemas.microsoft.com/office/drawing/2018/hyperlinkcolor" val="tx"/>
                    </a:ext>
                  </a:extLst>
                </a:hlinkClick>
              </a:rPr>
              <a:t>Johns Hopkins University</a:t>
            </a:r>
            <a:r>
              <a:rPr lang="en-US" dirty="0"/>
              <a:t>.</a:t>
            </a:r>
          </a:p>
        </p:txBody>
      </p:sp>
      <p:sp>
        <p:nvSpPr>
          <p:cNvPr id="9" name="Text Placeholder 8">
            <a:extLst>
              <a:ext uri="{FF2B5EF4-FFF2-40B4-BE49-F238E27FC236}">
                <a16:creationId xmlns:a16="http://schemas.microsoft.com/office/drawing/2014/main" id="{70524842-F264-0F31-A836-DF4AC958F48E}"/>
              </a:ext>
            </a:extLst>
          </p:cNvPr>
          <p:cNvSpPr>
            <a:spLocks noGrp="1"/>
          </p:cNvSpPr>
          <p:nvPr>
            <p:ph type="body" sz="quarter" idx="12"/>
          </p:nvPr>
        </p:nvSpPr>
        <p:spPr>
          <a:xfrm>
            <a:off x="149223" y="1802808"/>
            <a:ext cx="5257800" cy="2523086"/>
          </a:xfrm>
        </p:spPr>
        <p:txBody>
          <a:bodyPr/>
          <a:lstStyle/>
          <a:p>
            <a:r>
              <a:rPr lang="en-US" dirty="0"/>
              <a:t>Produced by the Center for Teaching and Learning at the Johns Hopkins Bloomberg School of Public Health.</a:t>
            </a:r>
          </a:p>
          <a:p>
            <a:endParaRPr lang="en-US" dirty="0"/>
          </a:p>
          <a:p>
            <a:r>
              <a:rPr lang="en-US" dirty="0"/>
              <a:t>The material in this video is subject to the copyright of the owners of the material and is being provided for educational purposes under rules of fair use/copyright law for registered students in this course only. No additional copies of the copyrighted work may be made or distributed.</a:t>
            </a:r>
          </a:p>
        </p:txBody>
      </p:sp>
      <p:sp>
        <p:nvSpPr>
          <p:cNvPr id="14" name="Text Placeholder 13">
            <a:extLst>
              <a:ext uri="{FF2B5EF4-FFF2-40B4-BE49-F238E27FC236}">
                <a16:creationId xmlns:a16="http://schemas.microsoft.com/office/drawing/2014/main" id="{57DBF5B4-CF57-7153-06ED-FCB74D76DCD2}"/>
              </a:ext>
            </a:extLst>
          </p:cNvPr>
          <p:cNvSpPr>
            <a:spLocks noGrp="1"/>
          </p:cNvSpPr>
          <p:nvPr>
            <p:ph type="body" sz="quarter" idx="14"/>
          </p:nvPr>
        </p:nvSpPr>
        <p:spPr>
          <a:xfrm>
            <a:off x="149223" y="4792204"/>
            <a:ext cx="5257800" cy="274320"/>
          </a:xfrm>
        </p:spPr>
        <p:txBody>
          <a:bodyPr/>
          <a:lstStyle/>
          <a:p>
            <a:r>
              <a:rPr lang="en-US" dirty="0"/>
              <a:t>S2504A2504</a:t>
            </a:r>
          </a:p>
        </p:txBody>
      </p:sp>
      <p:sp>
        <p:nvSpPr>
          <p:cNvPr id="6" name="Slide Number Placeholder 5">
            <a:extLst>
              <a:ext uri="{FF2B5EF4-FFF2-40B4-BE49-F238E27FC236}">
                <a16:creationId xmlns:a16="http://schemas.microsoft.com/office/drawing/2014/main" id="{9AC8DCE9-023A-A4B7-85EC-F03DFF7282F1}"/>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14</a:t>
            </a:fld>
            <a:endParaRPr lang="en-US" dirty="0"/>
          </a:p>
        </p:txBody>
      </p:sp>
    </p:spTree>
    <p:extLst>
      <p:ext uri="{BB962C8B-B14F-4D97-AF65-F5344CB8AC3E}">
        <p14:creationId xmlns:p14="http://schemas.microsoft.com/office/powerpoint/2010/main" val="4131960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E3B6C66-3C57-B282-F950-51536660BCC2}"/>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83102204-4189-A260-4CE9-F53B551C6E10}"/>
              </a:ext>
            </a:extLst>
          </p:cNvPr>
          <p:cNvSpPr>
            <a:spLocks noGrp="1"/>
          </p:cNvSpPr>
          <p:nvPr>
            <p:ph type="sldNum" sz="quarter" idx="10"/>
          </p:nvPr>
        </p:nvSpPr>
        <p:spPr/>
        <p:txBody>
          <a:bodyPr/>
          <a:lstStyle/>
          <a:p>
            <a:fld id="{8ABDC324-684B-9C44-A484-D2B69E2467CF}" type="slidenum">
              <a:rPr lang="en-US" smtClean="0"/>
              <a:pPr/>
              <a:t>2</a:t>
            </a:fld>
            <a:endParaRPr lang="en-US" dirty="0"/>
          </a:p>
        </p:txBody>
      </p:sp>
    </p:spTree>
    <p:extLst>
      <p:ext uri="{BB962C8B-B14F-4D97-AF65-F5344CB8AC3E}">
        <p14:creationId xmlns:p14="http://schemas.microsoft.com/office/powerpoint/2010/main" val="331610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CBAC054-82EA-2F22-A518-0580EAA902ED}"/>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E838FB1E-0242-7F43-0E96-810464259F5E}"/>
              </a:ext>
            </a:extLst>
          </p:cNvPr>
          <p:cNvSpPr>
            <a:spLocks noGrp="1"/>
          </p:cNvSpPr>
          <p:nvPr>
            <p:ph type="sldNum" sz="quarter" idx="10"/>
          </p:nvPr>
        </p:nvSpPr>
        <p:spPr/>
        <p:txBody>
          <a:bodyPr/>
          <a:lstStyle/>
          <a:p>
            <a:fld id="{FA8F3C7B-73FF-204A-9C8F-90D4B6613D28}" type="slidenum">
              <a:rPr lang="en-US" smtClean="0"/>
              <a:pPr/>
              <a:t>3</a:t>
            </a:fld>
            <a:endParaRPr lang="en-US" dirty="0"/>
          </a:p>
        </p:txBody>
      </p:sp>
    </p:spTree>
    <p:extLst>
      <p:ext uri="{BB962C8B-B14F-4D97-AF65-F5344CB8AC3E}">
        <p14:creationId xmlns:p14="http://schemas.microsoft.com/office/powerpoint/2010/main" val="1839023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DA19FE-58C2-474C-76BC-F6094533656C}"/>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77179DA0-25E1-569C-DFAF-5095E095248F}"/>
              </a:ext>
            </a:extLst>
          </p:cNvPr>
          <p:cNvSpPr>
            <a:spLocks noGrp="1"/>
          </p:cNvSpPr>
          <p:nvPr>
            <p:ph type="sldNum" sz="quarter" idx="10"/>
          </p:nvPr>
        </p:nvSpPr>
        <p:spPr/>
        <p:txBody>
          <a:bodyPr/>
          <a:lstStyle/>
          <a:p>
            <a:fld id="{FA8F3C7B-73FF-204A-9C8F-90D4B6613D28}" type="slidenum">
              <a:rPr lang="en-US" smtClean="0"/>
              <a:pPr/>
              <a:t>4</a:t>
            </a:fld>
            <a:endParaRPr lang="en-US" dirty="0"/>
          </a:p>
        </p:txBody>
      </p:sp>
    </p:spTree>
    <p:extLst>
      <p:ext uri="{BB962C8B-B14F-4D97-AF65-F5344CB8AC3E}">
        <p14:creationId xmlns:p14="http://schemas.microsoft.com/office/powerpoint/2010/main" val="2944880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9192B1-3DED-AB2D-1DB4-4F008C6E88E4}"/>
              </a:ext>
            </a:extLst>
          </p:cNvPr>
          <p:cNvSpPr>
            <a:spLocks noGrp="1"/>
          </p:cNvSpPr>
          <p:nvPr>
            <p:ph type="title"/>
          </p:nvPr>
        </p:nvSpPr>
        <p:spPr/>
        <p:txBody>
          <a:bodyPr/>
          <a:lstStyle/>
          <a:p>
            <a:endParaRPr lang="en-US"/>
          </a:p>
        </p:txBody>
      </p:sp>
      <p:sp>
        <p:nvSpPr>
          <p:cNvPr id="4" name="Content Placeholder 3">
            <a:extLst>
              <a:ext uri="{FF2B5EF4-FFF2-40B4-BE49-F238E27FC236}">
                <a16:creationId xmlns:a16="http://schemas.microsoft.com/office/drawing/2014/main" id="{47458DBD-E81F-32AB-6D47-B506C05E2E78}"/>
              </a:ext>
            </a:extLst>
          </p:cNvPr>
          <p:cNvSpPr>
            <a:spLocks noGrp="1"/>
          </p:cNvSpPr>
          <p:nvPr>
            <p:ph idx="1"/>
          </p:nvPr>
        </p:nvSpPr>
        <p:spPr/>
        <p:txBody>
          <a:bodyPr/>
          <a:lstStyle/>
          <a:p>
            <a:endParaRPr lang="en-US"/>
          </a:p>
        </p:txBody>
      </p:sp>
      <p:sp>
        <p:nvSpPr>
          <p:cNvPr id="5" name="Content Placeholder 4">
            <a:extLst>
              <a:ext uri="{FF2B5EF4-FFF2-40B4-BE49-F238E27FC236}">
                <a16:creationId xmlns:a16="http://schemas.microsoft.com/office/drawing/2014/main" id="{71A5B53C-EC82-9DA8-C586-A72BFE90A1A1}"/>
              </a:ext>
            </a:extLst>
          </p:cNvPr>
          <p:cNvSpPr>
            <a:spLocks noGrp="1"/>
          </p:cNvSpPr>
          <p:nvPr>
            <p:ph idx="12"/>
          </p:nvPr>
        </p:nvSpPr>
        <p:spPr/>
        <p:txBody>
          <a:bodyPr/>
          <a:lstStyle/>
          <a:p>
            <a:endParaRPr lang="en-US"/>
          </a:p>
        </p:txBody>
      </p:sp>
      <p:sp>
        <p:nvSpPr>
          <p:cNvPr id="2" name="Slide Number Placeholder 1">
            <a:extLst>
              <a:ext uri="{FF2B5EF4-FFF2-40B4-BE49-F238E27FC236}">
                <a16:creationId xmlns:a16="http://schemas.microsoft.com/office/drawing/2014/main" id="{8A6FEFFE-0A3F-FC5B-CD87-6EF3431A3B93}"/>
              </a:ext>
            </a:extLst>
          </p:cNvPr>
          <p:cNvSpPr>
            <a:spLocks noGrp="1"/>
          </p:cNvSpPr>
          <p:nvPr>
            <p:ph type="sldNum" sz="quarter" idx="13"/>
          </p:nvPr>
        </p:nvSpPr>
        <p:spPr/>
        <p:txBody>
          <a:bodyPr/>
          <a:lstStyle/>
          <a:p>
            <a:fld id="{8ABDC324-684B-9C44-A484-D2B69E2467CF}" type="slidenum">
              <a:rPr lang="en-US" smtClean="0"/>
              <a:pPr/>
              <a:t>5</a:t>
            </a:fld>
            <a:endParaRPr lang="en-US" dirty="0"/>
          </a:p>
        </p:txBody>
      </p:sp>
    </p:spTree>
    <p:extLst>
      <p:ext uri="{BB962C8B-B14F-4D97-AF65-F5344CB8AC3E}">
        <p14:creationId xmlns:p14="http://schemas.microsoft.com/office/powerpoint/2010/main" val="1991293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048B26C-EB02-3157-6BC2-F3FB13C2D248}"/>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B4F76979-D985-8B19-A8DC-B6213104DDA4}"/>
              </a:ext>
            </a:extLst>
          </p:cNvPr>
          <p:cNvSpPr>
            <a:spLocks noGrp="1"/>
          </p:cNvSpPr>
          <p:nvPr>
            <p:ph type="body" sz="quarter" idx="17"/>
          </p:nvPr>
        </p:nvSpPr>
        <p:spPr/>
        <p:txBody>
          <a:bodyPr/>
          <a:lstStyle/>
          <a:p>
            <a:endParaRPr lang="en-US"/>
          </a:p>
        </p:txBody>
      </p:sp>
      <p:sp>
        <p:nvSpPr>
          <p:cNvPr id="8" name="Content Placeholder 7">
            <a:extLst>
              <a:ext uri="{FF2B5EF4-FFF2-40B4-BE49-F238E27FC236}">
                <a16:creationId xmlns:a16="http://schemas.microsoft.com/office/drawing/2014/main" id="{E295B12D-3EEF-16B7-2855-4DDD22B69511}"/>
              </a:ext>
            </a:extLst>
          </p:cNvPr>
          <p:cNvSpPr>
            <a:spLocks noGrp="1"/>
          </p:cNvSpPr>
          <p:nvPr>
            <p:ph idx="13"/>
          </p:nvPr>
        </p:nvSpPr>
        <p:spPr/>
        <p:txBody>
          <a:bodyPr/>
          <a:lstStyle/>
          <a:p>
            <a:endParaRPr lang="en-US"/>
          </a:p>
        </p:txBody>
      </p:sp>
      <p:sp>
        <p:nvSpPr>
          <p:cNvPr id="10" name="Text Placeholder 9">
            <a:extLst>
              <a:ext uri="{FF2B5EF4-FFF2-40B4-BE49-F238E27FC236}">
                <a16:creationId xmlns:a16="http://schemas.microsoft.com/office/drawing/2014/main" id="{EBC8D4C5-2900-0D0D-4A2E-9BF014F192BB}"/>
              </a:ext>
            </a:extLst>
          </p:cNvPr>
          <p:cNvSpPr>
            <a:spLocks noGrp="1"/>
          </p:cNvSpPr>
          <p:nvPr>
            <p:ph type="body" sz="quarter" idx="18"/>
          </p:nvPr>
        </p:nvSpPr>
        <p:spPr/>
        <p:txBody>
          <a:bodyPr/>
          <a:lstStyle/>
          <a:p>
            <a:endParaRPr lang="en-US"/>
          </a:p>
        </p:txBody>
      </p:sp>
      <p:sp>
        <p:nvSpPr>
          <p:cNvPr id="7" name="Content Placeholder 6">
            <a:extLst>
              <a:ext uri="{FF2B5EF4-FFF2-40B4-BE49-F238E27FC236}">
                <a16:creationId xmlns:a16="http://schemas.microsoft.com/office/drawing/2014/main" id="{8FE7C354-8792-E40B-406C-75F8D85B729F}"/>
              </a:ext>
            </a:extLst>
          </p:cNvPr>
          <p:cNvSpPr>
            <a:spLocks noGrp="1"/>
          </p:cNvSpPr>
          <p:nvPr>
            <p:ph idx="12"/>
          </p:nvPr>
        </p:nvSpPr>
        <p:spPr/>
        <p:txBody>
          <a:bodyPr/>
          <a:lstStyle/>
          <a:p>
            <a:endParaRPr lang="en-US"/>
          </a:p>
        </p:txBody>
      </p:sp>
      <p:sp>
        <p:nvSpPr>
          <p:cNvPr id="11" name="Content Placeholder 10">
            <a:extLst>
              <a:ext uri="{FF2B5EF4-FFF2-40B4-BE49-F238E27FC236}">
                <a16:creationId xmlns:a16="http://schemas.microsoft.com/office/drawing/2014/main" id="{E8C41375-DC2C-3203-98B9-37FEFAF7BEF2}"/>
              </a:ext>
            </a:extLst>
          </p:cNvPr>
          <p:cNvSpPr>
            <a:spLocks noGrp="1"/>
          </p:cNvSpPr>
          <p:nvPr>
            <p:ph idx="20"/>
          </p:nvPr>
        </p:nvSpPr>
        <p:spPr/>
        <p:txBody>
          <a:bodyPr/>
          <a:lstStyle/>
          <a:p>
            <a:endParaRPr lang="en-US"/>
          </a:p>
        </p:txBody>
      </p:sp>
      <p:sp>
        <p:nvSpPr>
          <p:cNvPr id="5" name="Slide Number Placeholder 4">
            <a:extLst>
              <a:ext uri="{FF2B5EF4-FFF2-40B4-BE49-F238E27FC236}">
                <a16:creationId xmlns:a16="http://schemas.microsoft.com/office/drawing/2014/main" id="{76CB8D38-2F12-7B1E-48CE-F43407BBEF73}"/>
              </a:ext>
            </a:extLst>
          </p:cNvPr>
          <p:cNvSpPr>
            <a:spLocks noGrp="1"/>
          </p:cNvSpPr>
          <p:nvPr>
            <p:ph type="sldNum" sz="quarter" idx="19"/>
          </p:nvPr>
        </p:nvSpPr>
        <p:spPr/>
        <p:txBody>
          <a:bodyPr/>
          <a:lstStyle/>
          <a:p>
            <a:fld id="{8ABDC324-684B-9C44-A484-D2B69E2467CF}" type="slidenum">
              <a:rPr lang="en-US" smtClean="0"/>
              <a:pPr/>
              <a:t>6</a:t>
            </a:fld>
            <a:endParaRPr lang="en-US" dirty="0"/>
          </a:p>
        </p:txBody>
      </p:sp>
    </p:spTree>
    <p:extLst>
      <p:ext uri="{BB962C8B-B14F-4D97-AF65-F5344CB8AC3E}">
        <p14:creationId xmlns:p14="http://schemas.microsoft.com/office/powerpoint/2010/main" val="2653311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9450973-FFCA-D45A-76F4-8896498951B8}"/>
              </a:ext>
            </a:extLst>
          </p:cNvPr>
          <p:cNvSpPr>
            <a:spLocks noGrp="1"/>
          </p:cNvSpPr>
          <p:nvPr>
            <p:ph type="title"/>
          </p:nvPr>
        </p:nvSpPr>
        <p:spPr/>
        <p:txBody>
          <a:bodyPr/>
          <a:lstStyle/>
          <a:p>
            <a:endParaRPr lang="en-US"/>
          </a:p>
        </p:txBody>
      </p:sp>
      <p:sp>
        <p:nvSpPr>
          <p:cNvPr id="10" name="Content Placeholder 9">
            <a:extLst>
              <a:ext uri="{FF2B5EF4-FFF2-40B4-BE49-F238E27FC236}">
                <a16:creationId xmlns:a16="http://schemas.microsoft.com/office/drawing/2014/main" id="{1CF5244C-1F5C-8604-B491-5310EDF4207E}"/>
              </a:ext>
            </a:extLst>
          </p:cNvPr>
          <p:cNvSpPr>
            <a:spLocks noGrp="1"/>
          </p:cNvSpPr>
          <p:nvPr>
            <p:ph idx="13"/>
          </p:nvPr>
        </p:nvSpPr>
        <p:spPr/>
        <p:txBody>
          <a:bodyPr/>
          <a:lstStyle/>
          <a:p>
            <a:endParaRPr lang="en-US"/>
          </a:p>
        </p:txBody>
      </p:sp>
      <p:sp>
        <p:nvSpPr>
          <p:cNvPr id="11" name="Content Placeholder 10">
            <a:extLst>
              <a:ext uri="{FF2B5EF4-FFF2-40B4-BE49-F238E27FC236}">
                <a16:creationId xmlns:a16="http://schemas.microsoft.com/office/drawing/2014/main" id="{219F5529-7506-7B3C-D826-D42A9790A852}"/>
              </a:ext>
            </a:extLst>
          </p:cNvPr>
          <p:cNvSpPr>
            <a:spLocks noGrp="1"/>
          </p:cNvSpPr>
          <p:nvPr>
            <p:ph idx="17"/>
          </p:nvPr>
        </p:nvSpPr>
        <p:spPr/>
        <p:txBody>
          <a:bodyPr/>
          <a:lstStyle/>
          <a:p>
            <a:endParaRPr lang="en-US"/>
          </a:p>
        </p:txBody>
      </p:sp>
      <p:sp>
        <p:nvSpPr>
          <p:cNvPr id="8" name="Slide Number Placeholder 7">
            <a:extLst>
              <a:ext uri="{FF2B5EF4-FFF2-40B4-BE49-F238E27FC236}">
                <a16:creationId xmlns:a16="http://schemas.microsoft.com/office/drawing/2014/main" id="{1DE48BAA-33F4-F48D-C417-07518459687E}"/>
              </a:ext>
            </a:extLst>
          </p:cNvPr>
          <p:cNvSpPr>
            <a:spLocks noGrp="1"/>
          </p:cNvSpPr>
          <p:nvPr>
            <p:ph type="sldNum" sz="quarter" idx="16"/>
          </p:nvPr>
        </p:nvSpPr>
        <p:spPr/>
        <p:txBody>
          <a:bodyPr/>
          <a:lstStyle/>
          <a:p>
            <a:fld id="{8ABDC324-684B-9C44-A484-D2B69E2467CF}" type="slidenum">
              <a:rPr lang="en-US" smtClean="0"/>
              <a:pPr/>
              <a:t>7</a:t>
            </a:fld>
            <a:endParaRPr lang="en-US" dirty="0"/>
          </a:p>
        </p:txBody>
      </p:sp>
    </p:spTree>
    <p:extLst>
      <p:ext uri="{BB962C8B-B14F-4D97-AF65-F5344CB8AC3E}">
        <p14:creationId xmlns:p14="http://schemas.microsoft.com/office/powerpoint/2010/main" val="3342368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94E4CB1-31C6-559B-92C4-AD59E1890A1B}"/>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61BCCCBD-2512-F3F5-B841-6286D0F8319D}"/>
              </a:ext>
            </a:extLst>
          </p:cNvPr>
          <p:cNvSpPr>
            <a:spLocks noGrp="1"/>
          </p:cNvSpPr>
          <p:nvPr>
            <p:ph idx="13"/>
          </p:nvPr>
        </p:nvSpPr>
        <p:spPr/>
        <p:txBody>
          <a:bodyPr/>
          <a:lstStyle/>
          <a:p>
            <a:endParaRPr lang="en-US"/>
          </a:p>
        </p:txBody>
      </p:sp>
      <p:sp>
        <p:nvSpPr>
          <p:cNvPr id="7" name="Content Placeholder 6">
            <a:extLst>
              <a:ext uri="{FF2B5EF4-FFF2-40B4-BE49-F238E27FC236}">
                <a16:creationId xmlns:a16="http://schemas.microsoft.com/office/drawing/2014/main" id="{B5A686E3-E509-2C5A-4B48-D5E69C02D658}"/>
              </a:ext>
            </a:extLst>
          </p:cNvPr>
          <p:cNvSpPr>
            <a:spLocks noGrp="1"/>
          </p:cNvSpPr>
          <p:nvPr>
            <p:ph idx="12"/>
          </p:nvPr>
        </p:nvSpPr>
        <p:spPr/>
        <p:txBody>
          <a:bodyPr/>
          <a:lstStyle/>
          <a:p>
            <a:endParaRPr lang="en-US"/>
          </a:p>
        </p:txBody>
      </p:sp>
      <p:sp>
        <p:nvSpPr>
          <p:cNvPr id="9" name="Content Placeholder 8">
            <a:extLst>
              <a:ext uri="{FF2B5EF4-FFF2-40B4-BE49-F238E27FC236}">
                <a16:creationId xmlns:a16="http://schemas.microsoft.com/office/drawing/2014/main" id="{9C6C8045-5CBA-610B-A5A7-A3963D558AC6}"/>
              </a:ext>
            </a:extLst>
          </p:cNvPr>
          <p:cNvSpPr>
            <a:spLocks noGrp="1"/>
          </p:cNvSpPr>
          <p:nvPr>
            <p:ph idx="17"/>
          </p:nvPr>
        </p:nvSpPr>
        <p:spPr/>
        <p:txBody>
          <a:bodyPr/>
          <a:lstStyle/>
          <a:p>
            <a:endParaRPr lang="en-US"/>
          </a:p>
        </p:txBody>
      </p:sp>
      <p:sp>
        <p:nvSpPr>
          <p:cNvPr id="5" name="Slide Number Placeholder 4">
            <a:extLst>
              <a:ext uri="{FF2B5EF4-FFF2-40B4-BE49-F238E27FC236}">
                <a16:creationId xmlns:a16="http://schemas.microsoft.com/office/drawing/2014/main" id="{0CE7527D-0D28-F8D8-6E44-B3A47070DA32}"/>
              </a:ext>
            </a:extLst>
          </p:cNvPr>
          <p:cNvSpPr>
            <a:spLocks noGrp="1"/>
          </p:cNvSpPr>
          <p:nvPr>
            <p:ph type="sldNum" sz="quarter" idx="16"/>
          </p:nvPr>
        </p:nvSpPr>
        <p:spPr/>
        <p:txBody>
          <a:bodyPr/>
          <a:lstStyle/>
          <a:p>
            <a:fld id="{8ABDC324-684B-9C44-A484-D2B69E2467CF}" type="slidenum">
              <a:rPr lang="en-US" smtClean="0"/>
              <a:pPr/>
              <a:t>8</a:t>
            </a:fld>
            <a:endParaRPr lang="en-US" dirty="0"/>
          </a:p>
        </p:txBody>
      </p:sp>
    </p:spTree>
    <p:extLst>
      <p:ext uri="{BB962C8B-B14F-4D97-AF65-F5344CB8AC3E}">
        <p14:creationId xmlns:p14="http://schemas.microsoft.com/office/powerpoint/2010/main" val="3800053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1E16D42-269F-D6EC-48B4-9868C86EC22D}"/>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83268AC9-4D7D-69F4-D1F2-9382EAD305DC}"/>
              </a:ext>
            </a:extLst>
          </p:cNvPr>
          <p:cNvSpPr>
            <a:spLocks noGrp="1"/>
          </p:cNvSpPr>
          <p:nvPr>
            <p:ph idx="1"/>
          </p:nvPr>
        </p:nvSpPr>
        <p:spPr/>
        <p:txBody>
          <a:bodyPr/>
          <a:lstStyle/>
          <a:p>
            <a:endParaRPr lang="en-US"/>
          </a:p>
        </p:txBody>
      </p:sp>
      <p:sp>
        <p:nvSpPr>
          <p:cNvPr id="12" name="Content Placeholder 11">
            <a:extLst>
              <a:ext uri="{FF2B5EF4-FFF2-40B4-BE49-F238E27FC236}">
                <a16:creationId xmlns:a16="http://schemas.microsoft.com/office/drawing/2014/main" id="{49A3C4D1-DDDC-54C7-2641-7DDE465B182F}"/>
              </a:ext>
            </a:extLst>
          </p:cNvPr>
          <p:cNvSpPr>
            <a:spLocks noGrp="1"/>
          </p:cNvSpPr>
          <p:nvPr>
            <p:ph idx="15"/>
          </p:nvPr>
        </p:nvSpPr>
        <p:spPr/>
        <p:txBody>
          <a:bodyPr/>
          <a:lstStyle/>
          <a:p>
            <a:endParaRPr lang="en-US"/>
          </a:p>
        </p:txBody>
      </p:sp>
      <p:sp>
        <p:nvSpPr>
          <p:cNvPr id="10" name="Content Placeholder 9">
            <a:extLst>
              <a:ext uri="{FF2B5EF4-FFF2-40B4-BE49-F238E27FC236}">
                <a16:creationId xmlns:a16="http://schemas.microsoft.com/office/drawing/2014/main" id="{8A7E6CA0-CDB1-5DD5-668F-C88086790C86}"/>
              </a:ext>
            </a:extLst>
          </p:cNvPr>
          <p:cNvSpPr>
            <a:spLocks noGrp="1"/>
          </p:cNvSpPr>
          <p:nvPr>
            <p:ph idx="13"/>
          </p:nvPr>
        </p:nvSpPr>
        <p:spPr/>
        <p:txBody>
          <a:bodyPr/>
          <a:lstStyle/>
          <a:p>
            <a:endParaRPr lang="en-US"/>
          </a:p>
        </p:txBody>
      </p:sp>
      <p:sp>
        <p:nvSpPr>
          <p:cNvPr id="11" name="Content Placeholder 10">
            <a:extLst>
              <a:ext uri="{FF2B5EF4-FFF2-40B4-BE49-F238E27FC236}">
                <a16:creationId xmlns:a16="http://schemas.microsoft.com/office/drawing/2014/main" id="{85480A5E-8E99-2839-EEDE-8AA0E767FA31}"/>
              </a:ext>
            </a:extLst>
          </p:cNvPr>
          <p:cNvSpPr>
            <a:spLocks noGrp="1"/>
          </p:cNvSpPr>
          <p:nvPr>
            <p:ph idx="14"/>
          </p:nvPr>
        </p:nvSpPr>
        <p:spPr/>
        <p:txBody>
          <a:bodyPr/>
          <a:lstStyle/>
          <a:p>
            <a:endParaRPr lang="en-US"/>
          </a:p>
        </p:txBody>
      </p:sp>
      <p:sp>
        <p:nvSpPr>
          <p:cNvPr id="9" name="Content Placeholder 8">
            <a:extLst>
              <a:ext uri="{FF2B5EF4-FFF2-40B4-BE49-F238E27FC236}">
                <a16:creationId xmlns:a16="http://schemas.microsoft.com/office/drawing/2014/main" id="{AB908C21-1E21-1501-A6AB-5BA9B8474677}"/>
              </a:ext>
            </a:extLst>
          </p:cNvPr>
          <p:cNvSpPr>
            <a:spLocks noGrp="1"/>
          </p:cNvSpPr>
          <p:nvPr>
            <p:ph idx="12"/>
          </p:nvPr>
        </p:nvSpPr>
        <p:spPr/>
        <p:txBody>
          <a:bodyPr/>
          <a:lstStyle/>
          <a:p>
            <a:endParaRPr lang="en-US"/>
          </a:p>
        </p:txBody>
      </p:sp>
      <p:sp>
        <p:nvSpPr>
          <p:cNvPr id="14" name="Content Placeholder 13">
            <a:extLst>
              <a:ext uri="{FF2B5EF4-FFF2-40B4-BE49-F238E27FC236}">
                <a16:creationId xmlns:a16="http://schemas.microsoft.com/office/drawing/2014/main" id="{D5DC87F3-04E5-9617-BC76-7674B1EC2B21}"/>
              </a:ext>
            </a:extLst>
          </p:cNvPr>
          <p:cNvSpPr>
            <a:spLocks noGrp="1"/>
          </p:cNvSpPr>
          <p:nvPr>
            <p:ph idx="21"/>
          </p:nvPr>
        </p:nvSpPr>
        <p:spPr/>
        <p:txBody>
          <a:bodyPr/>
          <a:lstStyle/>
          <a:p>
            <a:endParaRPr lang="en-US"/>
          </a:p>
        </p:txBody>
      </p:sp>
      <p:sp>
        <p:nvSpPr>
          <p:cNvPr id="13" name="Content Placeholder 12">
            <a:extLst>
              <a:ext uri="{FF2B5EF4-FFF2-40B4-BE49-F238E27FC236}">
                <a16:creationId xmlns:a16="http://schemas.microsoft.com/office/drawing/2014/main" id="{2DE95204-7136-EA06-8692-CF87263AD40C}"/>
              </a:ext>
            </a:extLst>
          </p:cNvPr>
          <p:cNvSpPr>
            <a:spLocks noGrp="1"/>
          </p:cNvSpPr>
          <p:nvPr>
            <p:ph idx="17"/>
          </p:nvPr>
        </p:nvSpPr>
        <p:spPr/>
        <p:txBody>
          <a:bodyPr/>
          <a:lstStyle/>
          <a:p>
            <a:endParaRPr lang="en-US"/>
          </a:p>
        </p:txBody>
      </p:sp>
      <p:sp>
        <p:nvSpPr>
          <p:cNvPr id="6" name="Slide Number Placeholder 5">
            <a:extLst>
              <a:ext uri="{FF2B5EF4-FFF2-40B4-BE49-F238E27FC236}">
                <a16:creationId xmlns:a16="http://schemas.microsoft.com/office/drawing/2014/main" id="{24B458C3-5F0F-AA7C-0597-865E885961DE}"/>
              </a:ext>
            </a:extLst>
          </p:cNvPr>
          <p:cNvSpPr>
            <a:spLocks noGrp="1"/>
          </p:cNvSpPr>
          <p:nvPr>
            <p:ph type="sldNum" sz="quarter" idx="16"/>
          </p:nvPr>
        </p:nvSpPr>
        <p:spPr/>
        <p:txBody>
          <a:bodyPr/>
          <a:lstStyle/>
          <a:p>
            <a:fld id="{8ABDC324-684B-9C44-A484-D2B69E2467CF}" type="slidenum">
              <a:rPr lang="en-US" smtClean="0"/>
              <a:pPr/>
              <a:t>9</a:t>
            </a:fld>
            <a:endParaRPr lang="en-US" dirty="0"/>
          </a:p>
        </p:txBody>
      </p:sp>
    </p:spTree>
    <p:extLst>
      <p:ext uri="{BB962C8B-B14F-4D97-AF65-F5344CB8AC3E}">
        <p14:creationId xmlns:p14="http://schemas.microsoft.com/office/powerpoint/2010/main" val="2384810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heme/theme1.xml><?xml version="1.0" encoding="utf-8"?>
<a:theme xmlns:a="http://schemas.openxmlformats.org/drawingml/2006/main" name="BSPH CTL 2025-O">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489CA24C-A917-0E4E-8466-2B9BA2E1EB52}"/>
    </a:ext>
  </a:extLst>
</a:theme>
</file>

<file path=ppt/theme/theme10.xml><?xml version="1.0" encoding="utf-8"?>
<a:theme xmlns:a="http://schemas.openxmlformats.org/drawingml/2006/main" name="NOTICE ONLY—NOT A LAYOUT">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425B12FC-165A-054C-BF5A-784A5C286387}"/>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ection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68E6FB5C-9CFA-504A-B585-97AF3496A1FD}"/>
    </a:ext>
  </a:extLst>
</a:theme>
</file>

<file path=ppt/theme/theme3.xml><?xml version="1.0" encoding="utf-8"?>
<a:theme xmlns:a="http://schemas.openxmlformats.org/drawingml/2006/main" name="One-liner">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2E6B9AC0-F8E1-1549-8E9C-08FC2AB3089D}"/>
    </a:ext>
  </a:extLst>
</a:theme>
</file>

<file path=ppt/theme/theme4.xml><?xml version="1.0" encoding="utf-8"?>
<a:theme xmlns:a="http://schemas.openxmlformats.org/drawingml/2006/main" name="One-liner blue">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9DC1ABE4-671E-6B4C-BA5F-C8D5E3BE1D79}"/>
    </a:ext>
  </a:extLst>
</a:theme>
</file>

<file path=ppt/theme/theme5.xml><?xml version="1.0" encoding="utf-8"?>
<a:theme xmlns:a="http://schemas.openxmlformats.org/drawingml/2006/main" name="Copyright and acknowledgement Blue">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B185B643-448A-684B-AE08-F7465F264B9E}"/>
    </a:ext>
  </a:extLst>
</a:theme>
</file>

<file path=ppt/theme/theme6.xml><?xml version="1.0" encoding="utf-8"?>
<a:theme xmlns:a="http://schemas.openxmlformats.org/drawingml/2006/main" name="Horizont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D1DE5933-DDF3-914F-94EC-222AC27CC06D}"/>
    </a:ext>
  </a:extLst>
</a:theme>
</file>

<file path=ppt/theme/theme7.xml><?xml version="1.0" encoding="utf-8"?>
<a:theme xmlns:a="http://schemas.openxmlformats.org/drawingml/2006/main" name="Vertic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F9091DAA-10BF-2D49-B80B-E002D4310E94}"/>
    </a:ext>
  </a:extLst>
</a:theme>
</file>

<file path=ppt/theme/theme8.xml><?xml version="1.0" encoding="utf-8"?>
<a:theme xmlns:a="http://schemas.openxmlformats.org/drawingml/2006/main" name="Verticle speci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88E07B88-1E6C-3046-976F-130981DB284D}"/>
    </a:ext>
  </a:extLst>
</a:theme>
</file>

<file path=ppt/theme/theme9.xml><?xml version="1.0" encoding="utf-8"?>
<a:theme xmlns:a="http://schemas.openxmlformats.org/drawingml/2006/main" name="Horiztonal speci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A9703EF2-7D12-B74B-9264-0762FDD877D3}"/>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A458B74C065040AE0FE7D9322FC1F6" ma:contentTypeVersion="20" ma:contentTypeDescription="Create a new document." ma:contentTypeScope="" ma:versionID="f63fd047a691859fcf78df7c70f9062e">
  <xsd:schema xmlns:xsd="http://www.w3.org/2001/XMLSchema" xmlns:xs="http://www.w3.org/2001/XMLSchema" xmlns:p="http://schemas.microsoft.com/office/2006/metadata/properties" xmlns:ns2="ba7e7998-2861-4ca0-9013-05f19c923713" xmlns:ns3="968aeb27-7e1f-4a64-aea0-68e2c5511d17" targetNamespace="http://schemas.microsoft.com/office/2006/metadata/properties" ma:root="true" ma:fieldsID="04698fdc66eb1a58172b5d6ce1626f4f" ns2:_="" ns3:_="">
    <xsd:import namespace="ba7e7998-2861-4ca0-9013-05f19c923713"/>
    <xsd:import namespace="968aeb27-7e1f-4a64-aea0-68e2c5511d1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Date" minOccurs="0"/>
                <xsd:element ref="ns2:MediaServiceObjectDetectorVersions" minOccurs="0"/>
                <xsd:element ref="ns2:Numbe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7e7998-2861-4ca0-9013-05f19c9237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f7c956-802a-45ac-b2ba-cc78506785fb" ma:termSetId="09814cd3-568e-fe90-9814-8d621ff8fb84" ma:anchorId="fba54fb3-c3e1-fe81-a776-ca4b69148c4d" ma:open="true" ma:isKeyword="false">
      <xsd:complexType>
        <xsd:sequence>
          <xsd:element ref="pc:Terms" minOccurs="0" maxOccurs="1"/>
        </xsd:sequence>
      </xsd:complexType>
    </xsd:element>
    <xsd:element name="Date" ma:index="24" nillable="true" ma:displayName="Date" ma:format="DateOnly" ma:internalName="Date">
      <xsd:simpleType>
        <xsd:restriction base="dms:DateTim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Number" ma:index="26" nillable="true" ma:displayName="Number" ma:format="Dropdown" ma:internalName="Number" ma:percentage="FALSE">
      <xsd:simpleType>
        <xsd:restriction base="dms:Number"/>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68aeb27-7e1f-4a64-aea0-68e2c5511d17"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de38877-842f-43a5-b126-1a41855bd332}" ma:internalName="TaxCatchAll" ma:showField="CatchAllData" ma:web="968aeb27-7e1f-4a64-aea0-68e2c5511d1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68aeb27-7e1f-4a64-aea0-68e2c5511d17" xsi:nil="true"/>
    <lcf76f155ced4ddcb4097134ff3c332f xmlns="ba7e7998-2861-4ca0-9013-05f19c923713">
      <Terms xmlns="http://schemas.microsoft.com/office/infopath/2007/PartnerControls"/>
    </lcf76f155ced4ddcb4097134ff3c332f>
    <Number xmlns="ba7e7998-2861-4ca0-9013-05f19c923713" xsi:nil="true"/>
    <Date xmlns="ba7e7998-2861-4ca0-9013-05f19c923713" xsi:nil="true"/>
  </documentManagement>
</p:properties>
</file>

<file path=customXml/itemProps1.xml><?xml version="1.0" encoding="utf-8"?>
<ds:datastoreItem xmlns:ds="http://schemas.openxmlformats.org/officeDocument/2006/customXml" ds:itemID="{59B5F6A6-12C2-4A05-9189-B02ACD567A97}"/>
</file>

<file path=customXml/itemProps2.xml><?xml version="1.0" encoding="utf-8"?>
<ds:datastoreItem xmlns:ds="http://schemas.openxmlformats.org/officeDocument/2006/customXml" ds:itemID="{7604C4CE-AFDB-4603-A429-3E99712C9EB3}"/>
</file>

<file path=customXml/itemProps3.xml><?xml version="1.0" encoding="utf-8"?>
<ds:datastoreItem xmlns:ds="http://schemas.openxmlformats.org/officeDocument/2006/customXml" ds:itemID="{0C0D2231-BBBA-412F-8143-288899A77513}"/>
</file>

<file path=docProps/app.xml><?xml version="1.0" encoding="utf-8"?>
<Properties xmlns="http://schemas.openxmlformats.org/officeDocument/2006/extended-properties" xmlns:vt="http://schemas.openxmlformats.org/officeDocument/2006/docPropsVTypes">
  <Template>BSPH CTL 2025-O</Template>
  <TotalTime>2</TotalTime>
  <Words>97</Words>
  <Application>Microsoft Macintosh PowerPoint</Application>
  <PresentationFormat>On-screen Show (16:9)</PresentationFormat>
  <Paragraphs>22</Paragraphs>
  <Slides>14</Slides>
  <Notes>2</Notes>
  <HiddenSlides>0</HiddenSlides>
  <MMClips>0</MMClips>
  <ScaleCrop>false</ScaleCrop>
  <HeadingPairs>
    <vt:vector size="6" baseType="variant">
      <vt:variant>
        <vt:lpstr>Fonts Used</vt:lpstr>
      </vt:variant>
      <vt:variant>
        <vt:i4>8</vt:i4>
      </vt:variant>
      <vt:variant>
        <vt:lpstr>Theme</vt:lpstr>
      </vt:variant>
      <vt:variant>
        <vt:i4>10</vt:i4>
      </vt:variant>
      <vt:variant>
        <vt:lpstr>Slide Titles</vt:lpstr>
      </vt:variant>
      <vt:variant>
        <vt:i4>14</vt:i4>
      </vt:variant>
    </vt:vector>
  </HeadingPairs>
  <TitlesOfParts>
    <vt:vector size="32" baseType="lpstr">
      <vt:lpstr>Arial</vt:lpstr>
      <vt:lpstr>Bookman Old Style</vt:lpstr>
      <vt:lpstr>Calibri</vt:lpstr>
      <vt:lpstr>Georgia</vt:lpstr>
      <vt:lpstr>Lucida Grande</vt:lpstr>
      <vt:lpstr>System Font Regular</vt:lpstr>
      <vt:lpstr>Tahoma</vt:lpstr>
      <vt:lpstr>Wingdings</vt:lpstr>
      <vt:lpstr>BSPH CTL 2025-O</vt:lpstr>
      <vt:lpstr>Sections</vt:lpstr>
      <vt:lpstr>One-liner</vt:lpstr>
      <vt:lpstr>One-liner blue</vt:lpstr>
      <vt:lpstr>Copyright and acknowledgement Blue</vt:lpstr>
      <vt:lpstr>Horizontal layouts</vt:lpstr>
      <vt:lpstr>Vertical layouts</vt:lpstr>
      <vt:lpstr>Verticle special layouts</vt:lpstr>
      <vt:lpstr>Horiztonal special layouts</vt:lpstr>
      <vt:lpstr>NOTICE ONLY—NOT A LAYOUT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This Presentation</vt:lpstr>
    </vt:vector>
  </TitlesOfParts>
  <Manager>Johns Hopkins Bloomberg School of Public Health</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Johns Hopkins Bloomberg School of Public Health</dc:creator>
  <cp:keywords/>
  <dc:description>© Copyright 2025 Johns Hopkins University.
Produced by the Center for Teaching and Learning at the Johns Hopkins Bloomberg School of Public Health.
The material in this video is subject to the copyright of the owners of the material and is being provided for educational purposes under rules of fair use/copyright law for registered students in this course only. No additional copies of the copyrighted work may be made or distributed.
Template last revised on April 23, 2025.</dc:description>
  <cp:lastModifiedBy>Mary Munoz</cp:lastModifiedBy>
  <cp:revision>1</cp:revision>
  <cp:lastPrinted>2015-12-30T15:17:52Z</cp:lastPrinted>
  <dcterms:created xsi:type="dcterms:W3CDTF">2025-04-23T15:29:23Z</dcterms:created>
  <dcterms:modified xsi:type="dcterms:W3CDTF">2025-04-23T15:40:54Z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0x0101006FA458B74C065040AE0FE7D9322FC1F6</vt:lpwstr>
  </property>
</Properties>
</file>