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ags/tag1.xml" ContentType="application/vnd.openxmlformats-officedocument.presentationml.tags+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79" r:id="rId1"/>
    <p:sldMasterId id="2147483711" r:id="rId2"/>
  </p:sldMasterIdLst>
  <p:notesMasterIdLst>
    <p:notesMasterId r:id="rId4"/>
  </p:notesMasterIdLst>
  <p:handoutMasterIdLst>
    <p:handoutMasterId r:id="rId5"/>
  </p:handoutMasterIdLst>
  <p:sldIdLst>
    <p:sldId id="258" r:id="rId3"/>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26">
          <p15:clr>
            <a:srgbClr val="A4A3A4"/>
          </p15:clr>
        </p15:guide>
        <p15:guide id="2" orient="horz" pos="2548">
          <p15:clr>
            <a:srgbClr val="A4A3A4"/>
          </p15:clr>
        </p15:guide>
        <p15:guide id="3" orient="horz" pos="1620">
          <p15:clr>
            <a:srgbClr val="A4A3A4"/>
          </p15:clr>
        </p15:guide>
        <p15:guide id="4" orient="horz" pos="613">
          <p15:clr>
            <a:srgbClr val="A4A3A4"/>
          </p15:clr>
        </p15:guide>
        <p15:guide id="5" orient="horz" pos="754">
          <p15:clr>
            <a:srgbClr val="A4A3A4"/>
          </p15:clr>
        </p15:guide>
        <p15:guide id="6" orient="horz" pos="2887">
          <p15:clr>
            <a:srgbClr val="A4A3A4"/>
          </p15:clr>
        </p15:guide>
        <p15:guide id="7" pos="5674">
          <p15:clr>
            <a:srgbClr val="A4A3A4"/>
          </p15:clr>
        </p15:guide>
        <p15:guide id="8" pos="3663">
          <p15:clr>
            <a:srgbClr val="A4A3A4"/>
          </p15:clr>
        </p15:guide>
        <p15:guide id="9" pos="259">
          <p15:clr>
            <a:srgbClr val="A4A3A4"/>
          </p15:clr>
        </p15:guide>
        <p15:guide id="10" pos="2880">
          <p15:clr>
            <a:srgbClr val="A4A3A4"/>
          </p15:clr>
        </p15:guide>
        <p15:guide id="11" pos="86">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15105"/>
    <a:srgbClr val="0072CE"/>
    <a:srgbClr val="0B2D72"/>
    <a:srgbClr val="418EDF"/>
    <a:srgbClr val="286140"/>
    <a:srgbClr val="76232F"/>
    <a:srgbClr val="51284F"/>
    <a:srgbClr val="C0504D"/>
    <a:srgbClr val="062D72"/>
    <a:srgbClr val="9BBB5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4755FE-9040-4944-BDDC-1FC688DE2CE1}" v="3" dt="2025-04-10T21:21:17.23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7" autoAdjust="0"/>
    <p:restoredTop sz="96240" autoAdjust="0"/>
  </p:normalViewPr>
  <p:slideViewPr>
    <p:cSldViewPr snapToGrid="0" snapToObjects="1">
      <p:cViewPr varScale="1">
        <p:scale>
          <a:sx n="77" d="100"/>
          <a:sy n="77" d="100"/>
        </p:scale>
        <p:origin x="940" y="40"/>
      </p:cViewPr>
      <p:guideLst>
        <p:guide orient="horz" pos="926"/>
        <p:guide orient="horz" pos="2548"/>
        <p:guide orient="horz" pos="1620"/>
        <p:guide orient="horz" pos="613"/>
        <p:guide orient="horz" pos="754"/>
        <p:guide orient="horz" pos="2887"/>
        <p:guide pos="5674"/>
        <p:guide pos="3663"/>
        <p:guide pos="259"/>
        <p:guide pos="2880"/>
        <p:guide pos="86"/>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napToObjects="1">
      <p:cViewPr varScale="1">
        <p:scale>
          <a:sx n="94" d="100"/>
          <a:sy n="94" d="100"/>
        </p:scale>
        <p:origin x="4392" y="2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13" Type="http://schemas.openxmlformats.org/officeDocument/2006/relationships/customXml" Target="../customXml/item3.xml"/><Relationship Id="rId3" Type="http://schemas.openxmlformats.org/officeDocument/2006/relationships/slide" Target="slides/slide1.xml"/><Relationship Id="rId7" Type="http://schemas.openxmlformats.org/officeDocument/2006/relationships/viewProps" Target="viewProps.xml"/><Relationship Id="rId12" Type="http://schemas.openxmlformats.org/officeDocument/2006/relationships/customXml" Target="../customXml/item2.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1.xml"/><Relationship Id="rId5" Type="http://schemas.openxmlformats.org/officeDocument/2006/relationships/handoutMaster" Target="handoutMasters/handoutMaster1.xml"/><Relationship Id="rId10" Type="http://schemas.microsoft.com/office/2015/10/relationships/revisionInfo" Target="revisionInfo.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CD7D3A2-31E4-8E42-BFE4-E1D5C718E739}" type="datetimeFigureOut">
              <a:rPr lang="en-US" smtClean="0"/>
              <a:pPr/>
              <a:t>4/10/2025</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598F7A4-CE3D-804B-A1DB-4079A629C97B}" type="slidenum">
              <a:rPr lang="en-US" smtClean="0"/>
              <a:pPr/>
              <a:t>‹#›</a:t>
            </a:fld>
            <a:endParaRPr lang="en-US" dirty="0"/>
          </a:p>
        </p:txBody>
      </p:sp>
    </p:spTree>
    <p:extLst>
      <p:ext uri="{BB962C8B-B14F-4D97-AF65-F5344CB8AC3E}">
        <p14:creationId xmlns:p14="http://schemas.microsoft.com/office/powerpoint/2010/main" val="3295679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0E2176-2878-124F-9D1F-E150291074BD}" type="datetimeFigureOut">
              <a:rPr lang="en-US" smtClean="0"/>
              <a:pPr/>
              <a:t>4/10/2025</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D3DDD1-A2AC-0143-A10E-767D06A6F773}" type="slidenum">
              <a:rPr lang="en-US" smtClean="0"/>
              <a:pPr/>
              <a:t>‹#›</a:t>
            </a:fld>
            <a:endParaRPr lang="en-US" dirty="0"/>
          </a:p>
        </p:txBody>
      </p:sp>
    </p:spTree>
    <p:extLst>
      <p:ext uri="{BB962C8B-B14F-4D97-AF65-F5344CB8AC3E}">
        <p14:creationId xmlns:p14="http://schemas.microsoft.com/office/powerpoint/2010/main" val="383555749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normal">
    <p:bg>
      <p:bgPr>
        <a:solidFill>
          <a:srgbClr val="FFFFFF"/>
        </a:solidFill>
        <a:effectLst/>
      </p:bgPr>
    </p:bg>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149313" y="53975"/>
            <a:ext cx="8858161" cy="857250"/>
          </a:xfrm>
        </p:spPr>
        <p:txBody>
          <a:bodyPr/>
          <a:lstStyle/>
          <a:p>
            <a:r>
              <a:rPr lang="en-US" dirty="0"/>
              <a:t>Click to add slide title</a:t>
            </a:r>
          </a:p>
        </p:txBody>
      </p:sp>
      <p:sp>
        <p:nvSpPr>
          <p:cNvPr id="7" name="Box">
            <a:extLst>
              <a:ext uri="{FF2B5EF4-FFF2-40B4-BE49-F238E27FC236}">
                <a16:creationId xmlns:a16="http://schemas.microsoft.com/office/drawing/2014/main" id="{7C60B256-AB51-AF4E-8137-B91D1CF9FC88}"/>
              </a:ext>
            </a:extLst>
          </p:cNvPr>
          <p:cNvSpPr>
            <a:spLocks noGrp="1"/>
          </p:cNvSpPr>
          <p:nvPr>
            <p:ph idx="1"/>
          </p:nvPr>
        </p:nvSpPr>
        <p:spPr>
          <a:xfrm>
            <a:off x="149313" y="1200151"/>
            <a:ext cx="8842287" cy="3390899"/>
          </a:xfrm>
          <a:prstGeom prst="rect">
            <a:avLst/>
          </a:prstGeom>
          <a:ln>
            <a:solidFill>
              <a:srgbClr val="6CACE4">
                <a:alpha val="25000"/>
              </a:srgbClr>
            </a:solidFill>
          </a:ln>
        </p:spPr>
        <p:txBody>
          <a:bodyPr vert="horz" lIns="91440" tIns="45720" rIns="91440" bIns="45720" rtlCol="0">
            <a:normAutofit/>
          </a:bodyPr>
          <a:lstStyle/>
          <a:p>
            <a:pPr lvl="0"/>
            <a:r>
              <a:rPr lang="en-US" dirty="0"/>
              <a:t>Click to add first-level bullet</a:t>
            </a:r>
          </a:p>
          <a:p>
            <a:pPr lvl="1"/>
            <a:r>
              <a:rPr lang="en-US" dirty="0"/>
              <a:t>Second level</a:t>
            </a:r>
          </a:p>
          <a:p>
            <a:pPr lvl="2"/>
            <a:r>
              <a:rPr lang="en-US" dirty="0"/>
              <a:t>Third level</a:t>
            </a:r>
          </a:p>
        </p:txBody>
      </p:sp>
      <p:sp>
        <p:nvSpPr>
          <p:cNvPr id="8" name="Source">
            <a:extLst>
              <a:ext uri="{FF2B5EF4-FFF2-40B4-BE49-F238E27FC236}">
                <a16:creationId xmlns:a16="http://schemas.microsoft.com/office/drawing/2014/main" id="{0249B332-CABF-854E-B6E9-46A2BE5A2C6D}"/>
              </a:ext>
            </a:extLst>
          </p:cNvPr>
          <p:cNvSpPr>
            <a:spLocks noGrp="1"/>
          </p:cNvSpPr>
          <p:nvPr>
            <p:ph idx="12" hasCustomPrompt="1"/>
          </p:nvPr>
        </p:nvSpPr>
        <p:spPr>
          <a:xfrm>
            <a:off x="149313" y="4768214"/>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8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
        <p:nvSpPr>
          <p:cNvPr id="4" name="Slide Number ">
            <a:extLst>
              <a:ext uri="{FF2B5EF4-FFF2-40B4-BE49-F238E27FC236}">
                <a16:creationId xmlns:a16="http://schemas.microsoft.com/office/drawing/2014/main" id="{EF0C2086-C256-6E42-A847-C3F176454950}"/>
              </a:ext>
            </a:extLst>
          </p:cNvPr>
          <p:cNvSpPr>
            <a:spLocks noGrp="1"/>
          </p:cNvSpPr>
          <p:nvPr>
            <p:ph type="sldNum" sz="quarter" idx="13"/>
          </p:nvPr>
        </p:nvSpPr>
        <p:spPr>
          <a:xfrm>
            <a:off x="8342334" y="4773613"/>
            <a:ext cx="649266" cy="274637"/>
          </a:xfrm>
        </p:spPr>
        <p:txBody>
          <a:bodyPr/>
          <a:lstStyle/>
          <a:p>
            <a:fld id="{8ABDC324-684B-9C44-A484-D2B69E2467CF}" type="slidenum">
              <a:rPr lang="en-US" smtClean="0"/>
              <a:pPr/>
              <a:t>‹#›</a:t>
            </a:fld>
            <a:endParaRPr lang="en-US" dirty="0"/>
          </a:p>
        </p:txBody>
      </p:sp>
    </p:spTree>
    <p:extLst>
      <p:ext uri="{BB962C8B-B14F-4D97-AF65-F5344CB8AC3E}">
        <p14:creationId xmlns:p14="http://schemas.microsoft.com/office/powerpoint/2010/main" val="3006430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normal wide with top caption">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p>
            <a:r>
              <a:rPr lang="en-US" dirty="0"/>
              <a:t>Click to add slide title</a:t>
            </a:r>
          </a:p>
        </p:txBody>
      </p:sp>
      <p:sp>
        <p:nvSpPr>
          <p:cNvPr id="8" name="Caption">
            <a:extLst>
              <a:ext uri="{FF2B5EF4-FFF2-40B4-BE49-F238E27FC236}">
                <a16:creationId xmlns:a16="http://schemas.microsoft.com/office/drawing/2014/main" id="{00FA151C-83E9-504F-92AE-CBD9AB722F88}"/>
              </a:ext>
            </a:extLst>
          </p:cNvPr>
          <p:cNvSpPr>
            <a:spLocks noGrp="1"/>
          </p:cNvSpPr>
          <p:nvPr>
            <p:ph type="body" sz="quarter" idx="18" hasCustomPrompt="1"/>
          </p:nvPr>
        </p:nvSpPr>
        <p:spPr>
          <a:xfrm>
            <a:off x="141693" y="1200150"/>
            <a:ext cx="8849908" cy="450850"/>
          </a:xfrm>
          <a:solidFill>
            <a:srgbClr val="418EDF">
              <a:alpha val="40000"/>
            </a:srgbClr>
          </a:solidFill>
          <a:ln>
            <a:noFill/>
          </a:ln>
        </p:spPr>
        <p:txBody>
          <a:bodyPr anchor="ctr">
            <a:noAutofit/>
          </a:bodyPr>
          <a:lstStyle>
            <a:lvl1pPr marL="0" indent="0" algn="ctr">
              <a:buNone/>
              <a:defRPr sz="1400" b="0">
                <a:solidFill>
                  <a:schemeClr val="tx1"/>
                </a:solidFill>
                <a:latin typeface="Georgia" panose="02040502050405020303" pitchFamily="18" charset="0"/>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11" name="Box">
            <a:extLst>
              <a:ext uri="{FF2B5EF4-FFF2-40B4-BE49-F238E27FC236}">
                <a16:creationId xmlns:a16="http://schemas.microsoft.com/office/drawing/2014/main" id="{8BF4410D-F187-0A4F-B2DE-2009559C8F5E}"/>
              </a:ext>
            </a:extLst>
          </p:cNvPr>
          <p:cNvSpPr>
            <a:spLocks noGrp="1"/>
          </p:cNvSpPr>
          <p:nvPr>
            <p:ph idx="13" hasCustomPrompt="1"/>
          </p:nvPr>
        </p:nvSpPr>
        <p:spPr>
          <a:xfrm>
            <a:off x="149314" y="1732478"/>
            <a:ext cx="8842286" cy="1399683"/>
          </a:xfrm>
        </p:spPr>
        <p:txBody>
          <a:bodyPr/>
          <a:lstStyle>
            <a:lvl1pPr marL="288925" indent="-288925">
              <a:buFont typeface="Arial" panose="020B0604020202020204" pitchFamily="34" charset="0"/>
              <a:buChar char="►"/>
              <a:defRPr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7" name="Box">
            <a:extLst>
              <a:ext uri="{FF2B5EF4-FFF2-40B4-BE49-F238E27FC236}">
                <a16:creationId xmlns:a16="http://schemas.microsoft.com/office/drawing/2014/main" id="{E7C68EF4-EEA6-3542-99D5-BFE95DDC826A}"/>
              </a:ext>
            </a:extLst>
          </p:cNvPr>
          <p:cNvSpPr>
            <a:spLocks noGrp="1"/>
          </p:cNvSpPr>
          <p:nvPr>
            <p:ph idx="16" hasCustomPrompt="1"/>
          </p:nvPr>
        </p:nvSpPr>
        <p:spPr>
          <a:xfrm>
            <a:off x="149313" y="3194940"/>
            <a:ext cx="8842288" cy="1399683"/>
          </a:xfrm>
        </p:spPr>
        <p:txBody>
          <a:bodyPr/>
          <a:lstStyle>
            <a:lvl1pPr marL="288925" indent="-288925">
              <a:buFont typeface="Arial" panose="020B0604020202020204" pitchFamily="34" charset="0"/>
              <a:buChar char="►"/>
              <a:defRPr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10" name="Source">
            <a:extLst>
              <a:ext uri="{FF2B5EF4-FFF2-40B4-BE49-F238E27FC236}">
                <a16:creationId xmlns:a16="http://schemas.microsoft.com/office/drawing/2014/main" id="{A13E9811-B15D-DB4A-A025-045406E1FDC6}"/>
              </a:ext>
            </a:extLst>
          </p:cNvPr>
          <p:cNvSpPr>
            <a:spLocks noGrp="1"/>
          </p:cNvSpPr>
          <p:nvPr>
            <p:ph idx="14" hasCustomPrompt="1"/>
          </p:nvPr>
        </p:nvSpPr>
        <p:spPr>
          <a:xfrm>
            <a:off x="149313" y="4768214"/>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8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
        <p:nvSpPr>
          <p:cNvPr id="5" name="Slide Number">
            <a:extLst>
              <a:ext uri="{FF2B5EF4-FFF2-40B4-BE49-F238E27FC236}">
                <a16:creationId xmlns:a16="http://schemas.microsoft.com/office/drawing/2014/main" id="{DB859A34-2E93-5043-82FD-B9D7706159B0}"/>
              </a:ext>
            </a:extLst>
          </p:cNvPr>
          <p:cNvSpPr>
            <a:spLocks noGrp="1"/>
          </p:cNvSpPr>
          <p:nvPr>
            <p:ph type="sldNum" sz="quarter" idx="17"/>
          </p:nvPr>
        </p:nvSpPr>
        <p:spPr/>
        <p:txBody>
          <a:bodyPr/>
          <a:lstStyle/>
          <a:p>
            <a:fld id="{8ABDC324-684B-9C44-A484-D2B69E2467CF}" type="slidenum">
              <a:rPr lang="en-US" smtClean="0"/>
              <a:pPr/>
              <a:t>‹#›</a:t>
            </a:fld>
            <a:endParaRPr lang="en-US" dirty="0"/>
          </a:p>
        </p:txBody>
      </p:sp>
    </p:spTree>
    <p:extLst>
      <p:ext uri="{BB962C8B-B14F-4D97-AF65-F5344CB8AC3E}">
        <p14:creationId xmlns:p14="http://schemas.microsoft.com/office/powerpoint/2010/main" val="3284008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normal wide">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p>
            <a:r>
              <a:rPr lang="en-US" dirty="0"/>
              <a:t>Click to add slide title</a:t>
            </a:r>
          </a:p>
        </p:txBody>
      </p:sp>
      <p:sp>
        <p:nvSpPr>
          <p:cNvPr id="3" name="Box"/>
          <p:cNvSpPr>
            <a:spLocks noGrp="1"/>
          </p:cNvSpPr>
          <p:nvPr>
            <p:ph idx="1" hasCustomPrompt="1"/>
          </p:nvPr>
        </p:nvSpPr>
        <p:spPr>
          <a:xfrm>
            <a:off x="149313" y="1200151"/>
            <a:ext cx="8842287" cy="1664969"/>
          </a:xfrm>
        </p:spPr>
        <p:txBody>
          <a:bodyPr/>
          <a:lstStyle>
            <a:lvl1pPr marL="288925" indent="-288925">
              <a:buFont typeface="Arial" panose="020B0604020202020204" pitchFamily="34" charset="0"/>
              <a:buChar char="►"/>
              <a:defRPr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7" name="Box">
            <a:extLst>
              <a:ext uri="{FF2B5EF4-FFF2-40B4-BE49-F238E27FC236}">
                <a16:creationId xmlns:a16="http://schemas.microsoft.com/office/drawing/2014/main" id="{E7C68EF4-EEA6-3542-99D5-BFE95DDC826A}"/>
              </a:ext>
            </a:extLst>
          </p:cNvPr>
          <p:cNvSpPr>
            <a:spLocks noGrp="1"/>
          </p:cNvSpPr>
          <p:nvPr>
            <p:ph idx="16" hasCustomPrompt="1"/>
          </p:nvPr>
        </p:nvSpPr>
        <p:spPr>
          <a:xfrm>
            <a:off x="149313" y="2926081"/>
            <a:ext cx="8842288" cy="1668542"/>
          </a:xfrm>
        </p:spPr>
        <p:txBody>
          <a:bodyPr/>
          <a:lstStyle>
            <a:lvl1pPr marL="288925" indent="-288925">
              <a:buFont typeface="Arial" panose="020B0604020202020204" pitchFamily="34" charset="0"/>
              <a:buChar char="►"/>
              <a:defRPr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10" name="Source">
            <a:extLst>
              <a:ext uri="{FF2B5EF4-FFF2-40B4-BE49-F238E27FC236}">
                <a16:creationId xmlns:a16="http://schemas.microsoft.com/office/drawing/2014/main" id="{A13E9811-B15D-DB4A-A025-045406E1FDC6}"/>
              </a:ext>
            </a:extLst>
          </p:cNvPr>
          <p:cNvSpPr>
            <a:spLocks noGrp="1"/>
          </p:cNvSpPr>
          <p:nvPr>
            <p:ph idx="14" hasCustomPrompt="1"/>
          </p:nvPr>
        </p:nvSpPr>
        <p:spPr>
          <a:xfrm>
            <a:off x="149313" y="4768214"/>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8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
        <p:nvSpPr>
          <p:cNvPr id="5" name="Slide Number">
            <a:extLst>
              <a:ext uri="{FF2B5EF4-FFF2-40B4-BE49-F238E27FC236}">
                <a16:creationId xmlns:a16="http://schemas.microsoft.com/office/drawing/2014/main" id="{DB859A34-2E93-5043-82FD-B9D7706159B0}"/>
              </a:ext>
            </a:extLst>
          </p:cNvPr>
          <p:cNvSpPr>
            <a:spLocks noGrp="1"/>
          </p:cNvSpPr>
          <p:nvPr>
            <p:ph type="sldNum" sz="quarter" idx="17"/>
          </p:nvPr>
        </p:nvSpPr>
        <p:spPr/>
        <p:txBody>
          <a:bodyPr/>
          <a:lstStyle/>
          <a:p>
            <a:fld id="{8ABDC324-684B-9C44-A484-D2B69E2467CF}" type="slidenum">
              <a:rPr lang="en-US" smtClean="0"/>
              <a:pPr/>
              <a:t>‹#›</a:t>
            </a:fld>
            <a:endParaRPr lang="en-US"/>
          </a:p>
        </p:txBody>
      </p:sp>
    </p:spTree>
    <p:extLst>
      <p:ext uri="{BB962C8B-B14F-4D97-AF65-F5344CB8AC3E}">
        <p14:creationId xmlns:p14="http://schemas.microsoft.com/office/powerpoint/2010/main" val="11436778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 col quote on left">
    <p:bg>
      <p:bgPr>
        <a:solidFill>
          <a:srgbClr val="FFFFFF"/>
        </a:solidFill>
        <a:effectLst/>
      </p:bgPr>
    </p:bg>
    <p:spTree>
      <p:nvGrpSpPr>
        <p:cNvPr id="1" name=""/>
        <p:cNvGrpSpPr/>
        <p:nvPr/>
      </p:nvGrpSpPr>
      <p:grpSpPr>
        <a:xfrm>
          <a:off x="0" y="0"/>
          <a:ext cx="0" cy="0"/>
          <a:chOff x="0" y="0"/>
          <a:chExt cx="0" cy="0"/>
        </a:xfrm>
      </p:grpSpPr>
      <p:sp>
        <p:nvSpPr>
          <p:cNvPr id="16" name="Title"/>
          <p:cNvSpPr>
            <a:spLocks noGrp="1"/>
          </p:cNvSpPr>
          <p:nvPr>
            <p:ph type="title" hasCustomPrompt="1"/>
          </p:nvPr>
        </p:nvSpPr>
        <p:spPr>
          <a:xfrm>
            <a:off x="149313" y="53975"/>
            <a:ext cx="8858161" cy="857250"/>
          </a:xfrm>
          <a:prstGeom prst="rect">
            <a:avLst/>
          </a:prstGeom>
        </p:spPr>
        <p:txBody>
          <a:bodyPr vert="horz" lIns="91440" tIns="45720" rIns="91440" bIns="45720" rtlCol="0" anchor="ctr">
            <a:normAutofit/>
          </a:bodyPr>
          <a:lstStyle>
            <a:lvl1pPr>
              <a:defRPr baseline="0"/>
            </a:lvl1pPr>
          </a:lstStyle>
          <a:p>
            <a:r>
              <a:rPr lang="en-US" dirty="0"/>
              <a:t>Click to add slide title</a:t>
            </a:r>
          </a:p>
        </p:txBody>
      </p:sp>
      <p:sp>
        <p:nvSpPr>
          <p:cNvPr id="8" name="Quote"/>
          <p:cNvSpPr>
            <a:spLocks noGrp="1"/>
          </p:cNvSpPr>
          <p:nvPr>
            <p:ph idx="13" hasCustomPrompt="1"/>
          </p:nvPr>
        </p:nvSpPr>
        <p:spPr>
          <a:xfrm>
            <a:off x="149314" y="1200152"/>
            <a:ext cx="4379420" cy="3393200"/>
          </a:xfrm>
          <a:solidFill>
            <a:srgbClr val="418EDF">
              <a:alpha val="40000"/>
            </a:srgbClr>
          </a:solidFill>
        </p:spPr>
        <p:txBody>
          <a:bodyPr anchor="ctr"/>
          <a:lstStyle>
            <a:lvl1pPr marL="0" indent="0" algn="l">
              <a:buFontTx/>
              <a:buNone/>
              <a:defRPr baseline="0">
                <a:latin typeface="Georgia" panose="02040502050405020303" pitchFamily="18" charset="0"/>
              </a:defRPr>
            </a:lvl1pPr>
            <a:lvl2pPr marL="284162" indent="0" algn="l">
              <a:buFontTx/>
              <a:buNone/>
              <a:defRPr>
                <a:latin typeface="Georgia" panose="02040502050405020303" pitchFamily="18" charset="0"/>
              </a:defRPr>
            </a:lvl2pPr>
            <a:lvl3pPr marL="573088" indent="0" algn="l">
              <a:buFontTx/>
              <a:buNone/>
              <a:tabLst/>
              <a:defRPr>
                <a:latin typeface="Georgia" panose="02040502050405020303" pitchFamily="18" charset="0"/>
              </a:defRPr>
            </a:lvl3pPr>
            <a:lvl4pPr marL="1371600" indent="0">
              <a:buNone/>
              <a:defRPr/>
            </a:lvl4pPr>
            <a:lvl5pPr marL="1828800" indent="0">
              <a:buNone/>
              <a:defRPr/>
            </a:lvl5pPr>
          </a:lstStyle>
          <a:p>
            <a:pPr lvl="0"/>
            <a:r>
              <a:rPr lang="en-US" dirty="0"/>
              <a:t>Click to add first-level bullet</a:t>
            </a:r>
          </a:p>
        </p:txBody>
      </p:sp>
      <p:sp>
        <p:nvSpPr>
          <p:cNvPr id="7" name="Box"/>
          <p:cNvSpPr>
            <a:spLocks noGrp="1"/>
          </p:cNvSpPr>
          <p:nvPr>
            <p:ph idx="12" hasCustomPrompt="1"/>
          </p:nvPr>
        </p:nvSpPr>
        <p:spPr>
          <a:xfrm>
            <a:off x="4615267" y="1201422"/>
            <a:ext cx="4376334" cy="3391930"/>
          </a:xfrm>
          <a:prstGeom prst="rect">
            <a:avLst/>
          </a:prstGeom>
          <a:ln>
            <a:solidFill>
              <a:srgbClr val="6CACE4">
                <a:alpha val="20000"/>
              </a:srgbClr>
            </a:solidFill>
          </a:ln>
        </p:spPr>
        <p:txBody>
          <a:bodyPr vert="horz" lIns="91440" tIns="45720" rIns="91440" bIns="45720" rtlCol="0">
            <a:normAutofit/>
          </a:bodyPr>
          <a:lstStyle>
            <a:lvl1pPr marL="288925" indent="-288925">
              <a:buFont typeface="Arial" panose="020B0604020202020204" pitchFamily="34" charset="0"/>
              <a:buChar char="►"/>
              <a:defRPr lang="en-US" sz="1600" kern="1200" baseline="0" dirty="0" smtClean="0">
                <a:solidFill>
                  <a:schemeClr val="tx1"/>
                </a:solidFill>
                <a:latin typeface="+mn-lt"/>
                <a:ea typeface="+mn-ea"/>
                <a:cs typeface="+mn-cs"/>
              </a:defRPr>
            </a:lvl1pPr>
            <a:lvl2pPr marL="568325" indent="-284163">
              <a:buFont typeface="Arial" panose="020B0604020202020204" pitchFamily="34" charset="0"/>
              <a:buChar char="►"/>
              <a:defRPr/>
            </a:lvl2pPr>
            <a:lvl3pPr marL="798513" indent="-230188">
              <a:buFont typeface="Arial" panose="020B0604020202020204" pitchFamily="34" charset="0"/>
              <a:buChar char="●"/>
              <a:defRPr/>
            </a:lvl3pPr>
          </a:lstStyle>
          <a:p>
            <a:pPr lvl="0"/>
            <a:r>
              <a:rPr lang="en-US" dirty="0"/>
              <a:t>Click to add first-level bullet</a:t>
            </a:r>
          </a:p>
          <a:p>
            <a:pPr lvl="1"/>
            <a:r>
              <a:rPr lang="en-US" dirty="0"/>
              <a:t>Second level</a:t>
            </a:r>
          </a:p>
          <a:p>
            <a:pPr lvl="2"/>
            <a:r>
              <a:rPr lang="en-US" dirty="0"/>
              <a:t>Third level</a:t>
            </a:r>
          </a:p>
        </p:txBody>
      </p:sp>
      <p:sp>
        <p:nvSpPr>
          <p:cNvPr id="9" name="Source">
            <a:extLst>
              <a:ext uri="{FF2B5EF4-FFF2-40B4-BE49-F238E27FC236}">
                <a16:creationId xmlns:a16="http://schemas.microsoft.com/office/drawing/2014/main" id="{28800445-80BB-8046-9E5A-64FE4212E9A5}"/>
              </a:ext>
            </a:extLst>
          </p:cNvPr>
          <p:cNvSpPr>
            <a:spLocks noGrp="1"/>
          </p:cNvSpPr>
          <p:nvPr>
            <p:ph idx="15" hasCustomPrompt="1"/>
          </p:nvPr>
        </p:nvSpPr>
        <p:spPr>
          <a:xfrm>
            <a:off x="149313" y="4768214"/>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8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
        <p:nvSpPr>
          <p:cNvPr id="3" name="Slide Number">
            <a:extLst>
              <a:ext uri="{FF2B5EF4-FFF2-40B4-BE49-F238E27FC236}">
                <a16:creationId xmlns:a16="http://schemas.microsoft.com/office/drawing/2014/main" id="{7FF1ADCC-B5A4-164E-B850-77B49E1210D4}"/>
              </a:ext>
            </a:extLst>
          </p:cNvPr>
          <p:cNvSpPr>
            <a:spLocks noGrp="1"/>
          </p:cNvSpPr>
          <p:nvPr>
            <p:ph type="sldNum" sz="quarter" idx="16"/>
          </p:nvPr>
        </p:nvSpPr>
        <p:spPr/>
        <p:txBody>
          <a:bodyPr/>
          <a:lstStyle/>
          <a:p>
            <a:fld id="{8ABDC324-684B-9C44-A484-D2B69E2467CF}" type="slidenum">
              <a:rPr lang="en-US" smtClean="0"/>
              <a:pPr/>
              <a:t>‹#›</a:t>
            </a:fld>
            <a:endParaRPr lang="en-US"/>
          </a:p>
        </p:txBody>
      </p:sp>
    </p:spTree>
    <p:extLst>
      <p:ext uri="{BB962C8B-B14F-4D97-AF65-F5344CB8AC3E}">
        <p14:creationId xmlns:p14="http://schemas.microsoft.com/office/powerpoint/2010/main" val="3583119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ubble quote on left">
    <p:bg>
      <p:bgPr>
        <a:solidFill>
          <a:srgbClr val="FFFFFF"/>
        </a:solidFill>
        <a:effectLst/>
      </p:bgPr>
    </p:bg>
    <p:spTree>
      <p:nvGrpSpPr>
        <p:cNvPr id="1" name=""/>
        <p:cNvGrpSpPr/>
        <p:nvPr/>
      </p:nvGrpSpPr>
      <p:grpSpPr>
        <a:xfrm>
          <a:off x="0" y="0"/>
          <a:ext cx="0" cy="0"/>
          <a:chOff x="0" y="0"/>
          <a:chExt cx="0" cy="0"/>
        </a:xfrm>
      </p:grpSpPr>
      <p:sp>
        <p:nvSpPr>
          <p:cNvPr id="16" name="Title"/>
          <p:cNvSpPr>
            <a:spLocks noGrp="1"/>
          </p:cNvSpPr>
          <p:nvPr>
            <p:ph type="title" hasCustomPrompt="1"/>
          </p:nvPr>
        </p:nvSpPr>
        <p:spPr>
          <a:xfrm>
            <a:off x="149313" y="53975"/>
            <a:ext cx="8858161" cy="857250"/>
          </a:xfrm>
          <a:prstGeom prst="rect">
            <a:avLst/>
          </a:prstGeom>
        </p:spPr>
        <p:txBody>
          <a:bodyPr vert="horz" lIns="91440" tIns="45720" rIns="91440" bIns="45720" rtlCol="0" anchor="ctr">
            <a:normAutofit/>
          </a:bodyPr>
          <a:lstStyle>
            <a:lvl1pPr>
              <a:defRPr baseline="0"/>
            </a:lvl1pPr>
          </a:lstStyle>
          <a:p>
            <a:r>
              <a:rPr lang="en-US" dirty="0"/>
              <a:t>Click to add slide title</a:t>
            </a:r>
          </a:p>
        </p:txBody>
      </p:sp>
      <p:sp>
        <p:nvSpPr>
          <p:cNvPr id="13" name="Quote">
            <a:extLst>
              <a:ext uri="{FF2B5EF4-FFF2-40B4-BE49-F238E27FC236}">
                <a16:creationId xmlns:a16="http://schemas.microsoft.com/office/drawing/2014/main" id="{A3FCDE5C-6B97-0243-B26A-C140F4426B9F}"/>
              </a:ext>
            </a:extLst>
          </p:cNvPr>
          <p:cNvSpPr>
            <a:spLocks noGrp="1"/>
          </p:cNvSpPr>
          <p:nvPr>
            <p:ph idx="13" hasCustomPrompt="1"/>
          </p:nvPr>
        </p:nvSpPr>
        <p:spPr>
          <a:xfrm>
            <a:off x="325315" y="1362808"/>
            <a:ext cx="5319347" cy="3068515"/>
          </a:xfrm>
          <a:noFill/>
          <a:ln>
            <a:noFill/>
          </a:ln>
        </p:spPr>
        <p:txBody>
          <a:bodyPr anchor="ctr"/>
          <a:lstStyle>
            <a:lvl1pPr marL="0" indent="0" algn="l">
              <a:buFontTx/>
              <a:buNone/>
              <a:defRPr baseline="0">
                <a:latin typeface="Georgia" panose="02040502050405020303" pitchFamily="18" charset="0"/>
              </a:defRPr>
            </a:lvl1pPr>
            <a:lvl2pPr marL="284162" indent="0" algn="l">
              <a:buFontTx/>
              <a:buNone/>
              <a:defRPr>
                <a:latin typeface="Georgia" panose="02040502050405020303" pitchFamily="18" charset="0"/>
              </a:defRPr>
            </a:lvl2pPr>
            <a:lvl3pPr marL="573088" indent="0" algn="l">
              <a:buFontTx/>
              <a:buNone/>
              <a:tabLst/>
              <a:defRPr>
                <a:latin typeface="Georgia" panose="02040502050405020303" pitchFamily="18" charset="0"/>
              </a:defRPr>
            </a:lvl3pPr>
            <a:lvl4pPr marL="1371600" indent="0">
              <a:buNone/>
              <a:defRPr/>
            </a:lvl4pPr>
            <a:lvl5pPr marL="1828800" indent="0">
              <a:buNone/>
              <a:defRPr/>
            </a:lvl5pPr>
          </a:lstStyle>
          <a:p>
            <a:pPr lvl="0"/>
            <a:r>
              <a:rPr lang="en-US" dirty="0"/>
              <a:t>Click to add first-level bullet</a:t>
            </a:r>
          </a:p>
        </p:txBody>
      </p:sp>
      <p:sp>
        <p:nvSpPr>
          <p:cNvPr id="7" name="Box"/>
          <p:cNvSpPr>
            <a:spLocks noGrp="1"/>
          </p:cNvSpPr>
          <p:nvPr>
            <p:ph idx="12" hasCustomPrompt="1"/>
          </p:nvPr>
        </p:nvSpPr>
        <p:spPr>
          <a:xfrm>
            <a:off x="4615267" y="1201422"/>
            <a:ext cx="4376334" cy="3391930"/>
          </a:xfrm>
          <a:prstGeom prst="rect">
            <a:avLst/>
          </a:prstGeom>
          <a:ln>
            <a:solidFill>
              <a:srgbClr val="6CACE4">
                <a:alpha val="20000"/>
              </a:srgbClr>
            </a:solidFill>
          </a:ln>
        </p:spPr>
        <p:txBody>
          <a:bodyPr vert="horz" lIns="91440" tIns="45720" rIns="91440" bIns="45720" rtlCol="0">
            <a:normAutofit/>
          </a:bodyPr>
          <a:lstStyle>
            <a:lvl1pPr marL="288925" indent="-288925">
              <a:buFont typeface="Arial" panose="020B0604020202020204" pitchFamily="34" charset="0"/>
              <a:buChar char="►"/>
              <a:defRPr lang="en-US" sz="1600" kern="1200" baseline="0" dirty="0" smtClean="0">
                <a:solidFill>
                  <a:schemeClr val="tx1"/>
                </a:solidFill>
                <a:latin typeface="+mn-lt"/>
                <a:ea typeface="+mn-ea"/>
                <a:cs typeface="+mn-cs"/>
              </a:defRPr>
            </a:lvl1pPr>
            <a:lvl2pPr marL="568325" indent="-284163">
              <a:buFont typeface="Arial" panose="020B0604020202020204" pitchFamily="34" charset="0"/>
              <a:buChar char="►"/>
              <a:defRPr/>
            </a:lvl2pPr>
            <a:lvl3pPr marL="798513" indent="-230188">
              <a:buFont typeface="Arial" panose="020B0604020202020204" pitchFamily="34" charset="0"/>
              <a:buChar char="●"/>
              <a:defRPr/>
            </a:lvl3pPr>
          </a:lstStyle>
          <a:p>
            <a:pPr lvl="0"/>
            <a:r>
              <a:rPr lang="en-US" dirty="0"/>
              <a:t>Click to add first-level bullet</a:t>
            </a:r>
          </a:p>
          <a:p>
            <a:pPr lvl="1"/>
            <a:r>
              <a:rPr lang="en-US" dirty="0"/>
              <a:t>Second level</a:t>
            </a:r>
          </a:p>
          <a:p>
            <a:pPr lvl="2"/>
            <a:r>
              <a:rPr lang="en-US" dirty="0"/>
              <a:t>Third level</a:t>
            </a:r>
          </a:p>
        </p:txBody>
      </p:sp>
      <p:sp>
        <p:nvSpPr>
          <p:cNvPr id="9" name="Source">
            <a:extLst>
              <a:ext uri="{FF2B5EF4-FFF2-40B4-BE49-F238E27FC236}">
                <a16:creationId xmlns:a16="http://schemas.microsoft.com/office/drawing/2014/main" id="{28800445-80BB-8046-9E5A-64FE4212E9A5}"/>
              </a:ext>
            </a:extLst>
          </p:cNvPr>
          <p:cNvSpPr>
            <a:spLocks noGrp="1"/>
          </p:cNvSpPr>
          <p:nvPr>
            <p:ph idx="15" hasCustomPrompt="1"/>
          </p:nvPr>
        </p:nvSpPr>
        <p:spPr>
          <a:xfrm>
            <a:off x="149313" y="4768214"/>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8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
        <p:nvSpPr>
          <p:cNvPr id="3" name="Slide Number">
            <a:extLst>
              <a:ext uri="{FF2B5EF4-FFF2-40B4-BE49-F238E27FC236}">
                <a16:creationId xmlns:a16="http://schemas.microsoft.com/office/drawing/2014/main" id="{7FF1ADCC-B5A4-164E-B850-77B49E1210D4}"/>
              </a:ext>
            </a:extLst>
          </p:cNvPr>
          <p:cNvSpPr>
            <a:spLocks noGrp="1"/>
          </p:cNvSpPr>
          <p:nvPr>
            <p:ph type="sldNum" sz="quarter" idx="16"/>
          </p:nvPr>
        </p:nvSpPr>
        <p:spPr/>
        <p:txBody>
          <a:bodyPr/>
          <a:lstStyle/>
          <a:p>
            <a:fld id="{8ABDC324-684B-9C44-A484-D2B69E2467CF}" type="slidenum">
              <a:rPr lang="en-US" smtClean="0"/>
              <a:pPr/>
              <a:t>‹#›</a:t>
            </a:fld>
            <a:endParaRPr lang="en-US"/>
          </a:p>
        </p:txBody>
      </p:sp>
      <p:sp>
        <p:nvSpPr>
          <p:cNvPr id="12" name="Speech Bubble: Rectangle with Corners Rounded 6">
            <a:extLst>
              <a:ext uri="{FF2B5EF4-FFF2-40B4-BE49-F238E27FC236}">
                <a16:creationId xmlns:a16="http://schemas.microsoft.com/office/drawing/2014/main" id="{57C85359-8772-D948-8EC2-CDAD41A9EF43}"/>
              </a:ext>
              <a:ext uri="{C183D7F6-B498-43B3-948B-1728B52AA6E4}">
                <adec:decorative xmlns:adec="http://schemas.microsoft.com/office/drawing/2017/decorative" val="1"/>
              </a:ext>
            </a:extLst>
          </p:cNvPr>
          <p:cNvSpPr/>
          <p:nvPr userDrawn="1"/>
        </p:nvSpPr>
        <p:spPr>
          <a:xfrm>
            <a:off x="149313" y="1201423"/>
            <a:ext cx="5671042" cy="3391930"/>
          </a:xfrm>
          <a:prstGeom prst="wedgeRoundRectCallout">
            <a:avLst>
              <a:gd name="adj1" fmla="val 62953"/>
              <a:gd name="adj2" fmla="val 4749"/>
              <a:gd name="adj3" fmla="val 16667"/>
            </a:avLst>
          </a:prstGeom>
          <a:solidFill>
            <a:srgbClr val="418EDF">
              <a:alpha val="39608"/>
            </a:srgbClr>
          </a:solidFill>
          <a:ln w="6350">
            <a:solidFill>
              <a:srgbClr val="6CACE4">
                <a:alpha val="25098"/>
              </a:srgbClr>
            </a:solid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dirty="0">
              <a:latin typeface="Georgia" panose="02040502050405020303" pitchFamily="18" charset="0"/>
              <a:cs typeface="Calibri"/>
            </a:endParaRPr>
          </a:p>
        </p:txBody>
      </p:sp>
    </p:spTree>
    <p:extLst>
      <p:ext uri="{BB962C8B-B14F-4D97-AF65-F5344CB8AC3E}">
        <p14:creationId xmlns:p14="http://schemas.microsoft.com/office/powerpoint/2010/main" val="39126369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 col quote on right">
    <p:bg>
      <p:bgPr>
        <a:solidFill>
          <a:srgbClr val="FFFFFF"/>
        </a:solidFill>
        <a:effectLst/>
      </p:bgPr>
    </p:bg>
    <p:spTree>
      <p:nvGrpSpPr>
        <p:cNvPr id="1" name=""/>
        <p:cNvGrpSpPr/>
        <p:nvPr/>
      </p:nvGrpSpPr>
      <p:grpSpPr>
        <a:xfrm>
          <a:off x="0" y="0"/>
          <a:ext cx="0" cy="0"/>
          <a:chOff x="0" y="0"/>
          <a:chExt cx="0" cy="0"/>
        </a:xfrm>
      </p:grpSpPr>
      <p:sp>
        <p:nvSpPr>
          <p:cNvPr id="16" name="Title"/>
          <p:cNvSpPr>
            <a:spLocks noGrp="1"/>
          </p:cNvSpPr>
          <p:nvPr>
            <p:ph type="title" hasCustomPrompt="1"/>
          </p:nvPr>
        </p:nvSpPr>
        <p:spPr>
          <a:xfrm>
            <a:off x="149313" y="53975"/>
            <a:ext cx="8858161" cy="857250"/>
          </a:xfrm>
          <a:prstGeom prst="rect">
            <a:avLst/>
          </a:prstGeom>
        </p:spPr>
        <p:txBody>
          <a:bodyPr vert="horz" lIns="91440" tIns="45720" rIns="91440" bIns="45720" rtlCol="0" anchor="ctr">
            <a:normAutofit/>
          </a:bodyPr>
          <a:lstStyle>
            <a:lvl1pPr>
              <a:defRPr baseline="0"/>
            </a:lvl1pPr>
          </a:lstStyle>
          <a:p>
            <a:r>
              <a:rPr lang="en-US" dirty="0"/>
              <a:t>Click to add slide title</a:t>
            </a:r>
          </a:p>
        </p:txBody>
      </p:sp>
      <p:sp>
        <p:nvSpPr>
          <p:cNvPr id="8" name="Box"/>
          <p:cNvSpPr>
            <a:spLocks noGrp="1"/>
          </p:cNvSpPr>
          <p:nvPr>
            <p:ph idx="13" hasCustomPrompt="1"/>
          </p:nvPr>
        </p:nvSpPr>
        <p:spPr>
          <a:xfrm>
            <a:off x="149314" y="1200152"/>
            <a:ext cx="4379420" cy="3393200"/>
          </a:xfrm>
        </p:spPr>
        <p:txBody>
          <a:bodyPr/>
          <a:lstStyle>
            <a:lvl1pPr marL="288925" indent="-288925">
              <a:buFont typeface="Arial" panose="020B0604020202020204" pitchFamily="34" charset="0"/>
              <a:buChar char="►"/>
              <a:defRPr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7" name="Quote"/>
          <p:cNvSpPr>
            <a:spLocks noGrp="1"/>
          </p:cNvSpPr>
          <p:nvPr>
            <p:ph idx="12" hasCustomPrompt="1"/>
          </p:nvPr>
        </p:nvSpPr>
        <p:spPr>
          <a:xfrm>
            <a:off x="4615267" y="1201422"/>
            <a:ext cx="4376334" cy="3391930"/>
          </a:xfrm>
          <a:prstGeom prst="rect">
            <a:avLst/>
          </a:prstGeom>
          <a:solidFill>
            <a:srgbClr val="418EDF">
              <a:alpha val="40000"/>
            </a:srgbClr>
          </a:solidFill>
          <a:ln>
            <a:solidFill>
              <a:srgbClr val="6CACE4">
                <a:alpha val="20000"/>
              </a:srgbClr>
            </a:solidFill>
          </a:ln>
        </p:spPr>
        <p:txBody>
          <a:bodyPr vert="horz" lIns="91440" tIns="45720" rIns="91440" bIns="45720" rtlCol="0" anchor="ctr">
            <a:normAutofit/>
          </a:bodyPr>
          <a:lstStyle>
            <a:lvl1pPr marL="0" indent="0">
              <a:buFontTx/>
              <a:buNone/>
              <a:defRPr lang="en-US" sz="1600" kern="1200" baseline="0" dirty="0" smtClean="0">
                <a:solidFill>
                  <a:schemeClr val="tx1"/>
                </a:solidFill>
                <a:latin typeface="Georgia" panose="02040502050405020303" pitchFamily="18" charset="0"/>
                <a:ea typeface="+mn-ea"/>
                <a:cs typeface="+mn-cs"/>
              </a:defRPr>
            </a:lvl1pPr>
            <a:lvl2pPr marL="284162" indent="0">
              <a:buFontTx/>
              <a:buNone/>
              <a:defRPr>
                <a:latin typeface="Georgia" panose="02040502050405020303" pitchFamily="18" charset="0"/>
              </a:defRPr>
            </a:lvl2pPr>
            <a:lvl3pPr marL="568325" indent="0">
              <a:buFontTx/>
              <a:buNone/>
              <a:defRPr>
                <a:latin typeface="Georgia" panose="02040502050405020303" pitchFamily="18" charset="0"/>
              </a:defRPr>
            </a:lvl3pPr>
          </a:lstStyle>
          <a:p>
            <a:pPr lvl="0"/>
            <a:r>
              <a:rPr lang="en-US" dirty="0"/>
              <a:t>Click to add first-level bullet</a:t>
            </a:r>
          </a:p>
        </p:txBody>
      </p:sp>
      <p:sp>
        <p:nvSpPr>
          <p:cNvPr id="9" name="Source">
            <a:extLst>
              <a:ext uri="{FF2B5EF4-FFF2-40B4-BE49-F238E27FC236}">
                <a16:creationId xmlns:a16="http://schemas.microsoft.com/office/drawing/2014/main" id="{28800445-80BB-8046-9E5A-64FE4212E9A5}"/>
              </a:ext>
            </a:extLst>
          </p:cNvPr>
          <p:cNvSpPr>
            <a:spLocks noGrp="1"/>
          </p:cNvSpPr>
          <p:nvPr>
            <p:ph idx="15" hasCustomPrompt="1"/>
          </p:nvPr>
        </p:nvSpPr>
        <p:spPr>
          <a:xfrm>
            <a:off x="149313" y="4768214"/>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8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
        <p:nvSpPr>
          <p:cNvPr id="3" name="Slide Number">
            <a:extLst>
              <a:ext uri="{FF2B5EF4-FFF2-40B4-BE49-F238E27FC236}">
                <a16:creationId xmlns:a16="http://schemas.microsoft.com/office/drawing/2014/main" id="{A9F907EE-2A75-D94C-BB94-E68F459CB90B}"/>
              </a:ext>
            </a:extLst>
          </p:cNvPr>
          <p:cNvSpPr>
            <a:spLocks noGrp="1"/>
          </p:cNvSpPr>
          <p:nvPr>
            <p:ph type="sldNum" sz="quarter" idx="16"/>
          </p:nvPr>
        </p:nvSpPr>
        <p:spPr/>
        <p:txBody>
          <a:bodyPr/>
          <a:lstStyle/>
          <a:p>
            <a:fld id="{8ABDC324-684B-9C44-A484-D2B69E2467CF}" type="slidenum">
              <a:rPr lang="en-US" smtClean="0"/>
              <a:pPr/>
              <a:t>‹#›</a:t>
            </a:fld>
            <a:endParaRPr lang="en-US"/>
          </a:p>
        </p:txBody>
      </p:sp>
    </p:spTree>
    <p:extLst>
      <p:ext uri="{BB962C8B-B14F-4D97-AF65-F5344CB8AC3E}">
        <p14:creationId xmlns:p14="http://schemas.microsoft.com/office/powerpoint/2010/main" val="2588655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 stacked above 1 wide">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p>
            <a:r>
              <a:rPr lang="en-US" dirty="0"/>
              <a:t>Click to add slide title</a:t>
            </a:r>
          </a:p>
        </p:txBody>
      </p:sp>
      <p:sp>
        <p:nvSpPr>
          <p:cNvPr id="3" name="Box"/>
          <p:cNvSpPr>
            <a:spLocks noGrp="1"/>
          </p:cNvSpPr>
          <p:nvPr>
            <p:ph idx="1" hasCustomPrompt="1"/>
          </p:nvPr>
        </p:nvSpPr>
        <p:spPr>
          <a:xfrm>
            <a:off x="149314" y="1200151"/>
            <a:ext cx="4381414" cy="1664969"/>
          </a:xfrm>
        </p:spPr>
        <p:txBody>
          <a:bodyPr/>
          <a:lstStyle>
            <a:lvl1pPr marL="288925" indent="-288925">
              <a:buFont typeface="Arial" panose="020B0604020202020204" pitchFamily="34" charset="0"/>
              <a:buChar char="►"/>
              <a:defRPr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9" name="Box"/>
          <p:cNvSpPr>
            <a:spLocks noGrp="1"/>
          </p:cNvSpPr>
          <p:nvPr>
            <p:ph idx="13" hasCustomPrompt="1"/>
          </p:nvPr>
        </p:nvSpPr>
        <p:spPr>
          <a:xfrm>
            <a:off x="4610187" y="1200151"/>
            <a:ext cx="4381414" cy="1664969"/>
          </a:xfrm>
        </p:spPr>
        <p:txBody>
          <a:bodyPr/>
          <a:lstStyle>
            <a:lvl1pPr marL="288925" indent="-288925">
              <a:buFont typeface="Arial" panose="020B0604020202020204" pitchFamily="34" charset="0"/>
              <a:buChar char="►"/>
              <a:defRPr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8" name="Box">
            <a:extLst>
              <a:ext uri="{FF2B5EF4-FFF2-40B4-BE49-F238E27FC236}">
                <a16:creationId xmlns:a16="http://schemas.microsoft.com/office/drawing/2014/main" id="{60B4135F-3A7E-1A4E-967C-135820232CF9}"/>
              </a:ext>
            </a:extLst>
          </p:cNvPr>
          <p:cNvSpPr>
            <a:spLocks noGrp="1"/>
          </p:cNvSpPr>
          <p:nvPr>
            <p:ph idx="17" hasCustomPrompt="1"/>
          </p:nvPr>
        </p:nvSpPr>
        <p:spPr>
          <a:xfrm>
            <a:off x="149313" y="2926081"/>
            <a:ext cx="8842288" cy="1668542"/>
          </a:xfrm>
        </p:spPr>
        <p:txBody>
          <a:bodyPr/>
          <a:lstStyle>
            <a:lvl1pPr marL="288925" indent="-288925">
              <a:buFont typeface="Arial" panose="020B0604020202020204" pitchFamily="34" charset="0"/>
              <a:buChar char="►"/>
              <a:defRPr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10" name="Source">
            <a:extLst>
              <a:ext uri="{FF2B5EF4-FFF2-40B4-BE49-F238E27FC236}">
                <a16:creationId xmlns:a16="http://schemas.microsoft.com/office/drawing/2014/main" id="{98443134-A840-5445-A8FC-0029D8A11D27}"/>
              </a:ext>
            </a:extLst>
          </p:cNvPr>
          <p:cNvSpPr>
            <a:spLocks noGrp="1"/>
          </p:cNvSpPr>
          <p:nvPr>
            <p:ph idx="15" hasCustomPrompt="1"/>
          </p:nvPr>
        </p:nvSpPr>
        <p:spPr>
          <a:xfrm>
            <a:off x="149313" y="4768214"/>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8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
        <p:nvSpPr>
          <p:cNvPr id="5" name="Slide Number">
            <a:extLst>
              <a:ext uri="{FF2B5EF4-FFF2-40B4-BE49-F238E27FC236}">
                <a16:creationId xmlns:a16="http://schemas.microsoft.com/office/drawing/2014/main" id="{9BD4753A-493E-144C-B822-E2BF2B99E1DA}"/>
              </a:ext>
            </a:extLst>
          </p:cNvPr>
          <p:cNvSpPr>
            <a:spLocks noGrp="1"/>
          </p:cNvSpPr>
          <p:nvPr>
            <p:ph type="sldNum" sz="quarter" idx="18"/>
          </p:nvPr>
        </p:nvSpPr>
        <p:spPr/>
        <p:txBody>
          <a:bodyPr/>
          <a:lstStyle/>
          <a:p>
            <a:fld id="{8ABDC324-684B-9C44-A484-D2B69E2467CF}" type="slidenum">
              <a:rPr lang="en-US" smtClean="0"/>
              <a:pPr/>
              <a:t>‹#›</a:t>
            </a:fld>
            <a:endParaRPr lang="en-US"/>
          </a:p>
        </p:txBody>
      </p:sp>
    </p:spTree>
    <p:extLst>
      <p:ext uri="{BB962C8B-B14F-4D97-AF65-F5344CB8AC3E}">
        <p14:creationId xmlns:p14="http://schemas.microsoft.com/office/powerpoint/2010/main" val="33040034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 stacked below one wide">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p>
            <a:r>
              <a:rPr lang="en-US" dirty="0"/>
              <a:t>Click to add slide title</a:t>
            </a:r>
          </a:p>
        </p:txBody>
      </p:sp>
      <p:sp>
        <p:nvSpPr>
          <p:cNvPr id="3" name="Box"/>
          <p:cNvSpPr>
            <a:spLocks noGrp="1"/>
          </p:cNvSpPr>
          <p:nvPr>
            <p:ph idx="1" hasCustomPrompt="1"/>
          </p:nvPr>
        </p:nvSpPr>
        <p:spPr>
          <a:xfrm>
            <a:off x="149313" y="1200151"/>
            <a:ext cx="8842287" cy="1664969"/>
          </a:xfrm>
        </p:spPr>
        <p:txBody>
          <a:bodyPr/>
          <a:lstStyle>
            <a:lvl1pPr marL="288925" indent="-288925">
              <a:buFont typeface="Arial" panose="020B0604020202020204" pitchFamily="34" charset="0"/>
              <a:buChar char="►"/>
              <a:defRPr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6" name="Box"/>
          <p:cNvSpPr>
            <a:spLocks noGrp="1"/>
          </p:cNvSpPr>
          <p:nvPr>
            <p:ph idx="12" hasCustomPrompt="1"/>
          </p:nvPr>
        </p:nvSpPr>
        <p:spPr>
          <a:xfrm>
            <a:off x="149313" y="2926081"/>
            <a:ext cx="4381414" cy="1664969"/>
          </a:xfrm>
        </p:spPr>
        <p:txBody>
          <a:bodyPr/>
          <a:lstStyle>
            <a:lvl1pPr marL="288925" indent="-288925">
              <a:buFont typeface="Arial" panose="020B0604020202020204" pitchFamily="34" charset="0"/>
              <a:buChar char="►"/>
              <a:defRPr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10" name="Box"/>
          <p:cNvSpPr>
            <a:spLocks noGrp="1"/>
          </p:cNvSpPr>
          <p:nvPr>
            <p:ph idx="14" hasCustomPrompt="1"/>
          </p:nvPr>
        </p:nvSpPr>
        <p:spPr>
          <a:xfrm>
            <a:off x="4610186" y="2926081"/>
            <a:ext cx="4381414" cy="1664969"/>
          </a:xfrm>
        </p:spPr>
        <p:txBody>
          <a:bodyPr/>
          <a:lstStyle>
            <a:lvl1pPr marL="288925" indent="-288925">
              <a:buFont typeface="Arial" panose="020B0604020202020204" pitchFamily="34" charset="0"/>
              <a:buChar char="►"/>
              <a:defRPr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9" name="Source">
            <a:extLst>
              <a:ext uri="{FF2B5EF4-FFF2-40B4-BE49-F238E27FC236}">
                <a16:creationId xmlns:a16="http://schemas.microsoft.com/office/drawing/2014/main" id="{474625B6-927F-3845-94E5-FA6284044949}"/>
              </a:ext>
            </a:extLst>
          </p:cNvPr>
          <p:cNvSpPr>
            <a:spLocks noGrp="1"/>
          </p:cNvSpPr>
          <p:nvPr>
            <p:ph idx="16" hasCustomPrompt="1"/>
          </p:nvPr>
        </p:nvSpPr>
        <p:spPr>
          <a:xfrm>
            <a:off x="149313" y="4768214"/>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8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
        <p:nvSpPr>
          <p:cNvPr id="5" name="Slide Number">
            <a:extLst>
              <a:ext uri="{FF2B5EF4-FFF2-40B4-BE49-F238E27FC236}">
                <a16:creationId xmlns:a16="http://schemas.microsoft.com/office/drawing/2014/main" id="{C3344012-2CDA-A84E-A8AA-DB53FCF92F26}"/>
              </a:ext>
            </a:extLst>
          </p:cNvPr>
          <p:cNvSpPr>
            <a:spLocks noGrp="1"/>
          </p:cNvSpPr>
          <p:nvPr>
            <p:ph type="sldNum" sz="quarter" idx="17"/>
          </p:nvPr>
        </p:nvSpPr>
        <p:spPr/>
        <p:txBody>
          <a:bodyPr/>
          <a:lstStyle/>
          <a:p>
            <a:fld id="{8ABDC324-684B-9C44-A484-D2B69E2467CF}" type="slidenum">
              <a:rPr lang="en-US" smtClean="0"/>
              <a:pPr/>
              <a:t>‹#›</a:t>
            </a:fld>
            <a:endParaRPr lang="en-US"/>
          </a:p>
        </p:txBody>
      </p:sp>
    </p:spTree>
    <p:extLst>
      <p:ext uri="{BB962C8B-B14F-4D97-AF65-F5344CB8AC3E}">
        <p14:creationId xmlns:p14="http://schemas.microsoft.com/office/powerpoint/2010/main" val="26678527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 on left, 1 on righ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p>
            <a:r>
              <a:rPr lang="en-US" dirty="0"/>
              <a:t>Click to add slide title</a:t>
            </a:r>
          </a:p>
        </p:txBody>
      </p:sp>
      <p:sp>
        <p:nvSpPr>
          <p:cNvPr id="3" name="Box"/>
          <p:cNvSpPr>
            <a:spLocks noGrp="1"/>
          </p:cNvSpPr>
          <p:nvPr>
            <p:ph idx="1" hasCustomPrompt="1"/>
          </p:nvPr>
        </p:nvSpPr>
        <p:spPr>
          <a:xfrm>
            <a:off x="149314" y="1200151"/>
            <a:ext cx="4381414" cy="1664969"/>
          </a:xfrm>
        </p:spPr>
        <p:txBody>
          <a:bodyPr/>
          <a:lstStyle>
            <a:lvl1pPr marL="288925" indent="-288925">
              <a:buFont typeface="Arial" panose="020B0604020202020204" pitchFamily="34" charset="0"/>
              <a:buChar char="►"/>
              <a:defRPr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6" name="Box"/>
          <p:cNvSpPr>
            <a:spLocks noGrp="1"/>
          </p:cNvSpPr>
          <p:nvPr>
            <p:ph idx="12" hasCustomPrompt="1"/>
          </p:nvPr>
        </p:nvSpPr>
        <p:spPr>
          <a:xfrm>
            <a:off x="149313" y="2926081"/>
            <a:ext cx="4381414" cy="1664969"/>
          </a:xfrm>
        </p:spPr>
        <p:txBody>
          <a:bodyPr/>
          <a:lstStyle>
            <a:lvl1pPr marL="288925" indent="-288925">
              <a:buFont typeface="Arial" panose="020B0604020202020204" pitchFamily="34" charset="0"/>
              <a:buChar char="►"/>
              <a:defRPr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10" name="Box"/>
          <p:cNvSpPr>
            <a:spLocks noGrp="1"/>
          </p:cNvSpPr>
          <p:nvPr>
            <p:ph idx="14" hasCustomPrompt="1"/>
          </p:nvPr>
        </p:nvSpPr>
        <p:spPr>
          <a:xfrm>
            <a:off x="4610186" y="1200151"/>
            <a:ext cx="4381414" cy="3390899"/>
          </a:xfrm>
        </p:spPr>
        <p:txBody>
          <a:bodyPr/>
          <a:lstStyle>
            <a:lvl1pPr marL="288925" indent="-288925">
              <a:buFont typeface="Arial" panose="020B0604020202020204" pitchFamily="34" charset="0"/>
              <a:buChar char="►"/>
              <a:defRPr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9" name="Source">
            <a:extLst>
              <a:ext uri="{FF2B5EF4-FFF2-40B4-BE49-F238E27FC236}">
                <a16:creationId xmlns:a16="http://schemas.microsoft.com/office/drawing/2014/main" id="{474625B6-927F-3845-94E5-FA6284044949}"/>
              </a:ext>
            </a:extLst>
          </p:cNvPr>
          <p:cNvSpPr>
            <a:spLocks noGrp="1"/>
          </p:cNvSpPr>
          <p:nvPr>
            <p:ph idx="16" hasCustomPrompt="1"/>
          </p:nvPr>
        </p:nvSpPr>
        <p:spPr>
          <a:xfrm>
            <a:off x="149313" y="4768214"/>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8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
        <p:nvSpPr>
          <p:cNvPr id="5" name="Slide Number">
            <a:extLst>
              <a:ext uri="{FF2B5EF4-FFF2-40B4-BE49-F238E27FC236}">
                <a16:creationId xmlns:a16="http://schemas.microsoft.com/office/drawing/2014/main" id="{67CD6385-6F4D-3F44-BD78-F89F4928FA8A}"/>
              </a:ext>
            </a:extLst>
          </p:cNvPr>
          <p:cNvSpPr>
            <a:spLocks noGrp="1"/>
          </p:cNvSpPr>
          <p:nvPr>
            <p:ph type="sldNum" sz="quarter" idx="17"/>
          </p:nvPr>
        </p:nvSpPr>
        <p:spPr/>
        <p:txBody>
          <a:bodyPr/>
          <a:lstStyle/>
          <a:p>
            <a:fld id="{8ABDC324-684B-9C44-A484-D2B69E2467CF}" type="slidenum">
              <a:rPr lang="en-US" smtClean="0"/>
              <a:pPr/>
              <a:t>‹#›</a:t>
            </a:fld>
            <a:endParaRPr lang="en-US"/>
          </a:p>
        </p:txBody>
      </p:sp>
    </p:spTree>
    <p:extLst>
      <p:ext uri="{BB962C8B-B14F-4D97-AF65-F5344CB8AC3E}">
        <p14:creationId xmlns:p14="http://schemas.microsoft.com/office/powerpoint/2010/main" val="32026899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 on left, 2 on righ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p>
            <a:r>
              <a:rPr lang="en-US" dirty="0"/>
              <a:t>Click to add slide title</a:t>
            </a:r>
          </a:p>
        </p:txBody>
      </p:sp>
      <p:sp>
        <p:nvSpPr>
          <p:cNvPr id="3" name="Box"/>
          <p:cNvSpPr>
            <a:spLocks noGrp="1"/>
          </p:cNvSpPr>
          <p:nvPr>
            <p:ph idx="1" hasCustomPrompt="1"/>
          </p:nvPr>
        </p:nvSpPr>
        <p:spPr>
          <a:xfrm>
            <a:off x="149314" y="1200151"/>
            <a:ext cx="4381414" cy="3390899"/>
          </a:xfrm>
        </p:spPr>
        <p:txBody>
          <a:bodyPr/>
          <a:lstStyle>
            <a:lvl1pPr marL="288925" indent="-288925">
              <a:buFont typeface="Arial" panose="020B0604020202020204" pitchFamily="34" charset="0"/>
              <a:buChar char="►"/>
              <a:defRPr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10" name="Box"/>
          <p:cNvSpPr>
            <a:spLocks noGrp="1"/>
          </p:cNvSpPr>
          <p:nvPr>
            <p:ph idx="14" hasCustomPrompt="1"/>
          </p:nvPr>
        </p:nvSpPr>
        <p:spPr>
          <a:xfrm>
            <a:off x="4610186" y="1200151"/>
            <a:ext cx="4381414" cy="1664969"/>
          </a:xfrm>
        </p:spPr>
        <p:txBody>
          <a:bodyPr/>
          <a:lstStyle>
            <a:lvl1pPr marL="288925" indent="-288925">
              <a:buFont typeface="Arial" panose="020B0604020202020204" pitchFamily="34" charset="0"/>
              <a:buChar char="►"/>
              <a:defRPr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6" name="Box"/>
          <p:cNvSpPr>
            <a:spLocks noGrp="1"/>
          </p:cNvSpPr>
          <p:nvPr>
            <p:ph idx="12" hasCustomPrompt="1"/>
          </p:nvPr>
        </p:nvSpPr>
        <p:spPr>
          <a:xfrm>
            <a:off x="4610186" y="2926081"/>
            <a:ext cx="4397288" cy="1664969"/>
          </a:xfrm>
        </p:spPr>
        <p:txBody>
          <a:bodyPr/>
          <a:lstStyle>
            <a:lvl1pPr marL="288925" indent="-288925">
              <a:buFont typeface="Arial" panose="020B0604020202020204" pitchFamily="34" charset="0"/>
              <a:buChar char="►"/>
              <a:defRPr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9" name="Source">
            <a:extLst>
              <a:ext uri="{FF2B5EF4-FFF2-40B4-BE49-F238E27FC236}">
                <a16:creationId xmlns:a16="http://schemas.microsoft.com/office/drawing/2014/main" id="{474625B6-927F-3845-94E5-FA6284044949}"/>
              </a:ext>
            </a:extLst>
          </p:cNvPr>
          <p:cNvSpPr>
            <a:spLocks noGrp="1"/>
          </p:cNvSpPr>
          <p:nvPr>
            <p:ph idx="16" hasCustomPrompt="1"/>
          </p:nvPr>
        </p:nvSpPr>
        <p:spPr>
          <a:xfrm>
            <a:off x="149313" y="4768214"/>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8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
        <p:nvSpPr>
          <p:cNvPr id="5" name="Slide Number">
            <a:extLst>
              <a:ext uri="{FF2B5EF4-FFF2-40B4-BE49-F238E27FC236}">
                <a16:creationId xmlns:a16="http://schemas.microsoft.com/office/drawing/2014/main" id="{0F1B3B74-CA45-9F43-8241-CF5C9EA05722}"/>
              </a:ext>
            </a:extLst>
          </p:cNvPr>
          <p:cNvSpPr>
            <a:spLocks noGrp="1"/>
          </p:cNvSpPr>
          <p:nvPr>
            <p:ph type="sldNum" sz="quarter" idx="17"/>
          </p:nvPr>
        </p:nvSpPr>
        <p:spPr/>
        <p:txBody>
          <a:bodyPr/>
          <a:lstStyle/>
          <a:p>
            <a:fld id="{8ABDC324-684B-9C44-A484-D2B69E2467CF}" type="slidenum">
              <a:rPr lang="en-US" smtClean="0"/>
              <a:pPr/>
              <a:t>‹#›</a:t>
            </a:fld>
            <a:endParaRPr lang="en-US"/>
          </a:p>
        </p:txBody>
      </p:sp>
    </p:spTree>
    <p:extLst>
      <p:ext uri="{BB962C8B-B14F-4D97-AF65-F5344CB8AC3E}">
        <p14:creationId xmlns:p14="http://schemas.microsoft.com/office/powerpoint/2010/main" val="17748394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 col">
    <p:bg>
      <p:bgPr>
        <a:solidFill>
          <a:srgbClr val="FFFFFF"/>
        </a:solidFill>
        <a:effectLst/>
      </p:bgPr>
    </p:bg>
    <p:spTree>
      <p:nvGrpSpPr>
        <p:cNvPr id="1" name=""/>
        <p:cNvGrpSpPr/>
        <p:nvPr/>
      </p:nvGrpSpPr>
      <p:grpSpPr>
        <a:xfrm>
          <a:off x="0" y="0"/>
          <a:ext cx="0" cy="0"/>
          <a:chOff x="0" y="0"/>
          <a:chExt cx="0" cy="0"/>
        </a:xfrm>
      </p:grpSpPr>
      <p:sp>
        <p:nvSpPr>
          <p:cNvPr id="16" name="Title"/>
          <p:cNvSpPr>
            <a:spLocks noGrp="1"/>
          </p:cNvSpPr>
          <p:nvPr>
            <p:ph type="title" hasCustomPrompt="1"/>
          </p:nvPr>
        </p:nvSpPr>
        <p:spPr>
          <a:xfrm>
            <a:off x="149313" y="53975"/>
            <a:ext cx="8858161" cy="857250"/>
          </a:xfrm>
          <a:prstGeom prst="rect">
            <a:avLst/>
          </a:prstGeom>
        </p:spPr>
        <p:txBody>
          <a:bodyPr vert="horz" lIns="91440" tIns="45720" rIns="91440" bIns="45720" rtlCol="0" anchor="ctr">
            <a:normAutofit/>
          </a:bodyPr>
          <a:lstStyle>
            <a:lvl1pPr>
              <a:defRPr baseline="0"/>
            </a:lvl1pPr>
          </a:lstStyle>
          <a:p>
            <a:r>
              <a:rPr lang="en-US" dirty="0"/>
              <a:t>Click to add slide title</a:t>
            </a:r>
          </a:p>
        </p:txBody>
      </p:sp>
      <p:sp>
        <p:nvSpPr>
          <p:cNvPr id="17" name="Box"/>
          <p:cNvSpPr>
            <a:spLocks noGrp="1"/>
          </p:cNvSpPr>
          <p:nvPr>
            <p:ph idx="1" hasCustomPrompt="1"/>
          </p:nvPr>
        </p:nvSpPr>
        <p:spPr>
          <a:xfrm>
            <a:off x="149314" y="1200151"/>
            <a:ext cx="2832014" cy="3394472"/>
          </a:xfrm>
          <a:prstGeom prst="rect">
            <a:avLst/>
          </a:prstGeom>
          <a:ln>
            <a:solidFill>
              <a:srgbClr val="6CACE4">
                <a:alpha val="20000"/>
              </a:srgbClr>
            </a:solidFill>
          </a:ln>
        </p:spPr>
        <p:txBody>
          <a:bodyPr vert="horz" lIns="91440" tIns="45720" rIns="91440" bIns="45720" rtlCol="0">
            <a:normAutofit/>
          </a:bodyPr>
          <a:lstStyle>
            <a:lvl1pPr marL="288925" indent="-288925">
              <a:buFont typeface="Arial" panose="020B0604020202020204" pitchFamily="34" charset="0"/>
              <a:buChar char="►"/>
              <a:defRPr lang="en-US" sz="1600" kern="1200" baseline="0" dirty="0" smtClean="0">
                <a:solidFill>
                  <a:schemeClr val="tx1"/>
                </a:solidFill>
                <a:latin typeface="+mn-lt"/>
                <a:ea typeface="+mn-ea"/>
                <a:cs typeface="+mn-cs"/>
              </a:defRPr>
            </a:lvl1pPr>
            <a:lvl2pPr marL="568325" indent="-284163">
              <a:buFont typeface="Arial" panose="020B0604020202020204" pitchFamily="34" charset="0"/>
              <a:buChar char="►"/>
              <a:defRPr sz="1600"/>
            </a:lvl2pPr>
            <a:lvl3pPr marL="798513" indent="-230188">
              <a:buFont typeface="Arial" panose="020B0604020202020204" pitchFamily="34" charset="0"/>
              <a:buChar char="●"/>
              <a:defRPr sz="1600"/>
            </a:lvl3pPr>
          </a:lstStyle>
          <a:p>
            <a:pPr lvl="0"/>
            <a:r>
              <a:rPr lang="en-US" dirty="0"/>
              <a:t>Click to add first-level bullet</a:t>
            </a:r>
          </a:p>
          <a:p>
            <a:pPr lvl="1"/>
            <a:r>
              <a:rPr lang="en-US" dirty="0"/>
              <a:t>Second level</a:t>
            </a:r>
          </a:p>
          <a:p>
            <a:pPr lvl="2"/>
            <a:r>
              <a:rPr lang="en-US" dirty="0"/>
              <a:t>Third level</a:t>
            </a:r>
          </a:p>
        </p:txBody>
      </p:sp>
      <p:sp>
        <p:nvSpPr>
          <p:cNvPr id="13" name="Box"/>
          <p:cNvSpPr>
            <a:spLocks noGrp="1"/>
          </p:cNvSpPr>
          <p:nvPr>
            <p:ph idx="13" hasCustomPrompt="1"/>
          </p:nvPr>
        </p:nvSpPr>
        <p:spPr>
          <a:xfrm>
            <a:off x="3154450" y="1200151"/>
            <a:ext cx="2832014" cy="3394472"/>
          </a:xfrm>
          <a:prstGeom prst="rect">
            <a:avLst/>
          </a:prstGeom>
          <a:ln>
            <a:solidFill>
              <a:srgbClr val="6CACE4">
                <a:alpha val="20000"/>
              </a:srgbClr>
            </a:solidFill>
          </a:ln>
        </p:spPr>
        <p:txBody>
          <a:bodyPr vert="horz" lIns="91440" tIns="45720" rIns="91440" bIns="45720" rtlCol="0">
            <a:normAutofit/>
          </a:bodyPr>
          <a:lstStyle>
            <a:lvl1pPr marL="288925" indent="-288925">
              <a:buFont typeface="Arial" panose="020B0604020202020204" pitchFamily="34" charset="0"/>
              <a:buChar char="►"/>
              <a:defRPr lang="en-US" sz="1600" kern="1200" baseline="0" dirty="0" smtClean="0">
                <a:solidFill>
                  <a:schemeClr val="tx1"/>
                </a:solidFill>
                <a:latin typeface="+mn-lt"/>
                <a:ea typeface="+mn-ea"/>
                <a:cs typeface="+mn-cs"/>
              </a:defRPr>
            </a:lvl1pPr>
            <a:lvl2pPr marL="568325" indent="-284163">
              <a:buFont typeface="Arial" panose="020B0604020202020204" pitchFamily="34" charset="0"/>
              <a:buChar char="►"/>
              <a:defRPr sz="1600"/>
            </a:lvl2pPr>
            <a:lvl3pPr marL="798513" indent="-230188">
              <a:buFont typeface="Arial" panose="020B0604020202020204" pitchFamily="34" charset="0"/>
              <a:buChar char="●"/>
              <a:defRPr sz="1600"/>
            </a:lvl3pPr>
          </a:lstStyle>
          <a:p>
            <a:pPr lvl="0"/>
            <a:r>
              <a:rPr lang="en-US" dirty="0"/>
              <a:t>Click to add first-level bullet</a:t>
            </a:r>
          </a:p>
          <a:p>
            <a:pPr lvl="1"/>
            <a:r>
              <a:rPr lang="en-US" dirty="0"/>
              <a:t>Second level</a:t>
            </a:r>
          </a:p>
          <a:p>
            <a:pPr lvl="2"/>
            <a:r>
              <a:rPr lang="en-US" dirty="0"/>
              <a:t>Third level</a:t>
            </a:r>
          </a:p>
        </p:txBody>
      </p:sp>
      <p:sp>
        <p:nvSpPr>
          <p:cNvPr id="12" name="Box"/>
          <p:cNvSpPr>
            <a:spLocks noGrp="1"/>
          </p:cNvSpPr>
          <p:nvPr>
            <p:ph idx="12" hasCustomPrompt="1"/>
          </p:nvPr>
        </p:nvSpPr>
        <p:spPr>
          <a:xfrm>
            <a:off x="6159587" y="1200151"/>
            <a:ext cx="2832014" cy="3394472"/>
          </a:xfrm>
          <a:prstGeom prst="rect">
            <a:avLst/>
          </a:prstGeom>
          <a:ln>
            <a:solidFill>
              <a:srgbClr val="6CACE4">
                <a:alpha val="20000"/>
              </a:srgbClr>
            </a:solidFill>
          </a:ln>
        </p:spPr>
        <p:txBody>
          <a:bodyPr vert="horz" lIns="91440" tIns="45720" rIns="91440" bIns="45720" rtlCol="0">
            <a:normAutofit/>
          </a:bodyPr>
          <a:lstStyle>
            <a:lvl1pPr marL="288925" indent="-288925">
              <a:buFont typeface="Arial" panose="020B0604020202020204" pitchFamily="34" charset="0"/>
              <a:buChar char="►"/>
              <a:defRPr lang="en-US" sz="1600" kern="1200" baseline="0" dirty="0" smtClean="0">
                <a:solidFill>
                  <a:schemeClr val="tx1"/>
                </a:solidFill>
                <a:latin typeface="+mn-lt"/>
                <a:ea typeface="+mn-ea"/>
                <a:cs typeface="+mn-cs"/>
              </a:defRPr>
            </a:lvl1pPr>
            <a:lvl2pPr marL="568325" indent="-284163">
              <a:buFont typeface="Arial" panose="020B0604020202020204" pitchFamily="34" charset="0"/>
              <a:buChar char="►"/>
              <a:defRPr sz="1600"/>
            </a:lvl2pPr>
            <a:lvl3pPr marL="798513" indent="-230188">
              <a:buFont typeface="Arial" panose="020B0604020202020204" pitchFamily="34" charset="0"/>
              <a:buChar char="●"/>
              <a:defRPr sz="1600"/>
            </a:lvl3pPr>
          </a:lstStyle>
          <a:p>
            <a:pPr lvl="0"/>
            <a:r>
              <a:rPr lang="en-US" dirty="0"/>
              <a:t>Click to add first-level bullet</a:t>
            </a:r>
          </a:p>
          <a:p>
            <a:pPr lvl="1"/>
            <a:r>
              <a:rPr lang="en-US" dirty="0"/>
              <a:t>Second level</a:t>
            </a:r>
          </a:p>
          <a:p>
            <a:pPr lvl="2"/>
            <a:r>
              <a:rPr lang="en-US" dirty="0"/>
              <a:t>Third level</a:t>
            </a:r>
          </a:p>
        </p:txBody>
      </p:sp>
      <p:sp>
        <p:nvSpPr>
          <p:cNvPr id="9" name="Source">
            <a:extLst>
              <a:ext uri="{FF2B5EF4-FFF2-40B4-BE49-F238E27FC236}">
                <a16:creationId xmlns:a16="http://schemas.microsoft.com/office/drawing/2014/main" id="{DC7D71D7-8E0A-1B4F-ADA2-1A44518C473C}"/>
              </a:ext>
            </a:extLst>
          </p:cNvPr>
          <p:cNvSpPr>
            <a:spLocks noGrp="1"/>
          </p:cNvSpPr>
          <p:nvPr>
            <p:ph idx="15" hasCustomPrompt="1"/>
          </p:nvPr>
        </p:nvSpPr>
        <p:spPr>
          <a:xfrm>
            <a:off x="149313" y="4768214"/>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8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
        <p:nvSpPr>
          <p:cNvPr id="3" name="Slide Number">
            <a:extLst>
              <a:ext uri="{FF2B5EF4-FFF2-40B4-BE49-F238E27FC236}">
                <a16:creationId xmlns:a16="http://schemas.microsoft.com/office/drawing/2014/main" id="{7BCEF632-72BE-BB4D-AE8C-524A9756AB33}"/>
              </a:ext>
            </a:extLst>
          </p:cNvPr>
          <p:cNvSpPr>
            <a:spLocks noGrp="1"/>
          </p:cNvSpPr>
          <p:nvPr>
            <p:ph type="sldNum" sz="quarter" idx="16"/>
          </p:nvPr>
        </p:nvSpPr>
        <p:spPr/>
        <p:txBody>
          <a:bodyPr/>
          <a:lstStyle/>
          <a:p>
            <a:fld id="{8ABDC324-684B-9C44-A484-D2B69E2467CF}" type="slidenum">
              <a:rPr lang="en-US" smtClean="0"/>
              <a:pPr/>
              <a:t>‹#›</a:t>
            </a:fld>
            <a:endParaRPr lang="en-US"/>
          </a:p>
        </p:txBody>
      </p:sp>
    </p:spTree>
    <p:extLst>
      <p:ext uri="{BB962C8B-B14F-4D97-AF65-F5344CB8AC3E}">
        <p14:creationId xmlns:p14="http://schemas.microsoft.com/office/powerpoint/2010/main" val="1459336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 col">
    <p:bg>
      <p:bgPr>
        <a:solidFill>
          <a:srgbClr val="FFFFFF"/>
        </a:solidFill>
        <a:effectLst/>
      </p:bgPr>
    </p:bg>
    <p:spTree>
      <p:nvGrpSpPr>
        <p:cNvPr id="1" name=""/>
        <p:cNvGrpSpPr/>
        <p:nvPr/>
      </p:nvGrpSpPr>
      <p:grpSpPr>
        <a:xfrm>
          <a:off x="0" y="0"/>
          <a:ext cx="0" cy="0"/>
          <a:chOff x="0" y="0"/>
          <a:chExt cx="0" cy="0"/>
        </a:xfrm>
      </p:grpSpPr>
      <p:sp>
        <p:nvSpPr>
          <p:cNvPr id="16" name="Title"/>
          <p:cNvSpPr>
            <a:spLocks noGrp="1"/>
          </p:cNvSpPr>
          <p:nvPr>
            <p:ph type="title" hasCustomPrompt="1"/>
          </p:nvPr>
        </p:nvSpPr>
        <p:spPr>
          <a:xfrm>
            <a:off x="149313" y="53975"/>
            <a:ext cx="8858161" cy="857250"/>
          </a:xfrm>
          <a:prstGeom prst="rect">
            <a:avLst/>
          </a:prstGeom>
        </p:spPr>
        <p:txBody>
          <a:bodyPr vert="horz" lIns="91440" tIns="45720" rIns="91440" bIns="45720" rtlCol="0" anchor="ctr">
            <a:normAutofit/>
          </a:bodyPr>
          <a:lstStyle>
            <a:lvl1pPr>
              <a:defRPr baseline="0"/>
            </a:lvl1pPr>
          </a:lstStyle>
          <a:p>
            <a:r>
              <a:rPr lang="en-US" dirty="0"/>
              <a:t>Click to add slide title</a:t>
            </a:r>
          </a:p>
        </p:txBody>
      </p:sp>
      <p:sp>
        <p:nvSpPr>
          <p:cNvPr id="8" name="Box"/>
          <p:cNvSpPr>
            <a:spLocks noGrp="1"/>
          </p:cNvSpPr>
          <p:nvPr>
            <p:ph idx="13" hasCustomPrompt="1"/>
          </p:nvPr>
        </p:nvSpPr>
        <p:spPr>
          <a:xfrm>
            <a:off x="149314" y="1200152"/>
            <a:ext cx="4379420" cy="3393200"/>
          </a:xfrm>
        </p:spPr>
        <p:txBody>
          <a:bodyPr/>
          <a:lstStyle>
            <a:lvl1pPr marL="288925" indent="-288925">
              <a:buFont typeface="Arial" panose="020B0604020202020204" pitchFamily="34" charset="0"/>
              <a:buChar char="►"/>
              <a:defRPr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7" name="Box"/>
          <p:cNvSpPr>
            <a:spLocks noGrp="1"/>
          </p:cNvSpPr>
          <p:nvPr>
            <p:ph idx="12" hasCustomPrompt="1"/>
          </p:nvPr>
        </p:nvSpPr>
        <p:spPr>
          <a:xfrm>
            <a:off x="4615267" y="1201422"/>
            <a:ext cx="4376334" cy="3391930"/>
          </a:xfrm>
          <a:prstGeom prst="rect">
            <a:avLst/>
          </a:prstGeom>
          <a:ln>
            <a:solidFill>
              <a:srgbClr val="6CACE4">
                <a:alpha val="20000"/>
              </a:srgbClr>
            </a:solidFill>
          </a:ln>
        </p:spPr>
        <p:txBody>
          <a:bodyPr vert="horz" lIns="91440" tIns="45720" rIns="91440" bIns="45720" rtlCol="0">
            <a:normAutofit/>
          </a:bodyPr>
          <a:lstStyle>
            <a:lvl1pPr marL="288925" indent="-288925">
              <a:buFont typeface="Arial" panose="020B0604020202020204" pitchFamily="34" charset="0"/>
              <a:buChar char="►"/>
              <a:defRPr lang="en-US" sz="1600" kern="1200" baseline="0" dirty="0" smtClean="0">
                <a:solidFill>
                  <a:schemeClr val="tx1"/>
                </a:solidFill>
                <a:latin typeface="+mn-lt"/>
                <a:ea typeface="+mn-ea"/>
                <a:cs typeface="+mn-cs"/>
              </a:defRPr>
            </a:lvl1pPr>
            <a:lvl2pPr marL="568325" indent="-284163">
              <a:buFont typeface="Arial" panose="020B0604020202020204" pitchFamily="34" charset="0"/>
              <a:buChar char="►"/>
              <a:defRPr/>
            </a:lvl2pPr>
            <a:lvl3pPr marL="798513" indent="-230188">
              <a:buFont typeface="Arial" panose="020B0604020202020204" pitchFamily="34" charset="0"/>
              <a:buChar char="●"/>
              <a:defRPr/>
            </a:lvl3pPr>
          </a:lstStyle>
          <a:p>
            <a:pPr lvl="0"/>
            <a:r>
              <a:rPr lang="en-US" dirty="0"/>
              <a:t>Click to add first-level bullet</a:t>
            </a:r>
          </a:p>
          <a:p>
            <a:pPr lvl="1"/>
            <a:r>
              <a:rPr lang="en-US" dirty="0"/>
              <a:t>Second level</a:t>
            </a:r>
          </a:p>
          <a:p>
            <a:pPr lvl="2"/>
            <a:r>
              <a:rPr lang="en-US" dirty="0"/>
              <a:t>Third level</a:t>
            </a:r>
          </a:p>
        </p:txBody>
      </p:sp>
      <p:sp>
        <p:nvSpPr>
          <p:cNvPr id="9" name="Source">
            <a:extLst>
              <a:ext uri="{FF2B5EF4-FFF2-40B4-BE49-F238E27FC236}">
                <a16:creationId xmlns:a16="http://schemas.microsoft.com/office/drawing/2014/main" id="{28800445-80BB-8046-9E5A-64FE4212E9A5}"/>
              </a:ext>
            </a:extLst>
          </p:cNvPr>
          <p:cNvSpPr>
            <a:spLocks noGrp="1"/>
          </p:cNvSpPr>
          <p:nvPr>
            <p:ph idx="15" hasCustomPrompt="1"/>
          </p:nvPr>
        </p:nvSpPr>
        <p:spPr>
          <a:xfrm>
            <a:off x="149313" y="4768214"/>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8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
        <p:nvSpPr>
          <p:cNvPr id="3" name="Slide Number">
            <a:extLst>
              <a:ext uri="{FF2B5EF4-FFF2-40B4-BE49-F238E27FC236}">
                <a16:creationId xmlns:a16="http://schemas.microsoft.com/office/drawing/2014/main" id="{035A0F40-518B-B546-B0B2-A1824EC12054}"/>
              </a:ext>
            </a:extLst>
          </p:cNvPr>
          <p:cNvSpPr>
            <a:spLocks noGrp="1"/>
          </p:cNvSpPr>
          <p:nvPr>
            <p:ph type="sldNum" sz="quarter" idx="16"/>
          </p:nvPr>
        </p:nvSpPr>
        <p:spPr/>
        <p:txBody>
          <a:bodyPr/>
          <a:lstStyle/>
          <a:p>
            <a:fld id="{8ABDC324-684B-9C44-A484-D2B69E2467CF}" type="slidenum">
              <a:rPr lang="en-US" smtClean="0"/>
              <a:pPr/>
              <a:t>‹#›</a:t>
            </a:fld>
            <a:endParaRPr lang="en-US"/>
          </a:p>
        </p:txBody>
      </p:sp>
    </p:spTree>
    <p:extLst>
      <p:ext uri="{BB962C8B-B14F-4D97-AF65-F5344CB8AC3E}">
        <p14:creationId xmlns:p14="http://schemas.microsoft.com/office/powerpoint/2010/main" val="38772173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3 col and 3 top captions">
    <p:bg>
      <p:bgPr>
        <a:solidFill>
          <a:srgbClr val="FFFFFF"/>
        </a:solidFill>
        <a:effectLst/>
      </p:bgPr>
    </p:bg>
    <p:spTree>
      <p:nvGrpSpPr>
        <p:cNvPr id="1" name=""/>
        <p:cNvGrpSpPr/>
        <p:nvPr/>
      </p:nvGrpSpPr>
      <p:grpSpPr>
        <a:xfrm>
          <a:off x="0" y="0"/>
          <a:ext cx="0" cy="0"/>
          <a:chOff x="0" y="0"/>
          <a:chExt cx="0" cy="0"/>
        </a:xfrm>
      </p:grpSpPr>
      <p:sp>
        <p:nvSpPr>
          <p:cNvPr id="16" name="Title"/>
          <p:cNvSpPr>
            <a:spLocks noGrp="1"/>
          </p:cNvSpPr>
          <p:nvPr>
            <p:ph type="title" hasCustomPrompt="1"/>
          </p:nvPr>
        </p:nvSpPr>
        <p:spPr>
          <a:xfrm>
            <a:off x="149313" y="53975"/>
            <a:ext cx="8858161" cy="857250"/>
          </a:xfrm>
          <a:prstGeom prst="rect">
            <a:avLst/>
          </a:prstGeom>
        </p:spPr>
        <p:txBody>
          <a:bodyPr vert="horz" lIns="91440" tIns="45720" rIns="91440" bIns="45720" rtlCol="0" anchor="ctr">
            <a:normAutofit/>
          </a:bodyPr>
          <a:lstStyle>
            <a:lvl1pPr>
              <a:defRPr baseline="0"/>
            </a:lvl1pPr>
          </a:lstStyle>
          <a:p>
            <a:r>
              <a:rPr lang="en-US" dirty="0"/>
              <a:t>Click to add slide title</a:t>
            </a:r>
          </a:p>
        </p:txBody>
      </p:sp>
      <p:sp>
        <p:nvSpPr>
          <p:cNvPr id="7" name="Caption"/>
          <p:cNvSpPr>
            <a:spLocks noGrp="1"/>
          </p:cNvSpPr>
          <p:nvPr>
            <p:ph type="body" sz="quarter" idx="15" hasCustomPrompt="1"/>
          </p:nvPr>
        </p:nvSpPr>
        <p:spPr>
          <a:xfrm>
            <a:off x="141693" y="1200151"/>
            <a:ext cx="2839636" cy="450850"/>
          </a:xfrm>
          <a:solidFill>
            <a:srgbClr val="418EDF">
              <a:alpha val="40000"/>
            </a:srgbClr>
          </a:solidFill>
          <a:ln>
            <a:noFill/>
          </a:ln>
        </p:spPr>
        <p:txBody>
          <a:bodyPr anchor="ctr">
            <a:noAutofit/>
          </a:bodyPr>
          <a:lstStyle>
            <a:lvl1pPr marL="0" indent="0" algn="ctr">
              <a:buNone/>
              <a:defRPr sz="1400" b="0">
                <a:solidFill>
                  <a:schemeClr val="tx1"/>
                </a:solidFill>
                <a:latin typeface="Georgia" panose="02040502050405020303" pitchFamily="18" charset="0"/>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17" name="Box"/>
          <p:cNvSpPr>
            <a:spLocks noGrp="1"/>
          </p:cNvSpPr>
          <p:nvPr>
            <p:ph idx="1" hasCustomPrompt="1"/>
          </p:nvPr>
        </p:nvSpPr>
        <p:spPr>
          <a:xfrm>
            <a:off x="149314" y="1745580"/>
            <a:ext cx="2832014" cy="2856842"/>
          </a:xfrm>
          <a:prstGeom prst="rect">
            <a:avLst/>
          </a:prstGeom>
          <a:ln>
            <a:solidFill>
              <a:srgbClr val="6CACE4">
                <a:alpha val="20000"/>
              </a:srgbClr>
            </a:solidFill>
          </a:ln>
        </p:spPr>
        <p:txBody>
          <a:bodyPr vert="horz" lIns="91440" tIns="45720" rIns="91440" bIns="45720" rtlCol="0">
            <a:normAutofit/>
          </a:bodyPr>
          <a:lstStyle>
            <a:lvl1pPr marL="288925" indent="-288925">
              <a:buFont typeface="Arial" panose="020B0604020202020204" pitchFamily="34" charset="0"/>
              <a:buChar char="►"/>
              <a:defRPr lang="en-US" sz="1600" kern="1200" baseline="0" dirty="0" smtClean="0">
                <a:solidFill>
                  <a:schemeClr val="tx1"/>
                </a:solidFill>
                <a:latin typeface="+mn-lt"/>
                <a:ea typeface="+mn-ea"/>
                <a:cs typeface="+mn-cs"/>
              </a:defRPr>
            </a:lvl1pPr>
            <a:lvl2pPr marL="568325" indent="-284163">
              <a:buFont typeface="Arial" panose="020B0604020202020204" pitchFamily="34" charset="0"/>
              <a:buChar char="►"/>
              <a:defRPr sz="1600"/>
            </a:lvl2pPr>
            <a:lvl3pPr marL="798513" indent="-230188">
              <a:buFont typeface="Arial" panose="020B0604020202020204" pitchFamily="34" charset="0"/>
              <a:buChar char="●"/>
              <a:defRPr sz="1600"/>
            </a:lvl3pPr>
          </a:lstStyle>
          <a:p>
            <a:pPr lvl="0"/>
            <a:r>
              <a:rPr lang="en-US" dirty="0"/>
              <a:t>Click to add first-level bullet</a:t>
            </a:r>
          </a:p>
          <a:p>
            <a:pPr lvl="1"/>
            <a:r>
              <a:rPr lang="en-US" dirty="0"/>
              <a:t>Second level</a:t>
            </a:r>
          </a:p>
          <a:p>
            <a:pPr lvl="2"/>
            <a:r>
              <a:rPr lang="en-US" dirty="0"/>
              <a:t>Third level</a:t>
            </a:r>
          </a:p>
        </p:txBody>
      </p:sp>
      <p:sp>
        <p:nvSpPr>
          <p:cNvPr id="8" name="Caption"/>
          <p:cNvSpPr>
            <a:spLocks noGrp="1"/>
          </p:cNvSpPr>
          <p:nvPr>
            <p:ph type="body" sz="quarter" idx="19" hasCustomPrompt="1"/>
          </p:nvPr>
        </p:nvSpPr>
        <p:spPr>
          <a:xfrm>
            <a:off x="3149601" y="1200151"/>
            <a:ext cx="2832014" cy="450850"/>
          </a:xfrm>
          <a:solidFill>
            <a:srgbClr val="418EDF">
              <a:alpha val="40000"/>
            </a:srgbClr>
          </a:solidFill>
          <a:ln>
            <a:noFill/>
          </a:ln>
        </p:spPr>
        <p:txBody>
          <a:bodyPr anchor="ctr">
            <a:noAutofit/>
          </a:bodyPr>
          <a:lstStyle>
            <a:lvl1pPr marL="0" indent="0" algn="ctr">
              <a:buNone/>
              <a:defRPr sz="1400" b="0">
                <a:solidFill>
                  <a:schemeClr val="tx1"/>
                </a:solidFill>
                <a:latin typeface="Georgia" panose="02040502050405020303" pitchFamily="18" charset="0"/>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13" name="Box"/>
          <p:cNvSpPr>
            <a:spLocks noGrp="1"/>
          </p:cNvSpPr>
          <p:nvPr>
            <p:ph idx="13" hasCustomPrompt="1"/>
          </p:nvPr>
        </p:nvSpPr>
        <p:spPr>
          <a:xfrm>
            <a:off x="3154451" y="1745580"/>
            <a:ext cx="2832014" cy="2856842"/>
          </a:xfrm>
          <a:prstGeom prst="rect">
            <a:avLst/>
          </a:prstGeom>
          <a:ln>
            <a:solidFill>
              <a:srgbClr val="6CACE4">
                <a:alpha val="20000"/>
              </a:srgbClr>
            </a:solidFill>
          </a:ln>
        </p:spPr>
        <p:txBody>
          <a:bodyPr vert="horz" lIns="91440" tIns="45720" rIns="91440" bIns="45720" rtlCol="0">
            <a:normAutofit/>
          </a:bodyPr>
          <a:lstStyle>
            <a:lvl1pPr marL="288925" indent="-288925">
              <a:buFont typeface="Arial" panose="020B0604020202020204" pitchFamily="34" charset="0"/>
              <a:buChar char="►"/>
              <a:defRPr lang="en-US" sz="1600" kern="1200" baseline="0" dirty="0" smtClean="0">
                <a:solidFill>
                  <a:schemeClr val="tx1"/>
                </a:solidFill>
                <a:latin typeface="+mn-lt"/>
                <a:ea typeface="+mn-ea"/>
                <a:cs typeface="+mn-cs"/>
              </a:defRPr>
            </a:lvl1pPr>
            <a:lvl2pPr marL="568325" indent="-284163">
              <a:buFont typeface="Arial" panose="020B0604020202020204" pitchFamily="34" charset="0"/>
              <a:buChar char="►"/>
              <a:defRPr sz="1600"/>
            </a:lvl2pPr>
            <a:lvl3pPr marL="798513" indent="-230188">
              <a:buFont typeface="Arial" panose="020B0604020202020204" pitchFamily="34" charset="0"/>
              <a:buChar char="●"/>
              <a:defRPr sz="1600"/>
            </a:lvl3pPr>
          </a:lstStyle>
          <a:p>
            <a:pPr lvl="0"/>
            <a:r>
              <a:rPr lang="en-US" dirty="0"/>
              <a:t>Click to add first-level bullet</a:t>
            </a:r>
          </a:p>
          <a:p>
            <a:pPr lvl="1"/>
            <a:r>
              <a:rPr lang="en-US" dirty="0"/>
              <a:t>Second level</a:t>
            </a:r>
          </a:p>
          <a:p>
            <a:pPr lvl="2"/>
            <a:r>
              <a:rPr lang="en-US" dirty="0"/>
              <a:t>Third level</a:t>
            </a:r>
          </a:p>
        </p:txBody>
      </p:sp>
      <p:sp>
        <p:nvSpPr>
          <p:cNvPr id="9" name="Caption"/>
          <p:cNvSpPr>
            <a:spLocks noGrp="1"/>
          </p:cNvSpPr>
          <p:nvPr>
            <p:ph type="body" sz="quarter" idx="20" hasCustomPrompt="1"/>
          </p:nvPr>
        </p:nvSpPr>
        <p:spPr>
          <a:xfrm>
            <a:off x="6149428" y="1200151"/>
            <a:ext cx="2832014" cy="450850"/>
          </a:xfrm>
          <a:solidFill>
            <a:srgbClr val="418EDF">
              <a:alpha val="40000"/>
            </a:srgbClr>
          </a:solidFill>
          <a:ln>
            <a:noFill/>
          </a:ln>
        </p:spPr>
        <p:txBody>
          <a:bodyPr anchor="ctr">
            <a:noAutofit/>
          </a:bodyPr>
          <a:lstStyle>
            <a:lvl1pPr marL="0" indent="0" algn="ctr">
              <a:buNone/>
              <a:defRPr sz="1400" b="0">
                <a:solidFill>
                  <a:schemeClr val="tx1"/>
                </a:solidFill>
                <a:latin typeface="Georgia" panose="02040502050405020303" pitchFamily="18" charset="0"/>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12" name="Box"/>
          <p:cNvSpPr>
            <a:spLocks noGrp="1"/>
          </p:cNvSpPr>
          <p:nvPr>
            <p:ph idx="12" hasCustomPrompt="1"/>
          </p:nvPr>
        </p:nvSpPr>
        <p:spPr>
          <a:xfrm>
            <a:off x="6159587" y="1745580"/>
            <a:ext cx="2832014" cy="2856842"/>
          </a:xfrm>
          <a:prstGeom prst="rect">
            <a:avLst/>
          </a:prstGeom>
          <a:ln>
            <a:solidFill>
              <a:srgbClr val="6CACE4">
                <a:alpha val="20000"/>
              </a:srgbClr>
            </a:solidFill>
          </a:ln>
        </p:spPr>
        <p:txBody>
          <a:bodyPr vert="horz" lIns="91440" tIns="45720" rIns="91440" bIns="45720" rtlCol="0">
            <a:normAutofit/>
          </a:bodyPr>
          <a:lstStyle>
            <a:lvl1pPr marL="288925" indent="-288925">
              <a:buFont typeface="Arial" panose="020B0604020202020204" pitchFamily="34" charset="0"/>
              <a:buChar char="►"/>
              <a:defRPr lang="en-US" sz="1600" kern="1200" baseline="0" dirty="0" smtClean="0">
                <a:solidFill>
                  <a:schemeClr val="tx1"/>
                </a:solidFill>
                <a:latin typeface="+mn-lt"/>
                <a:ea typeface="+mn-ea"/>
                <a:cs typeface="+mn-cs"/>
              </a:defRPr>
            </a:lvl1pPr>
            <a:lvl2pPr marL="568325" indent="-284163">
              <a:buFont typeface="Arial" panose="020B0604020202020204" pitchFamily="34" charset="0"/>
              <a:buChar char="►"/>
              <a:defRPr sz="1600"/>
            </a:lvl2pPr>
            <a:lvl3pPr marL="798513" indent="-230188">
              <a:buFont typeface="Arial" panose="020B0604020202020204" pitchFamily="34" charset="0"/>
              <a:buChar char="●"/>
              <a:defRPr sz="1600"/>
            </a:lvl3pPr>
          </a:lstStyle>
          <a:p>
            <a:pPr lvl="0"/>
            <a:r>
              <a:rPr lang="en-US" dirty="0"/>
              <a:t>Click to add first-level bullet</a:t>
            </a:r>
          </a:p>
          <a:p>
            <a:pPr lvl="1"/>
            <a:r>
              <a:rPr lang="en-US" dirty="0"/>
              <a:t>Second level</a:t>
            </a:r>
          </a:p>
          <a:p>
            <a:pPr lvl="2"/>
            <a:r>
              <a:rPr lang="en-US" dirty="0"/>
              <a:t>Third level</a:t>
            </a:r>
          </a:p>
        </p:txBody>
      </p:sp>
      <p:sp>
        <p:nvSpPr>
          <p:cNvPr id="14" name="Source">
            <a:extLst>
              <a:ext uri="{FF2B5EF4-FFF2-40B4-BE49-F238E27FC236}">
                <a16:creationId xmlns:a16="http://schemas.microsoft.com/office/drawing/2014/main" id="{16128668-BD60-7E44-98F0-A1984EAD04B8}"/>
              </a:ext>
            </a:extLst>
          </p:cNvPr>
          <p:cNvSpPr>
            <a:spLocks noGrp="1"/>
          </p:cNvSpPr>
          <p:nvPr>
            <p:ph idx="22" hasCustomPrompt="1"/>
          </p:nvPr>
        </p:nvSpPr>
        <p:spPr>
          <a:xfrm>
            <a:off x="149313" y="4768214"/>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8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
        <p:nvSpPr>
          <p:cNvPr id="3" name="Slide Number">
            <a:extLst>
              <a:ext uri="{FF2B5EF4-FFF2-40B4-BE49-F238E27FC236}">
                <a16:creationId xmlns:a16="http://schemas.microsoft.com/office/drawing/2014/main" id="{CAC8A6A1-1096-3B41-8E67-16AA81B19F7F}"/>
              </a:ext>
            </a:extLst>
          </p:cNvPr>
          <p:cNvSpPr>
            <a:spLocks noGrp="1"/>
          </p:cNvSpPr>
          <p:nvPr>
            <p:ph type="sldNum" sz="quarter" idx="23"/>
          </p:nvPr>
        </p:nvSpPr>
        <p:spPr/>
        <p:txBody>
          <a:bodyPr/>
          <a:lstStyle/>
          <a:p>
            <a:fld id="{8ABDC324-684B-9C44-A484-D2B69E2467CF}" type="slidenum">
              <a:rPr lang="en-US" smtClean="0"/>
              <a:pPr/>
              <a:t>‹#›</a:t>
            </a:fld>
            <a:endParaRPr lang="en-US"/>
          </a:p>
        </p:txBody>
      </p:sp>
    </p:spTree>
    <p:extLst>
      <p:ext uri="{BB962C8B-B14F-4D97-AF65-F5344CB8AC3E}">
        <p14:creationId xmlns:p14="http://schemas.microsoft.com/office/powerpoint/2010/main" val="35568510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 col and 3 bottom captions">
    <p:bg>
      <p:bgPr>
        <a:solidFill>
          <a:srgbClr val="FFFFFF"/>
        </a:solidFill>
        <a:effectLst/>
      </p:bgPr>
    </p:bg>
    <p:spTree>
      <p:nvGrpSpPr>
        <p:cNvPr id="1" name=""/>
        <p:cNvGrpSpPr/>
        <p:nvPr/>
      </p:nvGrpSpPr>
      <p:grpSpPr>
        <a:xfrm>
          <a:off x="0" y="0"/>
          <a:ext cx="0" cy="0"/>
          <a:chOff x="0" y="0"/>
          <a:chExt cx="0" cy="0"/>
        </a:xfrm>
      </p:grpSpPr>
      <p:sp>
        <p:nvSpPr>
          <p:cNvPr id="16" name="Title"/>
          <p:cNvSpPr>
            <a:spLocks noGrp="1"/>
          </p:cNvSpPr>
          <p:nvPr>
            <p:ph type="title" hasCustomPrompt="1"/>
          </p:nvPr>
        </p:nvSpPr>
        <p:spPr>
          <a:xfrm>
            <a:off x="149313" y="53975"/>
            <a:ext cx="8858161" cy="857250"/>
          </a:xfrm>
          <a:prstGeom prst="rect">
            <a:avLst/>
          </a:prstGeom>
        </p:spPr>
        <p:txBody>
          <a:bodyPr vert="horz" lIns="91440" tIns="45720" rIns="91440" bIns="45720" rtlCol="0" anchor="ctr">
            <a:normAutofit/>
          </a:bodyPr>
          <a:lstStyle>
            <a:lvl1pPr>
              <a:defRPr baseline="0"/>
            </a:lvl1pPr>
          </a:lstStyle>
          <a:p>
            <a:r>
              <a:rPr lang="en-US" dirty="0"/>
              <a:t>Click to add slide title</a:t>
            </a:r>
          </a:p>
        </p:txBody>
      </p:sp>
      <p:sp>
        <p:nvSpPr>
          <p:cNvPr id="17" name="Box"/>
          <p:cNvSpPr>
            <a:spLocks noGrp="1"/>
          </p:cNvSpPr>
          <p:nvPr>
            <p:ph idx="1" hasCustomPrompt="1"/>
          </p:nvPr>
        </p:nvSpPr>
        <p:spPr>
          <a:xfrm>
            <a:off x="149314" y="1200151"/>
            <a:ext cx="2832014" cy="2856842"/>
          </a:xfrm>
          <a:prstGeom prst="rect">
            <a:avLst/>
          </a:prstGeom>
          <a:ln>
            <a:solidFill>
              <a:srgbClr val="6CACE4">
                <a:alpha val="20000"/>
              </a:srgbClr>
            </a:solidFill>
          </a:ln>
        </p:spPr>
        <p:txBody>
          <a:bodyPr vert="horz" lIns="91440" tIns="45720" rIns="91440" bIns="45720" rtlCol="0">
            <a:normAutofit/>
          </a:bodyPr>
          <a:lstStyle>
            <a:lvl1pPr marL="288925" indent="-288925">
              <a:buFont typeface="Arial" panose="020B0604020202020204" pitchFamily="34" charset="0"/>
              <a:buChar char="►"/>
              <a:defRPr lang="en-US" sz="1600" kern="1200" baseline="0" dirty="0" smtClean="0">
                <a:solidFill>
                  <a:schemeClr val="tx1"/>
                </a:solidFill>
                <a:latin typeface="+mn-lt"/>
                <a:ea typeface="+mn-ea"/>
                <a:cs typeface="+mn-cs"/>
              </a:defRPr>
            </a:lvl1pPr>
            <a:lvl2pPr marL="568325" indent="-284163">
              <a:buFont typeface="Arial" panose="020B0604020202020204" pitchFamily="34" charset="0"/>
              <a:buChar char="►"/>
              <a:defRPr sz="1600"/>
            </a:lvl2pPr>
            <a:lvl3pPr marL="798513" indent="-230188">
              <a:buFont typeface="Arial" panose="020B0604020202020204" pitchFamily="34" charset="0"/>
              <a:buChar char="●"/>
              <a:defRPr sz="1600"/>
            </a:lvl3pPr>
          </a:lstStyle>
          <a:p>
            <a:pPr lvl="0"/>
            <a:r>
              <a:rPr lang="en-US" dirty="0"/>
              <a:t>Click to add first-level bullet</a:t>
            </a:r>
          </a:p>
          <a:p>
            <a:pPr lvl="1"/>
            <a:r>
              <a:rPr lang="en-US" dirty="0"/>
              <a:t>Second level</a:t>
            </a:r>
          </a:p>
          <a:p>
            <a:pPr lvl="2"/>
            <a:r>
              <a:rPr lang="en-US" dirty="0"/>
              <a:t>Third level</a:t>
            </a:r>
          </a:p>
        </p:txBody>
      </p:sp>
      <p:sp>
        <p:nvSpPr>
          <p:cNvPr id="7" name="Caption"/>
          <p:cNvSpPr>
            <a:spLocks noGrp="1"/>
          </p:cNvSpPr>
          <p:nvPr>
            <p:ph type="body" sz="quarter" idx="15" hasCustomPrompt="1"/>
          </p:nvPr>
        </p:nvSpPr>
        <p:spPr>
          <a:xfrm>
            <a:off x="142220" y="4140200"/>
            <a:ext cx="2832014" cy="450850"/>
          </a:xfrm>
          <a:solidFill>
            <a:srgbClr val="418EDF">
              <a:alpha val="40000"/>
            </a:srgbClr>
          </a:solidFill>
          <a:ln>
            <a:noFill/>
          </a:ln>
        </p:spPr>
        <p:txBody>
          <a:bodyPr anchor="ctr">
            <a:noAutofit/>
          </a:bodyPr>
          <a:lstStyle>
            <a:lvl1pPr marL="0" indent="0" algn="ctr">
              <a:buNone/>
              <a:defRPr sz="1400" b="0">
                <a:solidFill>
                  <a:schemeClr val="tx1"/>
                </a:solidFill>
                <a:latin typeface="Georgia" panose="02040502050405020303" pitchFamily="18" charset="0"/>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13" name="Box"/>
          <p:cNvSpPr>
            <a:spLocks noGrp="1"/>
          </p:cNvSpPr>
          <p:nvPr>
            <p:ph idx="13" hasCustomPrompt="1"/>
          </p:nvPr>
        </p:nvSpPr>
        <p:spPr>
          <a:xfrm>
            <a:off x="3154451" y="1200151"/>
            <a:ext cx="2832014" cy="2856842"/>
          </a:xfrm>
          <a:prstGeom prst="rect">
            <a:avLst/>
          </a:prstGeom>
          <a:ln>
            <a:solidFill>
              <a:srgbClr val="6CACE4">
                <a:alpha val="20000"/>
              </a:srgbClr>
            </a:solidFill>
          </a:ln>
        </p:spPr>
        <p:txBody>
          <a:bodyPr vert="horz" lIns="91440" tIns="45720" rIns="91440" bIns="45720" rtlCol="0">
            <a:normAutofit/>
          </a:bodyPr>
          <a:lstStyle>
            <a:lvl1pPr marL="288925" indent="-288925">
              <a:buFont typeface="Arial" panose="020B0604020202020204" pitchFamily="34" charset="0"/>
              <a:buChar char="►"/>
              <a:defRPr lang="en-US" sz="1600" kern="1200" baseline="0" dirty="0" smtClean="0">
                <a:solidFill>
                  <a:schemeClr val="tx1"/>
                </a:solidFill>
                <a:latin typeface="+mn-lt"/>
                <a:ea typeface="+mn-ea"/>
                <a:cs typeface="+mn-cs"/>
              </a:defRPr>
            </a:lvl1pPr>
            <a:lvl2pPr marL="568325" indent="-284163">
              <a:buFont typeface="Arial" panose="020B0604020202020204" pitchFamily="34" charset="0"/>
              <a:buChar char="►"/>
              <a:defRPr sz="1600"/>
            </a:lvl2pPr>
            <a:lvl3pPr marL="798513" indent="-230188">
              <a:buFont typeface="Arial" panose="020B0604020202020204" pitchFamily="34" charset="0"/>
              <a:buChar char="●"/>
              <a:defRPr sz="1600"/>
            </a:lvl3pPr>
          </a:lstStyle>
          <a:p>
            <a:pPr lvl="0"/>
            <a:r>
              <a:rPr lang="en-US" dirty="0"/>
              <a:t>Click to add first-level bullet</a:t>
            </a:r>
          </a:p>
          <a:p>
            <a:pPr lvl="1"/>
            <a:r>
              <a:rPr lang="en-US" dirty="0"/>
              <a:t>Second level</a:t>
            </a:r>
          </a:p>
          <a:p>
            <a:pPr lvl="2"/>
            <a:r>
              <a:rPr lang="en-US" dirty="0"/>
              <a:t>Third level</a:t>
            </a:r>
          </a:p>
        </p:txBody>
      </p:sp>
      <p:sp>
        <p:nvSpPr>
          <p:cNvPr id="8" name="Caption"/>
          <p:cNvSpPr>
            <a:spLocks noGrp="1"/>
          </p:cNvSpPr>
          <p:nvPr>
            <p:ph type="body" sz="quarter" idx="19" hasCustomPrompt="1"/>
          </p:nvPr>
        </p:nvSpPr>
        <p:spPr>
          <a:xfrm>
            <a:off x="3149600" y="4140200"/>
            <a:ext cx="2832015" cy="450850"/>
          </a:xfrm>
          <a:solidFill>
            <a:srgbClr val="418EDF">
              <a:alpha val="40000"/>
            </a:srgbClr>
          </a:solidFill>
          <a:ln>
            <a:noFill/>
          </a:ln>
        </p:spPr>
        <p:txBody>
          <a:bodyPr anchor="ctr">
            <a:noAutofit/>
          </a:bodyPr>
          <a:lstStyle>
            <a:lvl1pPr marL="0" indent="0" algn="ctr">
              <a:buNone/>
              <a:defRPr sz="1400" b="0">
                <a:solidFill>
                  <a:schemeClr val="tx1"/>
                </a:solidFill>
                <a:latin typeface="Georgia" panose="02040502050405020303" pitchFamily="18" charset="0"/>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12" name="Box"/>
          <p:cNvSpPr>
            <a:spLocks noGrp="1"/>
          </p:cNvSpPr>
          <p:nvPr>
            <p:ph idx="12" hasCustomPrompt="1"/>
          </p:nvPr>
        </p:nvSpPr>
        <p:spPr>
          <a:xfrm>
            <a:off x="6159587" y="1200151"/>
            <a:ext cx="2832014" cy="2856842"/>
          </a:xfrm>
          <a:prstGeom prst="rect">
            <a:avLst/>
          </a:prstGeom>
          <a:ln>
            <a:solidFill>
              <a:srgbClr val="6CACE4">
                <a:alpha val="20000"/>
              </a:srgbClr>
            </a:solidFill>
          </a:ln>
        </p:spPr>
        <p:txBody>
          <a:bodyPr vert="horz" lIns="91440" tIns="45720" rIns="91440" bIns="45720" rtlCol="0">
            <a:normAutofit/>
          </a:bodyPr>
          <a:lstStyle>
            <a:lvl1pPr marL="288925" indent="-288925">
              <a:buFont typeface="Arial" panose="020B0604020202020204" pitchFamily="34" charset="0"/>
              <a:buChar char="►"/>
              <a:defRPr lang="en-US" sz="1600" kern="1200" baseline="0" dirty="0" smtClean="0">
                <a:solidFill>
                  <a:schemeClr val="tx1"/>
                </a:solidFill>
                <a:latin typeface="+mn-lt"/>
                <a:ea typeface="+mn-ea"/>
                <a:cs typeface="+mn-cs"/>
              </a:defRPr>
            </a:lvl1pPr>
            <a:lvl2pPr marL="568325" indent="-284163">
              <a:buFont typeface="Arial" panose="020B0604020202020204" pitchFamily="34" charset="0"/>
              <a:buChar char="►"/>
              <a:defRPr sz="1600"/>
            </a:lvl2pPr>
            <a:lvl3pPr marL="798513" indent="-230188">
              <a:buFont typeface="Arial" panose="020B0604020202020204" pitchFamily="34" charset="0"/>
              <a:buChar char="●"/>
              <a:defRPr sz="1600"/>
            </a:lvl3pPr>
          </a:lstStyle>
          <a:p>
            <a:pPr lvl="0"/>
            <a:r>
              <a:rPr lang="en-US" dirty="0"/>
              <a:t>Click to add first-level bullet</a:t>
            </a:r>
          </a:p>
          <a:p>
            <a:pPr lvl="1"/>
            <a:r>
              <a:rPr lang="en-US" dirty="0"/>
              <a:t>Second level</a:t>
            </a:r>
          </a:p>
          <a:p>
            <a:pPr lvl="2"/>
            <a:r>
              <a:rPr lang="en-US" dirty="0"/>
              <a:t>Third level</a:t>
            </a:r>
          </a:p>
        </p:txBody>
      </p:sp>
      <p:sp>
        <p:nvSpPr>
          <p:cNvPr id="9" name="Caption"/>
          <p:cNvSpPr>
            <a:spLocks noGrp="1"/>
          </p:cNvSpPr>
          <p:nvPr>
            <p:ph type="body" sz="quarter" idx="20" hasCustomPrompt="1"/>
          </p:nvPr>
        </p:nvSpPr>
        <p:spPr>
          <a:xfrm>
            <a:off x="6149428" y="4140200"/>
            <a:ext cx="2832014" cy="450850"/>
          </a:xfrm>
          <a:solidFill>
            <a:srgbClr val="418EDF">
              <a:alpha val="40000"/>
            </a:srgbClr>
          </a:solidFill>
          <a:ln>
            <a:noFill/>
          </a:ln>
        </p:spPr>
        <p:txBody>
          <a:bodyPr anchor="ctr">
            <a:noAutofit/>
          </a:bodyPr>
          <a:lstStyle>
            <a:lvl1pPr marL="0" indent="0" algn="ctr">
              <a:buNone/>
              <a:defRPr sz="1400" b="0">
                <a:solidFill>
                  <a:schemeClr val="tx1"/>
                </a:solidFill>
                <a:latin typeface="Georgia" panose="02040502050405020303" pitchFamily="18" charset="0"/>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14" name="Source">
            <a:extLst>
              <a:ext uri="{FF2B5EF4-FFF2-40B4-BE49-F238E27FC236}">
                <a16:creationId xmlns:a16="http://schemas.microsoft.com/office/drawing/2014/main" id="{7DED2B87-6241-2942-B898-13C525101BE7}"/>
              </a:ext>
            </a:extLst>
          </p:cNvPr>
          <p:cNvSpPr>
            <a:spLocks noGrp="1"/>
          </p:cNvSpPr>
          <p:nvPr>
            <p:ph idx="22" hasCustomPrompt="1"/>
          </p:nvPr>
        </p:nvSpPr>
        <p:spPr>
          <a:xfrm>
            <a:off x="149313" y="4768214"/>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8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
        <p:nvSpPr>
          <p:cNvPr id="3" name="Slide Number">
            <a:extLst>
              <a:ext uri="{FF2B5EF4-FFF2-40B4-BE49-F238E27FC236}">
                <a16:creationId xmlns:a16="http://schemas.microsoft.com/office/drawing/2014/main" id="{FA219B8C-1C75-2743-BE01-F5A178A5CDBE}"/>
              </a:ext>
            </a:extLst>
          </p:cNvPr>
          <p:cNvSpPr>
            <a:spLocks noGrp="1"/>
          </p:cNvSpPr>
          <p:nvPr>
            <p:ph type="sldNum" sz="quarter" idx="23"/>
          </p:nvPr>
        </p:nvSpPr>
        <p:spPr/>
        <p:txBody>
          <a:bodyPr/>
          <a:lstStyle/>
          <a:p>
            <a:fld id="{8ABDC324-684B-9C44-A484-D2B69E2467CF}" type="slidenum">
              <a:rPr lang="en-US" smtClean="0"/>
              <a:pPr/>
              <a:t>‹#›</a:t>
            </a:fld>
            <a:endParaRPr lang="en-US"/>
          </a:p>
        </p:txBody>
      </p:sp>
    </p:spTree>
    <p:extLst>
      <p:ext uri="{BB962C8B-B14F-4D97-AF65-F5344CB8AC3E}">
        <p14:creationId xmlns:p14="http://schemas.microsoft.com/office/powerpoint/2010/main" val="42255327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4 col">
    <p:bg>
      <p:bgPr>
        <a:solidFill>
          <a:srgbClr val="FFFFFF"/>
        </a:solidFill>
        <a:effectLst/>
      </p:bgPr>
    </p:bg>
    <p:spTree>
      <p:nvGrpSpPr>
        <p:cNvPr id="1" name=""/>
        <p:cNvGrpSpPr/>
        <p:nvPr/>
      </p:nvGrpSpPr>
      <p:grpSpPr>
        <a:xfrm>
          <a:off x="0" y="0"/>
          <a:ext cx="0" cy="0"/>
          <a:chOff x="0" y="0"/>
          <a:chExt cx="0" cy="0"/>
        </a:xfrm>
      </p:grpSpPr>
      <p:sp>
        <p:nvSpPr>
          <p:cNvPr id="16" name="Title"/>
          <p:cNvSpPr>
            <a:spLocks noGrp="1"/>
          </p:cNvSpPr>
          <p:nvPr>
            <p:ph type="title" hasCustomPrompt="1"/>
          </p:nvPr>
        </p:nvSpPr>
        <p:spPr>
          <a:xfrm>
            <a:off x="149313" y="53975"/>
            <a:ext cx="8858161" cy="857250"/>
          </a:xfrm>
          <a:prstGeom prst="rect">
            <a:avLst/>
          </a:prstGeom>
        </p:spPr>
        <p:txBody>
          <a:bodyPr vert="horz" lIns="91440" tIns="45720" rIns="91440" bIns="45720" rtlCol="0" anchor="ctr">
            <a:normAutofit/>
          </a:bodyPr>
          <a:lstStyle>
            <a:lvl1pPr>
              <a:defRPr baseline="0"/>
            </a:lvl1pPr>
          </a:lstStyle>
          <a:p>
            <a:r>
              <a:rPr lang="en-US" dirty="0"/>
              <a:t>Click to add slide title</a:t>
            </a:r>
          </a:p>
        </p:txBody>
      </p:sp>
      <p:sp>
        <p:nvSpPr>
          <p:cNvPr id="19" name="Box">
            <a:extLst>
              <a:ext uri="{FF2B5EF4-FFF2-40B4-BE49-F238E27FC236}">
                <a16:creationId xmlns:a16="http://schemas.microsoft.com/office/drawing/2014/main" id="{320901F1-5615-9445-8877-7C38D152ACB3}"/>
              </a:ext>
            </a:extLst>
          </p:cNvPr>
          <p:cNvSpPr>
            <a:spLocks noGrp="1"/>
          </p:cNvSpPr>
          <p:nvPr>
            <p:ph idx="23" hasCustomPrompt="1"/>
          </p:nvPr>
        </p:nvSpPr>
        <p:spPr>
          <a:xfrm>
            <a:off x="149817" y="1200151"/>
            <a:ext cx="2136686" cy="3401479"/>
          </a:xfrm>
          <a:ln>
            <a:solidFill>
              <a:srgbClr val="6CACE4">
                <a:alpha val="20000"/>
              </a:srgbClr>
            </a:solidFill>
          </a:ln>
        </p:spPr>
        <p:txBody>
          <a:bodyPr>
            <a:normAutofit/>
          </a:bodyPr>
          <a:lstStyle>
            <a:lvl1pPr marL="288925" indent="-288925">
              <a:buFont typeface="Arial" panose="020B0604020202020204" pitchFamily="34" charset="0"/>
              <a:buChar char="►"/>
              <a:defRPr sz="1600" baseline="0"/>
            </a:lvl1pPr>
            <a:lvl2pPr marL="568325" indent="-284163">
              <a:buFont typeface="Arial" panose="020B0604020202020204" pitchFamily="34" charset="0"/>
              <a:buChar char="►"/>
              <a:defRPr sz="1600"/>
            </a:lvl2pPr>
            <a:lvl3pPr marL="808038" indent="-234950">
              <a:buFont typeface="Arial" panose="020B0604020202020204" pitchFamily="34" charset="0"/>
              <a:buChar char="●"/>
              <a:tabLst/>
              <a:defRPr sz="16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12" name="Box">
            <a:extLst>
              <a:ext uri="{FF2B5EF4-FFF2-40B4-BE49-F238E27FC236}">
                <a16:creationId xmlns:a16="http://schemas.microsoft.com/office/drawing/2014/main" id="{D6209DD7-63FB-524C-82F9-D954FCA32434}"/>
              </a:ext>
            </a:extLst>
          </p:cNvPr>
          <p:cNvSpPr>
            <a:spLocks noGrp="1"/>
          </p:cNvSpPr>
          <p:nvPr>
            <p:ph idx="20" hasCustomPrompt="1"/>
          </p:nvPr>
        </p:nvSpPr>
        <p:spPr>
          <a:xfrm>
            <a:off x="2377513" y="1198879"/>
            <a:ext cx="2138732" cy="3401479"/>
          </a:xfrm>
          <a:prstGeom prst="rect">
            <a:avLst/>
          </a:prstGeom>
          <a:ln>
            <a:solidFill>
              <a:srgbClr val="6CACE4">
                <a:alpha val="20000"/>
              </a:srgbClr>
            </a:solidFill>
          </a:ln>
        </p:spPr>
        <p:txBody>
          <a:bodyPr vert="horz" lIns="91440" tIns="45720" rIns="91440" bIns="45720" rtlCol="0">
            <a:normAutofit/>
          </a:bodyPr>
          <a:lstStyle>
            <a:lvl1pPr marL="288925" indent="-288925">
              <a:buFont typeface="Arial" panose="020B0604020202020204" pitchFamily="34" charset="0"/>
              <a:buChar char="►"/>
              <a:defRPr lang="en-US" sz="1600" kern="1200" baseline="0" dirty="0" smtClean="0">
                <a:solidFill>
                  <a:schemeClr val="tx1"/>
                </a:solidFill>
                <a:latin typeface="+mn-lt"/>
                <a:ea typeface="+mn-ea"/>
                <a:cs typeface="+mn-cs"/>
              </a:defRPr>
            </a:lvl1pPr>
            <a:lvl2pPr marL="568325" indent="-284163">
              <a:buFont typeface="Arial" panose="020B0604020202020204" pitchFamily="34" charset="0"/>
              <a:buChar char="►"/>
              <a:defRPr sz="1600"/>
            </a:lvl2pPr>
            <a:lvl3pPr marL="798513" indent="-230188">
              <a:buFont typeface="Arial" panose="020B0604020202020204" pitchFamily="34" charset="0"/>
              <a:buChar char="●"/>
              <a:defRPr sz="1600"/>
            </a:lvl3pPr>
          </a:lstStyle>
          <a:p>
            <a:pPr lvl="0"/>
            <a:r>
              <a:rPr lang="en-US" dirty="0"/>
              <a:t>Click to add first-level bullet</a:t>
            </a:r>
          </a:p>
          <a:p>
            <a:pPr lvl="1"/>
            <a:r>
              <a:rPr lang="en-US" dirty="0"/>
              <a:t>Second level</a:t>
            </a:r>
          </a:p>
          <a:p>
            <a:pPr lvl="2"/>
            <a:r>
              <a:rPr lang="en-US" dirty="0"/>
              <a:t>Third level</a:t>
            </a:r>
          </a:p>
        </p:txBody>
      </p:sp>
      <p:sp>
        <p:nvSpPr>
          <p:cNvPr id="14" name="Box">
            <a:extLst>
              <a:ext uri="{FF2B5EF4-FFF2-40B4-BE49-F238E27FC236}">
                <a16:creationId xmlns:a16="http://schemas.microsoft.com/office/drawing/2014/main" id="{EA390478-31CD-D446-9187-12E5BF0AC69C}"/>
              </a:ext>
            </a:extLst>
          </p:cNvPr>
          <p:cNvSpPr>
            <a:spLocks noGrp="1"/>
          </p:cNvSpPr>
          <p:nvPr>
            <p:ph idx="22" hasCustomPrompt="1"/>
          </p:nvPr>
        </p:nvSpPr>
        <p:spPr>
          <a:xfrm>
            <a:off x="4623127" y="1198879"/>
            <a:ext cx="2138732" cy="3401479"/>
          </a:xfrm>
          <a:prstGeom prst="rect">
            <a:avLst/>
          </a:prstGeom>
          <a:ln>
            <a:solidFill>
              <a:srgbClr val="6CACE4">
                <a:alpha val="20000"/>
              </a:srgbClr>
            </a:solidFill>
          </a:ln>
        </p:spPr>
        <p:txBody>
          <a:bodyPr vert="horz" lIns="91440" tIns="45720" rIns="91440" bIns="45720" rtlCol="0">
            <a:normAutofit/>
          </a:bodyPr>
          <a:lstStyle>
            <a:lvl1pPr marL="288925" indent="-288925">
              <a:buFont typeface="Arial" panose="020B0604020202020204" pitchFamily="34" charset="0"/>
              <a:buChar char="►"/>
              <a:defRPr lang="en-US" sz="1600" kern="1200" baseline="0" dirty="0" smtClean="0">
                <a:solidFill>
                  <a:schemeClr val="tx1"/>
                </a:solidFill>
                <a:latin typeface="+mn-lt"/>
                <a:ea typeface="+mn-ea"/>
                <a:cs typeface="+mn-cs"/>
              </a:defRPr>
            </a:lvl1pPr>
            <a:lvl2pPr marL="568325" indent="-284163">
              <a:buFont typeface="Arial" panose="020B0604020202020204" pitchFamily="34" charset="0"/>
              <a:buChar char="►"/>
              <a:defRPr sz="1600"/>
            </a:lvl2pPr>
            <a:lvl3pPr marL="798513" indent="-230188">
              <a:buFont typeface="Arial" panose="020B0604020202020204" pitchFamily="34" charset="0"/>
              <a:buChar char="●"/>
              <a:defRPr sz="1600"/>
            </a:lvl3pPr>
          </a:lstStyle>
          <a:p>
            <a:pPr lvl="0"/>
            <a:r>
              <a:rPr lang="en-US" dirty="0"/>
              <a:t>Click to add first-level bullet</a:t>
            </a:r>
          </a:p>
          <a:p>
            <a:pPr lvl="1"/>
            <a:r>
              <a:rPr lang="en-US" dirty="0"/>
              <a:t>Second level</a:t>
            </a:r>
          </a:p>
          <a:p>
            <a:pPr lvl="2"/>
            <a:r>
              <a:rPr lang="en-US" dirty="0"/>
              <a:t>Third level</a:t>
            </a:r>
          </a:p>
        </p:txBody>
      </p:sp>
      <p:sp>
        <p:nvSpPr>
          <p:cNvPr id="7" name="Box"/>
          <p:cNvSpPr>
            <a:spLocks noGrp="1"/>
          </p:cNvSpPr>
          <p:nvPr>
            <p:ph idx="12" hasCustomPrompt="1"/>
          </p:nvPr>
        </p:nvSpPr>
        <p:spPr>
          <a:xfrm>
            <a:off x="6852869" y="1198879"/>
            <a:ext cx="2138732" cy="3401479"/>
          </a:xfrm>
          <a:prstGeom prst="rect">
            <a:avLst/>
          </a:prstGeom>
          <a:ln>
            <a:solidFill>
              <a:srgbClr val="6CACE4">
                <a:alpha val="20000"/>
              </a:srgbClr>
            </a:solidFill>
          </a:ln>
        </p:spPr>
        <p:txBody>
          <a:bodyPr vert="horz" lIns="91440" tIns="45720" rIns="91440" bIns="45720" rtlCol="0">
            <a:normAutofit/>
          </a:bodyPr>
          <a:lstStyle>
            <a:lvl1pPr marL="288925" indent="-288925">
              <a:buFont typeface="Arial" panose="020B0604020202020204" pitchFamily="34" charset="0"/>
              <a:buChar char="►"/>
              <a:defRPr lang="en-US" sz="1600" kern="1200" baseline="0" dirty="0" smtClean="0">
                <a:solidFill>
                  <a:schemeClr val="tx1"/>
                </a:solidFill>
                <a:latin typeface="+mn-lt"/>
                <a:ea typeface="+mn-ea"/>
                <a:cs typeface="+mn-cs"/>
              </a:defRPr>
            </a:lvl1pPr>
            <a:lvl2pPr marL="568325" indent="-284163">
              <a:buFont typeface="Arial" panose="020B0604020202020204" pitchFamily="34" charset="0"/>
              <a:buChar char="►"/>
              <a:defRPr sz="1600"/>
            </a:lvl2pPr>
            <a:lvl3pPr marL="798513" indent="-230188">
              <a:buFont typeface="Arial" panose="020B0604020202020204" pitchFamily="34" charset="0"/>
              <a:buChar char="●"/>
              <a:defRPr sz="1600"/>
            </a:lvl3pPr>
          </a:lstStyle>
          <a:p>
            <a:pPr lvl="0"/>
            <a:r>
              <a:rPr lang="en-US" dirty="0"/>
              <a:t>Click to add first-level bullet</a:t>
            </a:r>
          </a:p>
          <a:p>
            <a:pPr lvl="1"/>
            <a:r>
              <a:rPr lang="en-US" dirty="0"/>
              <a:t>Second level</a:t>
            </a:r>
          </a:p>
          <a:p>
            <a:pPr lvl="2"/>
            <a:r>
              <a:rPr lang="en-US" dirty="0"/>
              <a:t>Third level</a:t>
            </a:r>
          </a:p>
        </p:txBody>
      </p:sp>
      <p:sp>
        <p:nvSpPr>
          <p:cNvPr id="10" name="Source">
            <a:extLst>
              <a:ext uri="{FF2B5EF4-FFF2-40B4-BE49-F238E27FC236}">
                <a16:creationId xmlns:a16="http://schemas.microsoft.com/office/drawing/2014/main" id="{36F230DE-5E92-6B46-9F5D-66DB4D20FF43}"/>
              </a:ext>
            </a:extLst>
          </p:cNvPr>
          <p:cNvSpPr>
            <a:spLocks noGrp="1"/>
          </p:cNvSpPr>
          <p:nvPr>
            <p:ph idx="18" hasCustomPrompt="1"/>
          </p:nvPr>
        </p:nvSpPr>
        <p:spPr>
          <a:xfrm>
            <a:off x="149313" y="4768214"/>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8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
        <p:nvSpPr>
          <p:cNvPr id="3" name="Slide Number">
            <a:extLst>
              <a:ext uri="{FF2B5EF4-FFF2-40B4-BE49-F238E27FC236}">
                <a16:creationId xmlns:a16="http://schemas.microsoft.com/office/drawing/2014/main" id="{72BBB55E-7AC7-D64C-B251-6D158172D5BD}"/>
              </a:ext>
            </a:extLst>
          </p:cNvPr>
          <p:cNvSpPr>
            <a:spLocks noGrp="1"/>
          </p:cNvSpPr>
          <p:nvPr>
            <p:ph type="sldNum" sz="quarter" idx="24"/>
          </p:nvPr>
        </p:nvSpPr>
        <p:spPr/>
        <p:txBody>
          <a:bodyPr/>
          <a:lstStyle/>
          <a:p>
            <a:fld id="{8ABDC324-684B-9C44-A484-D2B69E2467CF}" type="slidenum">
              <a:rPr lang="en-US" smtClean="0"/>
              <a:pPr/>
              <a:t>‹#›</a:t>
            </a:fld>
            <a:endParaRPr lang="en-US"/>
          </a:p>
        </p:txBody>
      </p:sp>
    </p:spTree>
    <p:extLst>
      <p:ext uri="{BB962C8B-B14F-4D97-AF65-F5344CB8AC3E}">
        <p14:creationId xmlns:p14="http://schemas.microsoft.com/office/powerpoint/2010/main" val="137520963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4 col and 4 top captions">
    <p:bg>
      <p:bgPr>
        <a:solidFill>
          <a:srgbClr val="FFFFFF"/>
        </a:solidFill>
        <a:effectLst/>
      </p:bgPr>
    </p:bg>
    <p:spTree>
      <p:nvGrpSpPr>
        <p:cNvPr id="1" name=""/>
        <p:cNvGrpSpPr/>
        <p:nvPr/>
      </p:nvGrpSpPr>
      <p:grpSpPr>
        <a:xfrm>
          <a:off x="0" y="0"/>
          <a:ext cx="0" cy="0"/>
          <a:chOff x="0" y="0"/>
          <a:chExt cx="0" cy="0"/>
        </a:xfrm>
      </p:grpSpPr>
      <p:sp>
        <p:nvSpPr>
          <p:cNvPr id="16" name="Title"/>
          <p:cNvSpPr>
            <a:spLocks noGrp="1"/>
          </p:cNvSpPr>
          <p:nvPr>
            <p:ph type="title" hasCustomPrompt="1"/>
          </p:nvPr>
        </p:nvSpPr>
        <p:spPr>
          <a:xfrm>
            <a:off x="149313" y="53975"/>
            <a:ext cx="8858161" cy="857250"/>
          </a:xfrm>
          <a:prstGeom prst="rect">
            <a:avLst/>
          </a:prstGeom>
        </p:spPr>
        <p:txBody>
          <a:bodyPr vert="horz" lIns="91440" tIns="45720" rIns="91440" bIns="45720" rtlCol="0" anchor="ctr">
            <a:normAutofit/>
          </a:bodyPr>
          <a:lstStyle>
            <a:lvl1pPr>
              <a:defRPr baseline="0"/>
            </a:lvl1pPr>
          </a:lstStyle>
          <a:p>
            <a:r>
              <a:rPr lang="en-US" dirty="0"/>
              <a:t>Click to add slide title</a:t>
            </a:r>
          </a:p>
        </p:txBody>
      </p:sp>
      <p:sp>
        <p:nvSpPr>
          <p:cNvPr id="15" name="Caption">
            <a:extLst>
              <a:ext uri="{FF2B5EF4-FFF2-40B4-BE49-F238E27FC236}">
                <a16:creationId xmlns:a16="http://schemas.microsoft.com/office/drawing/2014/main" id="{6493E223-62E1-5543-8067-3FFB76481E55}"/>
              </a:ext>
            </a:extLst>
          </p:cNvPr>
          <p:cNvSpPr>
            <a:spLocks noGrp="1"/>
          </p:cNvSpPr>
          <p:nvPr>
            <p:ph type="body" sz="quarter" idx="15" hasCustomPrompt="1"/>
          </p:nvPr>
        </p:nvSpPr>
        <p:spPr>
          <a:xfrm>
            <a:off x="141692" y="1201421"/>
            <a:ext cx="2138732" cy="450850"/>
          </a:xfrm>
          <a:solidFill>
            <a:srgbClr val="418EDF">
              <a:alpha val="40000"/>
            </a:srgbClr>
          </a:solidFill>
          <a:ln>
            <a:noFill/>
          </a:ln>
        </p:spPr>
        <p:txBody>
          <a:bodyPr anchor="ctr">
            <a:noAutofit/>
          </a:bodyPr>
          <a:lstStyle>
            <a:lvl1pPr marL="0" indent="0" algn="ctr">
              <a:buNone/>
              <a:defRPr sz="1400" b="0">
                <a:solidFill>
                  <a:schemeClr val="tx1"/>
                </a:solidFill>
                <a:latin typeface="Georgia" panose="02040502050405020303" pitchFamily="18" charset="0"/>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19" name="Box">
            <a:extLst>
              <a:ext uri="{FF2B5EF4-FFF2-40B4-BE49-F238E27FC236}">
                <a16:creationId xmlns:a16="http://schemas.microsoft.com/office/drawing/2014/main" id="{320901F1-5615-9445-8877-7C38D152ACB3}"/>
              </a:ext>
            </a:extLst>
          </p:cNvPr>
          <p:cNvSpPr>
            <a:spLocks noGrp="1"/>
          </p:cNvSpPr>
          <p:nvPr>
            <p:ph idx="23" hasCustomPrompt="1"/>
          </p:nvPr>
        </p:nvSpPr>
        <p:spPr>
          <a:xfrm>
            <a:off x="149817" y="1734822"/>
            <a:ext cx="2136686" cy="2866808"/>
          </a:xfrm>
          <a:ln>
            <a:solidFill>
              <a:srgbClr val="6CACE4">
                <a:alpha val="20000"/>
              </a:srgbClr>
            </a:solidFill>
          </a:ln>
        </p:spPr>
        <p:txBody>
          <a:bodyPr>
            <a:normAutofit/>
          </a:bodyPr>
          <a:lstStyle>
            <a:lvl1pPr marL="288925" indent="-288925">
              <a:buFont typeface="Arial" panose="020B0604020202020204" pitchFamily="34" charset="0"/>
              <a:buChar char="►"/>
              <a:defRPr sz="1600" baseline="0"/>
            </a:lvl1pPr>
            <a:lvl2pPr marL="568325" indent="-284163">
              <a:buFont typeface="Arial" panose="020B0604020202020204" pitchFamily="34" charset="0"/>
              <a:buChar char="►"/>
              <a:defRPr sz="1600"/>
            </a:lvl2pPr>
            <a:lvl3pPr marL="808038" indent="-234950">
              <a:buFont typeface="Arial" panose="020B0604020202020204" pitchFamily="34" charset="0"/>
              <a:buChar char="●"/>
              <a:tabLst/>
              <a:defRPr sz="16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11" name="Caption">
            <a:extLst>
              <a:ext uri="{FF2B5EF4-FFF2-40B4-BE49-F238E27FC236}">
                <a16:creationId xmlns:a16="http://schemas.microsoft.com/office/drawing/2014/main" id="{CC34C4B7-5BEB-4543-84E4-5640460752CF}"/>
              </a:ext>
            </a:extLst>
          </p:cNvPr>
          <p:cNvSpPr>
            <a:spLocks noGrp="1"/>
          </p:cNvSpPr>
          <p:nvPr>
            <p:ph type="body" sz="quarter" idx="21" hasCustomPrompt="1"/>
          </p:nvPr>
        </p:nvSpPr>
        <p:spPr>
          <a:xfrm>
            <a:off x="2377512" y="1201421"/>
            <a:ext cx="2138732" cy="450850"/>
          </a:xfrm>
          <a:solidFill>
            <a:srgbClr val="418EDF">
              <a:alpha val="40000"/>
            </a:srgbClr>
          </a:solidFill>
          <a:ln>
            <a:noFill/>
          </a:ln>
        </p:spPr>
        <p:txBody>
          <a:bodyPr anchor="ctr">
            <a:noAutofit/>
          </a:bodyPr>
          <a:lstStyle>
            <a:lvl1pPr marL="0" indent="0" algn="ctr">
              <a:buNone/>
              <a:defRPr sz="1400" b="0">
                <a:solidFill>
                  <a:schemeClr val="tx1"/>
                </a:solidFill>
                <a:latin typeface="Georgia" panose="02040502050405020303" pitchFamily="18" charset="0"/>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12" name="Box">
            <a:extLst>
              <a:ext uri="{FF2B5EF4-FFF2-40B4-BE49-F238E27FC236}">
                <a16:creationId xmlns:a16="http://schemas.microsoft.com/office/drawing/2014/main" id="{D6209DD7-63FB-524C-82F9-D954FCA32434}"/>
              </a:ext>
            </a:extLst>
          </p:cNvPr>
          <p:cNvSpPr>
            <a:spLocks noGrp="1"/>
          </p:cNvSpPr>
          <p:nvPr>
            <p:ph idx="20" hasCustomPrompt="1"/>
          </p:nvPr>
        </p:nvSpPr>
        <p:spPr>
          <a:xfrm>
            <a:off x="2377513" y="1733550"/>
            <a:ext cx="2138732" cy="2866808"/>
          </a:xfrm>
          <a:prstGeom prst="rect">
            <a:avLst/>
          </a:prstGeom>
          <a:ln>
            <a:solidFill>
              <a:srgbClr val="6CACE4">
                <a:alpha val="20000"/>
              </a:srgbClr>
            </a:solidFill>
          </a:ln>
        </p:spPr>
        <p:txBody>
          <a:bodyPr vert="horz" lIns="91440" tIns="45720" rIns="91440" bIns="45720" rtlCol="0">
            <a:normAutofit/>
          </a:bodyPr>
          <a:lstStyle>
            <a:lvl1pPr marL="288925" indent="-288925">
              <a:buFont typeface="Arial" panose="020B0604020202020204" pitchFamily="34" charset="0"/>
              <a:buChar char="►"/>
              <a:defRPr lang="en-US" sz="1600" kern="1200" baseline="0" dirty="0" smtClean="0">
                <a:solidFill>
                  <a:schemeClr val="tx1"/>
                </a:solidFill>
                <a:latin typeface="+mn-lt"/>
                <a:ea typeface="+mn-ea"/>
                <a:cs typeface="+mn-cs"/>
              </a:defRPr>
            </a:lvl1pPr>
            <a:lvl2pPr marL="568325" indent="-284163">
              <a:buFont typeface="Arial" panose="020B0604020202020204" pitchFamily="34" charset="0"/>
              <a:buChar char="►"/>
              <a:defRPr sz="1600"/>
            </a:lvl2pPr>
            <a:lvl3pPr marL="798513" indent="-230188">
              <a:buFont typeface="Arial" panose="020B0604020202020204" pitchFamily="34" charset="0"/>
              <a:buChar char="●"/>
              <a:defRPr sz="1600"/>
            </a:lvl3pPr>
          </a:lstStyle>
          <a:p>
            <a:pPr lvl="0"/>
            <a:r>
              <a:rPr lang="en-US" dirty="0"/>
              <a:t>Click to add first-level bullet</a:t>
            </a:r>
          </a:p>
          <a:p>
            <a:pPr lvl="1"/>
            <a:r>
              <a:rPr lang="en-US" dirty="0"/>
              <a:t>Second level</a:t>
            </a:r>
          </a:p>
          <a:p>
            <a:pPr lvl="2"/>
            <a:r>
              <a:rPr lang="en-US" dirty="0"/>
              <a:t>Third level</a:t>
            </a:r>
          </a:p>
        </p:txBody>
      </p:sp>
      <p:sp>
        <p:nvSpPr>
          <p:cNvPr id="13" name="Caption">
            <a:extLst>
              <a:ext uri="{FF2B5EF4-FFF2-40B4-BE49-F238E27FC236}">
                <a16:creationId xmlns:a16="http://schemas.microsoft.com/office/drawing/2014/main" id="{5DA989E4-90E9-574F-80F4-FC480B877201}"/>
              </a:ext>
            </a:extLst>
          </p:cNvPr>
          <p:cNvSpPr>
            <a:spLocks noGrp="1"/>
          </p:cNvSpPr>
          <p:nvPr>
            <p:ph type="body" sz="quarter" idx="25" hasCustomPrompt="1"/>
          </p:nvPr>
        </p:nvSpPr>
        <p:spPr>
          <a:xfrm>
            <a:off x="4623126" y="1200150"/>
            <a:ext cx="2138732" cy="450850"/>
          </a:xfrm>
          <a:solidFill>
            <a:srgbClr val="418EDF">
              <a:alpha val="40000"/>
            </a:srgbClr>
          </a:solidFill>
          <a:ln>
            <a:noFill/>
          </a:ln>
        </p:spPr>
        <p:txBody>
          <a:bodyPr anchor="ctr">
            <a:noAutofit/>
          </a:bodyPr>
          <a:lstStyle>
            <a:lvl1pPr marL="0" indent="0" algn="ctr">
              <a:buNone/>
              <a:defRPr sz="1400" b="0">
                <a:solidFill>
                  <a:schemeClr val="tx1"/>
                </a:solidFill>
                <a:latin typeface="Georgia" panose="02040502050405020303" pitchFamily="18" charset="0"/>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14" name="Box">
            <a:extLst>
              <a:ext uri="{FF2B5EF4-FFF2-40B4-BE49-F238E27FC236}">
                <a16:creationId xmlns:a16="http://schemas.microsoft.com/office/drawing/2014/main" id="{EA390478-31CD-D446-9187-12E5BF0AC69C}"/>
              </a:ext>
            </a:extLst>
          </p:cNvPr>
          <p:cNvSpPr>
            <a:spLocks noGrp="1"/>
          </p:cNvSpPr>
          <p:nvPr>
            <p:ph idx="22" hasCustomPrompt="1"/>
          </p:nvPr>
        </p:nvSpPr>
        <p:spPr>
          <a:xfrm>
            <a:off x="4623127" y="1733550"/>
            <a:ext cx="2138732" cy="2866808"/>
          </a:xfrm>
          <a:prstGeom prst="rect">
            <a:avLst/>
          </a:prstGeom>
          <a:ln>
            <a:solidFill>
              <a:srgbClr val="6CACE4">
                <a:alpha val="20000"/>
              </a:srgbClr>
            </a:solidFill>
          </a:ln>
        </p:spPr>
        <p:txBody>
          <a:bodyPr vert="horz" lIns="91440" tIns="45720" rIns="91440" bIns="45720" rtlCol="0">
            <a:normAutofit/>
          </a:bodyPr>
          <a:lstStyle>
            <a:lvl1pPr marL="288925" indent="-288925">
              <a:buFont typeface="Arial" panose="020B0604020202020204" pitchFamily="34" charset="0"/>
              <a:buChar char="►"/>
              <a:defRPr lang="en-US" sz="1600" kern="1200" baseline="0" dirty="0" smtClean="0">
                <a:solidFill>
                  <a:schemeClr val="tx1"/>
                </a:solidFill>
                <a:latin typeface="+mn-lt"/>
                <a:ea typeface="+mn-ea"/>
                <a:cs typeface="+mn-cs"/>
              </a:defRPr>
            </a:lvl1pPr>
            <a:lvl2pPr marL="568325" indent="-284163">
              <a:buFont typeface="Arial" panose="020B0604020202020204" pitchFamily="34" charset="0"/>
              <a:buChar char="►"/>
              <a:defRPr sz="1600"/>
            </a:lvl2pPr>
            <a:lvl3pPr marL="798513" indent="-230188">
              <a:buFont typeface="Arial" panose="020B0604020202020204" pitchFamily="34" charset="0"/>
              <a:buChar char="●"/>
              <a:defRPr sz="1600"/>
            </a:lvl3pPr>
          </a:lstStyle>
          <a:p>
            <a:pPr lvl="0"/>
            <a:r>
              <a:rPr lang="en-US" dirty="0"/>
              <a:t>Click to add first-level bullet</a:t>
            </a:r>
          </a:p>
          <a:p>
            <a:pPr lvl="1"/>
            <a:r>
              <a:rPr lang="en-US" dirty="0"/>
              <a:t>Second level</a:t>
            </a:r>
          </a:p>
          <a:p>
            <a:pPr lvl="2"/>
            <a:r>
              <a:rPr lang="en-US" dirty="0"/>
              <a:t>Third level</a:t>
            </a:r>
          </a:p>
        </p:txBody>
      </p:sp>
      <p:sp>
        <p:nvSpPr>
          <p:cNvPr id="9" name="Caption">
            <a:extLst>
              <a:ext uri="{FF2B5EF4-FFF2-40B4-BE49-F238E27FC236}">
                <a16:creationId xmlns:a16="http://schemas.microsoft.com/office/drawing/2014/main" id="{C1C122F1-C751-7344-9C5D-C7B96C7DD50E}"/>
              </a:ext>
            </a:extLst>
          </p:cNvPr>
          <p:cNvSpPr>
            <a:spLocks noGrp="1"/>
          </p:cNvSpPr>
          <p:nvPr>
            <p:ph type="body" sz="quarter" idx="19" hasCustomPrompt="1"/>
          </p:nvPr>
        </p:nvSpPr>
        <p:spPr>
          <a:xfrm>
            <a:off x="6852868" y="1200150"/>
            <a:ext cx="2138732" cy="450850"/>
          </a:xfrm>
          <a:solidFill>
            <a:srgbClr val="418EDF">
              <a:alpha val="40000"/>
            </a:srgbClr>
          </a:solidFill>
          <a:ln>
            <a:noFill/>
          </a:ln>
        </p:spPr>
        <p:txBody>
          <a:bodyPr anchor="ctr">
            <a:noAutofit/>
          </a:bodyPr>
          <a:lstStyle>
            <a:lvl1pPr marL="0" indent="0" algn="ctr">
              <a:buNone/>
              <a:defRPr sz="1400" b="0">
                <a:solidFill>
                  <a:schemeClr val="tx1"/>
                </a:solidFill>
                <a:latin typeface="Georgia" panose="02040502050405020303" pitchFamily="18" charset="0"/>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7" name="Box"/>
          <p:cNvSpPr>
            <a:spLocks noGrp="1"/>
          </p:cNvSpPr>
          <p:nvPr>
            <p:ph idx="12" hasCustomPrompt="1"/>
          </p:nvPr>
        </p:nvSpPr>
        <p:spPr>
          <a:xfrm>
            <a:off x="6852869" y="1733550"/>
            <a:ext cx="2138732" cy="2866808"/>
          </a:xfrm>
          <a:prstGeom prst="rect">
            <a:avLst/>
          </a:prstGeom>
          <a:ln>
            <a:solidFill>
              <a:srgbClr val="6CACE4">
                <a:alpha val="20000"/>
              </a:srgbClr>
            </a:solidFill>
          </a:ln>
        </p:spPr>
        <p:txBody>
          <a:bodyPr vert="horz" lIns="91440" tIns="45720" rIns="91440" bIns="45720" rtlCol="0">
            <a:normAutofit/>
          </a:bodyPr>
          <a:lstStyle>
            <a:lvl1pPr marL="288925" indent="-288925">
              <a:buFont typeface="Arial" panose="020B0604020202020204" pitchFamily="34" charset="0"/>
              <a:buChar char="►"/>
              <a:defRPr lang="en-US" sz="1600" kern="1200" baseline="0" dirty="0" smtClean="0">
                <a:solidFill>
                  <a:schemeClr val="tx1"/>
                </a:solidFill>
                <a:latin typeface="+mn-lt"/>
                <a:ea typeface="+mn-ea"/>
                <a:cs typeface="+mn-cs"/>
              </a:defRPr>
            </a:lvl1pPr>
            <a:lvl2pPr marL="568325" indent="-284163">
              <a:buFont typeface="Arial" panose="020B0604020202020204" pitchFamily="34" charset="0"/>
              <a:buChar char="►"/>
              <a:defRPr sz="1600"/>
            </a:lvl2pPr>
            <a:lvl3pPr marL="798513" indent="-230188">
              <a:buFont typeface="Arial" panose="020B0604020202020204" pitchFamily="34" charset="0"/>
              <a:buChar char="●"/>
              <a:defRPr sz="1600"/>
            </a:lvl3pPr>
          </a:lstStyle>
          <a:p>
            <a:pPr lvl="0"/>
            <a:r>
              <a:rPr lang="en-US" dirty="0"/>
              <a:t>Click to add first-level bullet</a:t>
            </a:r>
          </a:p>
          <a:p>
            <a:pPr lvl="1"/>
            <a:r>
              <a:rPr lang="en-US" dirty="0"/>
              <a:t>Second level</a:t>
            </a:r>
          </a:p>
          <a:p>
            <a:pPr lvl="2"/>
            <a:r>
              <a:rPr lang="en-US" dirty="0"/>
              <a:t>Third level</a:t>
            </a:r>
          </a:p>
        </p:txBody>
      </p:sp>
      <p:sp>
        <p:nvSpPr>
          <p:cNvPr id="10" name="Source">
            <a:extLst>
              <a:ext uri="{FF2B5EF4-FFF2-40B4-BE49-F238E27FC236}">
                <a16:creationId xmlns:a16="http://schemas.microsoft.com/office/drawing/2014/main" id="{36F230DE-5E92-6B46-9F5D-66DB4D20FF43}"/>
              </a:ext>
            </a:extLst>
          </p:cNvPr>
          <p:cNvSpPr>
            <a:spLocks noGrp="1"/>
          </p:cNvSpPr>
          <p:nvPr>
            <p:ph idx="18" hasCustomPrompt="1"/>
          </p:nvPr>
        </p:nvSpPr>
        <p:spPr>
          <a:xfrm>
            <a:off x="149313" y="4768214"/>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8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
        <p:nvSpPr>
          <p:cNvPr id="3" name="Slide Number">
            <a:extLst>
              <a:ext uri="{FF2B5EF4-FFF2-40B4-BE49-F238E27FC236}">
                <a16:creationId xmlns:a16="http://schemas.microsoft.com/office/drawing/2014/main" id="{FF0DDDC4-A9A2-F24C-8E5C-5E86ECC70CD8}"/>
              </a:ext>
            </a:extLst>
          </p:cNvPr>
          <p:cNvSpPr>
            <a:spLocks noGrp="1"/>
          </p:cNvSpPr>
          <p:nvPr>
            <p:ph type="sldNum" sz="quarter" idx="26"/>
          </p:nvPr>
        </p:nvSpPr>
        <p:spPr/>
        <p:txBody>
          <a:bodyPr/>
          <a:lstStyle/>
          <a:p>
            <a:fld id="{8ABDC324-684B-9C44-A484-D2B69E2467CF}" type="slidenum">
              <a:rPr lang="en-US" smtClean="0"/>
              <a:pPr/>
              <a:t>‹#›</a:t>
            </a:fld>
            <a:endParaRPr lang="en-US"/>
          </a:p>
        </p:txBody>
      </p:sp>
    </p:spTree>
    <p:extLst>
      <p:ext uri="{BB962C8B-B14F-4D97-AF65-F5344CB8AC3E}">
        <p14:creationId xmlns:p14="http://schemas.microsoft.com/office/powerpoint/2010/main" val="199000780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4 col and 4 bottom captions">
    <p:bg>
      <p:bgPr>
        <a:solidFill>
          <a:srgbClr val="FFFFFF"/>
        </a:solidFill>
        <a:effectLst/>
      </p:bgPr>
    </p:bg>
    <p:spTree>
      <p:nvGrpSpPr>
        <p:cNvPr id="1" name=""/>
        <p:cNvGrpSpPr/>
        <p:nvPr/>
      </p:nvGrpSpPr>
      <p:grpSpPr>
        <a:xfrm>
          <a:off x="0" y="0"/>
          <a:ext cx="0" cy="0"/>
          <a:chOff x="0" y="0"/>
          <a:chExt cx="0" cy="0"/>
        </a:xfrm>
      </p:grpSpPr>
      <p:sp>
        <p:nvSpPr>
          <p:cNvPr id="16" name="Title"/>
          <p:cNvSpPr>
            <a:spLocks noGrp="1"/>
          </p:cNvSpPr>
          <p:nvPr>
            <p:ph type="title" hasCustomPrompt="1"/>
          </p:nvPr>
        </p:nvSpPr>
        <p:spPr>
          <a:xfrm>
            <a:off x="149313" y="53975"/>
            <a:ext cx="8858161" cy="857250"/>
          </a:xfrm>
          <a:prstGeom prst="rect">
            <a:avLst/>
          </a:prstGeom>
        </p:spPr>
        <p:txBody>
          <a:bodyPr vert="horz" lIns="91440" tIns="45720" rIns="91440" bIns="45720" rtlCol="0" anchor="ctr">
            <a:normAutofit/>
          </a:bodyPr>
          <a:lstStyle>
            <a:lvl1pPr>
              <a:defRPr baseline="0"/>
            </a:lvl1pPr>
          </a:lstStyle>
          <a:p>
            <a:r>
              <a:rPr lang="en-US" dirty="0"/>
              <a:t>Click to add slide title</a:t>
            </a:r>
          </a:p>
        </p:txBody>
      </p:sp>
      <p:sp>
        <p:nvSpPr>
          <p:cNvPr id="19" name="Box">
            <a:extLst>
              <a:ext uri="{FF2B5EF4-FFF2-40B4-BE49-F238E27FC236}">
                <a16:creationId xmlns:a16="http://schemas.microsoft.com/office/drawing/2014/main" id="{416E5DA1-136A-384D-85B8-D3676B29E3F3}"/>
              </a:ext>
            </a:extLst>
          </p:cNvPr>
          <p:cNvSpPr>
            <a:spLocks noGrp="1"/>
          </p:cNvSpPr>
          <p:nvPr>
            <p:ph idx="13" hasCustomPrompt="1"/>
          </p:nvPr>
        </p:nvSpPr>
        <p:spPr>
          <a:xfrm>
            <a:off x="149314" y="1198879"/>
            <a:ext cx="2138732" cy="2852928"/>
          </a:xfrm>
          <a:ln>
            <a:solidFill>
              <a:srgbClr val="6CACE4">
                <a:alpha val="20000"/>
              </a:srgbClr>
            </a:solidFill>
          </a:ln>
        </p:spPr>
        <p:txBody>
          <a:bodyPr>
            <a:normAutofit/>
          </a:bodyPr>
          <a:lstStyle>
            <a:lvl1pPr marL="288925" indent="-288925">
              <a:buFont typeface="Arial" panose="020B0604020202020204" pitchFamily="34" charset="0"/>
              <a:buChar char="►"/>
              <a:defRPr sz="1600" baseline="0"/>
            </a:lvl1pPr>
            <a:lvl2pPr marL="568325" indent="-284163">
              <a:buFont typeface="Arial" panose="020B0604020202020204" pitchFamily="34" charset="0"/>
              <a:buChar char="►"/>
              <a:defRPr sz="1600"/>
            </a:lvl2pPr>
            <a:lvl3pPr marL="808038" indent="-234950">
              <a:buFont typeface="Arial" panose="020B0604020202020204" pitchFamily="34" charset="0"/>
              <a:buChar char="●"/>
              <a:tabLst/>
              <a:defRPr sz="16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6" name="Caption"/>
          <p:cNvSpPr>
            <a:spLocks noGrp="1"/>
          </p:cNvSpPr>
          <p:nvPr>
            <p:ph type="body" sz="quarter" idx="15" hasCustomPrompt="1"/>
          </p:nvPr>
        </p:nvSpPr>
        <p:spPr>
          <a:xfrm>
            <a:off x="141692" y="4140200"/>
            <a:ext cx="2138732" cy="450850"/>
          </a:xfrm>
          <a:solidFill>
            <a:srgbClr val="418EDF">
              <a:alpha val="40000"/>
            </a:srgbClr>
          </a:solidFill>
          <a:ln>
            <a:noFill/>
          </a:ln>
        </p:spPr>
        <p:txBody>
          <a:bodyPr anchor="ctr">
            <a:noAutofit/>
          </a:bodyPr>
          <a:lstStyle>
            <a:lvl1pPr marL="0" indent="0" algn="ctr">
              <a:buNone/>
              <a:defRPr sz="1400" b="0">
                <a:solidFill>
                  <a:schemeClr val="tx1"/>
                </a:solidFill>
                <a:latin typeface="Georgia" panose="02040502050405020303" pitchFamily="18" charset="0"/>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12" name="Box">
            <a:extLst>
              <a:ext uri="{FF2B5EF4-FFF2-40B4-BE49-F238E27FC236}">
                <a16:creationId xmlns:a16="http://schemas.microsoft.com/office/drawing/2014/main" id="{D6209DD7-63FB-524C-82F9-D954FCA32434}"/>
              </a:ext>
            </a:extLst>
          </p:cNvPr>
          <p:cNvSpPr>
            <a:spLocks noGrp="1"/>
          </p:cNvSpPr>
          <p:nvPr>
            <p:ph idx="20" hasCustomPrompt="1"/>
          </p:nvPr>
        </p:nvSpPr>
        <p:spPr>
          <a:xfrm>
            <a:off x="2377512" y="1198879"/>
            <a:ext cx="2131111" cy="2852929"/>
          </a:xfrm>
          <a:prstGeom prst="rect">
            <a:avLst/>
          </a:prstGeom>
          <a:ln>
            <a:solidFill>
              <a:srgbClr val="6CACE4">
                <a:alpha val="20000"/>
              </a:srgbClr>
            </a:solidFill>
          </a:ln>
        </p:spPr>
        <p:txBody>
          <a:bodyPr vert="horz" lIns="91440" tIns="45720" rIns="91440" bIns="45720" rtlCol="0">
            <a:normAutofit/>
          </a:bodyPr>
          <a:lstStyle>
            <a:lvl1pPr marL="288925" indent="-288925">
              <a:buFont typeface="Arial" panose="020B0604020202020204" pitchFamily="34" charset="0"/>
              <a:buChar char="►"/>
              <a:defRPr lang="en-US" sz="1600" kern="1200" baseline="0" dirty="0" smtClean="0">
                <a:solidFill>
                  <a:schemeClr val="tx1"/>
                </a:solidFill>
                <a:latin typeface="+mn-lt"/>
                <a:ea typeface="+mn-ea"/>
                <a:cs typeface="+mn-cs"/>
              </a:defRPr>
            </a:lvl1pPr>
            <a:lvl2pPr marL="568325" indent="-284163">
              <a:buFont typeface="Arial" panose="020B0604020202020204" pitchFamily="34" charset="0"/>
              <a:buChar char="►"/>
              <a:defRPr sz="1600"/>
            </a:lvl2pPr>
            <a:lvl3pPr marL="798513" indent="-230188">
              <a:buFont typeface="Arial" panose="020B0604020202020204" pitchFamily="34" charset="0"/>
              <a:buChar char="●"/>
              <a:defRPr sz="1600"/>
            </a:lvl3pPr>
          </a:lstStyle>
          <a:p>
            <a:pPr lvl="0"/>
            <a:r>
              <a:rPr lang="en-US" dirty="0"/>
              <a:t>Click to add first-level bullet</a:t>
            </a:r>
          </a:p>
          <a:p>
            <a:pPr lvl="1"/>
            <a:r>
              <a:rPr lang="en-US" dirty="0"/>
              <a:t>Second level</a:t>
            </a:r>
          </a:p>
          <a:p>
            <a:pPr lvl="2"/>
            <a:r>
              <a:rPr lang="en-US" dirty="0"/>
              <a:t>Third level</a:t>
            </a:r>
          </a:p>
        </p:txBody>
      </p:sp>
      <p:sp>
        <p:nvSpPr>
          <p:cNvPr id="13" name="Caption">
            <a:extLst>
              <a:ext uri="{FF2B5EF4-FFF2-40B4-BE49-F238E27FC236}">
                <a16:creationId xmlns:a16="http://schemas.microsoft.com/office/drawing/2014/main" id="{EDD1DE12-0BA4-B145-9486-015B603AE781}"/>
              </a:ext>
            </a:extLst>
          </p:cNvPr>
          <p:cNvSpPr>
            <a:spLocks noGrp="1"/>
          </p:cNvSpPr>
          <p:nvPr>
            <p:ph type="body" sz="quarter" idx="21" hasCustomPrompt="1"/>
          </p:nvPr>
        </p:nvSpPr>
        <p:spPr>
          <a:xfrm>
            <a:off x="2377512" y="4140200"/>
            <a:ext cx="2138732" cy="450850"/>
          </a:xfrm>
          <a:solidFill>
            <a:srgbClr val="418EDF">
              <a:alpha val="40000"/>
            </a:srgbClr>
          </a:solidFill>
          <a:ln>
            <a:noFill/>
          </a:ln>
        </p:spPr>
        <p:txBody>
          <a:bodyPr anchor="ctr">
            <a:noAutofit/>
          </a:bodyPr>
          <a:lstStyle>
            <a:lvl1pPr marL="0" indent="0" algn="ctr">
              <a:buNone/>
              <a:defRPr sz="1400" b="0">
                <a:solidFill>
                  <a:schemeClr val="tx1"/>
                </a:solidFill>
                <a:latin typeface="Georgia" panose="02040502050405020303" pitchFamily="18" charset="0"/>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14" name="Box">
            <a:extLst>
              <a:ext uri="{FF2B5EF4-FFF2-40B4-BE49-F238E27FC236}">
                <a16:creationId xmlns:a16="http://schemas.microsoft.com/office/drawing/2014/main" id="{EA390478-31CD-D446-9187-12E5BF0AC69C}"/>
              </a:ext>
            </a:extLst>
          </p:cNvPr>
          <p:cNvSpPr>
            <a:spLocks noGrp="1"/>
          </p:cNvSpPr>
          <p:nvPr>
            <p:ph idx="22" hasCustomPrompt="1"/>
          </p:nvPr>
        </p:nvSpPr>
        <p:spPr>
          <a:xfrm>
            <a:off x="4623127" y="1198879"/>
            <a:ext cx="2138732" cy="2852929"/>
          </a:xfrm>
          <a:prstGeom prst="rect">
            <a:avLst/>
          </a:prstGeom>
          <a:ln>
            <a:solidFill>
              <a:srgbClr val="6CACE4">
                <a:alpha val="20000"/>
              </a:srgbClr>
            </a:solidFill>
          </a:ln>
        </p:spPr>
        <p:txBody>
          <a:bodyPr vert="horz" lIns="91440" tIns="45720" rIns="91440" bIns="45720" rtlCol="0">
            <a:normAutofit/>
          </a:bodyPr>
          <a:lstStyle>
            <a:lvl1pPr marL="288925" indent="-288925">
              <a:buFont typeface="Arial" panose="020B0604020202020204" pitchFamily="34" charset="0"/>
              <a:buChar char="►"/>
              <a:defRPr lang="en-US" sz="1600" kern="1200" baseline="0" dirty="0" smtClean="0">
                <a:solidFill>
                  <a:schemeClr val="tx1"/>
                </a:solidFill>
                <a:latin typeface="+mn-lt"/>
                <a:ea typeface="+mn-ea"/>
                <a:cs typeface="+mn-cs"/>
              </a:defRPr>
            </a:lvl1pPr>
            <a:lvl2pPr marL="568325" indent="-284163">
              <a:buFont typeface="Arial" panose="020B0604020202020204" pitchFamily="34" charset="0"/>
              <a:buChar char="►"/>
              <a:defRPr sz="1600"/>
            </a:lvl2pPr>
            <a:lvl3pPr marL="798513" indent="-230188">
              <a:buFont typeface="Arial" panose="020B0604020202020204" pitchFamily="34" charset="0"/>
              <a:buChar char="●"/>
              <a:defRPr sz="1600"/>
            </a:lvl3pPr>
          </a:lstStyle>
          <a:p>
            <a:pPr lvl="0"/>
            <a:r>
              <a:rPr lang="en-US" dirty="0"/>
              <a:t>Click to add first-level bullet</a:t>
            </a:r>
          </a:p>
          <a:p>
            <a:pPr lvl="1"/>
            <a:r>
              <a:rPr lang="en-US" dirty="0"/>
              <a:t>Second level</a:t>
            </a:r>
          </a:p>
          <a:p>
            <a:pPr lvl="2"/>
            <a:r>
              <a:rPr lang="en-US" dirty="0"/>
              <a:t>Third level</a:t>
            </a:r>
          </a:p>
        </p:txBody>
      </p:sp>
      <p:sp>
        <p:nvSpPr>
          <p:cNvPr id="15" name="Caption">
            <a:extLst>
              <a:ext uri="{FF2B5EF4-FFF2-40B4-BE49-F238E27FC236}">
                <a16:creationId xmlns:a16="http://schemas.microsoft.com/office/drawing/2014/main" id="{319416A7-ED6C-B24A-AFAF-A5B75A980488}"/>
              </a:ext>
            </a:extLst>
          </p:cNvPr>
          <p:cNvSpPr>
            <a:spLocks noGrp="1"/>
          </p:cNvSpPr>
          <p:nvPr>
            <p:ph type="body" sz="quarter" idx="23" hasCustomPrompt="1"/>
          </p:nvPr>
        </p:nvSpPr>
        <p:spPr>
          <a:xfrm>
            <a:off x="4623126" y="4140200"/>
            <a:ext cx="2138732" cy="450850"/>
          </a:xfrm>
          <a:solidFill>
            <a:srgbClr val="418EDF">
              <a:alpha val="40000"/>
            </a:srgbClr>
          </a:solidFill>
          <a:ln>
            <a:noFill/>
          </a:ln>
        </p:spPr>
        <p:txBody>
          <a:bodyPr anchor="ctr">
            <a:noAutofit/>
          </a:bodyPr>
          <a:lstStyle>
            <a:lvl1pPr marL="0" indent="0" algn="ctr">
              <a:buNone/>
              <a:defRPr sz="1400" b="0">
                <a:solidFill>
                  <a:schemeClr val="tx1"/>
                </a:solidFill>
                <a:latin typeface="Georgia" panose="02040502050405020303" pitchFamily="18" charset="0"/>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7" name="Box"/>
          <p:cNvSpPr>
            <a:spLocks noGrp="1"/>
          </p:cNvSpPr>
          <p:nvPr>
            <p:ph idx="12" hasCustomPrompt="1"/>
          </p:nvPr>
        </p:nvSpPr>
        <p:spPr>
          <a:xfrm>
            <a:off x="6852869" y="1198879"/>
            <a:ext cx="2138732" cy="2852929"/>
          </a:xfrm>
          <a:prstGeom prst="rect">
            <a:avLst/>
          </a:prstGeom>
          <a:ln>
            <a:solidFill>
              <a:srgbClr val="6CACE4">
                <a:alpha val="20000"/>
              </a:srgbClr>
            </a:solidFill>
          </a:ln>
        </p:spPr>
        <p:txBody>
          <a:bodyPr vert="horz" lIns="91440" tIns="45720" rIns="91440" bIns="45720" rtlCol="0">
            <a:normAutofit/>
          </a:bodyPr>
          <a:lstStyle>
            <a:lvl1pPr marL="288925" indent="-288925">
              <a:buFont typeface="Arial" panose="020B0604020202020204" pitchFamily="34" charset="0"/>
              <a:buChar char="►"/>
              <a:defRPr lang="en-US" sz="1600" kern="1200" baseline="0" dirty="0" smtClean="0">
                <a:solidFill>
                  <a:schemeClr val="tx1"/>
                </a:solidFill>
                <a:latin typeface="+mn-lt"/>
                <a:ea typeface="+mn-ea"/>
                <a:cs typeface="+mn-cs"/>
              </a:defRPr>
            </a:lvl1pPr>
            <a:lvl2pPr marL="568325" indent="-284163">
              <a:buFont typeface="Arial" panose="020B0604020202020204" pitchFamily="34" charset="0"/>
              <a:buChar char="►"/>
              <a:defRPr sz="1600"/>
            </a:lvl2pPr>
            <a:lvl3pPr marL="798513" indent="-230188">
              <a:buFont typeface="Arial" panose="020B0604020202020204" pitchFamily="34" charset="0"/>
              <a:buChar char="●"/>
              <a:defRPr sz="1600"/>
            </a:lvl3pPr>
          </a:lstStyle>
          <a:p>
            <a:pPr lvl="0"/>
            <a:r>
              <a:rPr lang="en-US" dirty="0"/>
              <a:t>Click to add first-level bullet</a:t>
            </a:r>
          </a:p>
          <a:p>
            <a:pPr lvl="1"/>
            <a:r>
              <a:rPr lang="en-US" dirty="0"/>
              <a:t>Second level</a:t>
            </a:r>
          </a:p>
          <a:p>
            <a:pPr lvl="2"/>
            <a:r>
              <a:rPr lang="en-US" dirty="0"/>
              <a:t>Third level</a:t>
            </a:r>
          </a:p>
        </p:txBody>
      </p:sp>
      <p:sp>
        <p:nvSpPr>
          <p:cNvPr id="11" name="Caption">
            <a:extLst>
              <a:ext uri="{FF2B5EF4-FFF2-40B4-BE49-F238E27FC236}">
                <a16:creationId xmlns:a16="http://schemas.microsoft.com/office/drawing/2014/main" id="{D0FFB876-B606-7D40-AAF7-965A40885FB9}"/>
              </a:ext>
            </a:extLst>
          </p:cNvPr>
          <p:cNvSpPr>
            <a:spLocks noGrp="1"/>
          </p:cNvSpPr>
          <p:nvPr>
            <p:ph type="body" sz="quarter" idx="19" hasCustomPrompt="1"/>
          </p:nvPr>
        </p:nvSpPr>
        <p:spPr>
          <a:xfrm>
            <a:off x="6852868" y="4140200"/>
            <a:ext cx="2138732" cy="450850"/>
          </a:xfrm>
          <a:solidFill>
            <a:srgbClr val="418EDF">
              <a:alpha val="40000"/>
            </a:srgbClr>
          </a:solidFill>
          <a:ln>
            <a:noFill/>
          </a:ln>
        </p:spPr>
        <p:txBody>
          <a:bodyPr anchor="ctr">
            <a:noAutofit/>
          </a:bodyPr>
          <a:lstStyle>
            <a:lvl1pPr marL="0" indent="0" algn="ctr">
              <a:buNone/>
              <a:defRPr sz="1400" b="0">
                <a:solidFill>
                  <a:schemeClr val="tx1"/>
                </a:solidFill>
                <a:latin typeface="Georgia" panose="02040502050405020303" pitchFamily="18" charset="0"/>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10" name="Source">
            <a:extLst>
              <a:ext uri="{FF2B5EF4-FFF2-40B4-BE49-F238E27FC236}">
                <a16:creationId xmlns:a16="http://schemas.microsoft.com/office/drawing/2014/main" id="{36F230DE-5E92-6B46-9F5D-66DB4D20FF43}"/>
              </a:ext>
            </a:extLst>
          </p:cNvPr>
          <p:cNvSpPr>
            <a:spLocks noGrp="1"/>
          </p:cNvSpPr>
          <p:nvPr>
            <p:ph idx="18" hasCustomPrompt="1"/>
          </p:nvPr>
        </p:nvSpPr>
        <p:spPr>
          <a:xfrm>
            <a:off x="149313" y="4768214"/>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8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
        <p:nvSpPr>
          <p:cNvPr id="3" name="Slide Number">
            <a:extLst>
              <a:ext uri="{FF2B5EF4-FFF2-40B4-BE49-F238E27FC236}">
                <a16:creationId xmlns:a16="http://schemas.microsoft.com/office/drawing/2014/main" id="{35468B1C-F8D9-EF42-BC01-36CBB39F389B}"/>
              </a:ext>
            </a:extLst>
          </p:cNvPr>
          <p:cNvSpPr>
            <a:spLocks noGrp="1"/>
          </p:cNvSpPr>
          <p:nvPr>
            <p:ph type="sldNum" sz="quarter" idx="24"/>
          </p:nvPr>
        </p:nvSpPr>
        <p:spPr/>
        <p:txBody>
          <a:bodyPr/>
          <a:lstStyle/>
          <a:p>
            <a:fld id="{8ABDC324-684B-9C44-A484-D2B69E2467CF}" type="slidenum">
              <a:rPr lang="en-US" smtClean="0"/>
              <a:pPr/>
              <a:t>‹#›</a:t>
            </a:fld>
            <a:endParaRPr lang="en-US"/>
          </a:p>
        </p:txBody>
      </p:sp>
    </p:spTree>
    <p:extLst>
      <p:ext uri="{BB962C8B-B14F-4D97-AF65-F5344CB8AC3E}">
        <p14:creationId xmlns:p14="http://schemas.microsoft.com/office/powerpoint/2010/main" val="110405533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5 col">
    <p:bg>
      <p:bgPr>
        <a:solidFill>
          <a:srgbClr val="FFFFFF"/>
        </a:solidFill>
        <a:effectLst/>
      </p:bgPr>
    </p:bg>
    <p:spTree>
      <p:nvGrpSpPr>
        <p:cNvPr id="1" name=""/>
        <p:cNvGrpSpPr/>
        <p:nvPr/>
      </p:nvGrpSpPr>
      <p:grpSpPr>
        <a:xfrm>
          <a:off x="0" y="0"/>
          <a:ext cx="0" cy="0"/>
          <a:chOff x="0" y="0"/>
          <a:chExt cx="0" cy="0"/>
        </a:xfrm>
      </p:grpSpPr>
      <p:sp>
        <p:nvSpPr>
          <p:cNvPr id="16" name="Title"/>
          <p:cNvSpPr>
            <a:spLocks noGrp="1"/>
          </p:cNvSpPr>
          <p:nvPr>
            <p:ph type="title" hasCustomPrompt="1"/>
          </p:nvPr>
        </p:nvSpPr>
        <p:spPr>
          <a:xfrm>
            <a:off x="149313" y="53975"/>
            <a:ext cx="8858161" cy="857250"/>
          </a:xfrm>
          <a:prstGeom prst="rect">
            <a:avLst/>
          </a:prstGeom>
        </p:spPr>
        <p:txBody>
          <a:bodyPr vert="horz" lIns="91440" tIns="45720" rIns="91440" bIns="45720" rtlCol="0" anchor="ctr">
            <a:normAutofit/>
          </a:bodyPr>
          <a:lstStyle>
            <a:lvl1pPr>
              <a:defRPr baseline="0"/>
            </a:lvl1pPr>
          </a:lstStyle>
          <a:p>
            <a:r>
              <a:rPr lang="en-US" dirty="0"/>
              <a:t>Click to add slide title</a:t>
            </a:r>
          </a:p>
        </p:txBody>
      </p:sp>
      <p:sp>
        <p:nvSpPr>
          <p:cNvPr id="19" name="Box">
            <a:extLst>
              <a:ext uri="{FF2B5EF4-FFF2-40B4-BE49-F238E27FC236}">
                <a16:creationId xmlns:a16="http://schemas.microsoft.com/office/drawing/2014/main" id="{416E5DA1-136A-384D-85B8-D3676B29E3F3}"/>
              </a:ext>
            </a:extLst>
          </p:cNvPr>
          <p:cNvSpPr>
            <a:spLocks noGrp="1"/>
          </p:cNvSpPr>
          <p:nvPr>
            <p:ph idx="13" hasCustomPrompt="1"/>
          </p:nvPr>
        </p:nvSpPr>
        <p:spPr>
          <a:xfrm>
            <a:off x="149313" y="1198878"/>
            <a:ext cx="1646887" cy="3396023"/>
          </a:xfrm>
          <a:ln>
            <a:solidFill>
              <a:srgbClr val="6CACE4">
                <a:alpha val="20000"/>
              </a:srgbClr>
            </a:solidFill>
          </a:ln>
        </p:spPr>
        <p:txBody>
          <a:bodyPr>
            <a:normAutofit/>
          </a:bodyPr>
          <a:lstStyle>
            <a:lvl1pPr marL="288925" indent="-288925">
              <a:buFont typeface="Arial" panose="020B0604020202020204" pitchFamily="34" charset="0"/>
              <a:buChar char="►"/>
              <a:defRPr sz="1600" baseline="0"/>
            </a:lvl1pPr>
            <a:lvl2pPr marL="568325" indent="-284163">
              <a:buFont typeface="Arial" panose="020B0604020202020204" pitchFamily="34" charset="0"/>
              <a:buChar char="►"/>
              <a:defRPr sz="1600"/>
            </a:lvl2pPr>
            <a:lvl3pPr marL="808038" indent="-234950">
              <a:buFont typeface="Arial" panose="020B0604020202020204" pitchFamily="34" charset="0"/>
              <a:buChar char="●"/>
              <a:tabLst/>
              <a:defRPr sz="16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27" name="Box">
            <a:extLst>
              <a:ext uri="{FF2B5EF4-FFF2-40B4-BE49-F238E27FC236}">
                <a16:creationId xmlns:a16="http://schemas.microsoft.com/office/drawing/2014/main" id="{A514C5D4-6321-9940-AA7B-6DD9C2896472}"/>
              </a:ext>
            </a:extLst>
          </p:cNvPr>
          <p:cNvSpPr>
            <a:spLocks noGrp="1"/>
          </p:cNvSpPr>
          <p:nvPr>
            <p:ph idx="27" hasCustomPrompt="1"/>
          </p:nvPr>
        </p:nvSpPr>
        <p:spPr>
          <a:xfrm>
            <a:off x="1948163" y="1193423"/>
            <a:ext cx="1646887" cy="3396024"/>
          </a:xfrm>
          <a:ln>
            <a:solidFill>
              <a:srgbClr val="6CACE4">
                <a:alpha val="20000"/>
              </a:srgbClr>
            </a:solidFill>
          </a:ln>
        </p:spPr>
        <p:txBody>
          <a:bodyPr>
            <a:normAutofit/>
          </a:bodyPr>
          <a:lstStyle>
            <a:lvl1pPr marL="288925" indent="-288925">
              <a:buFont typeface="Arial" panose="020B0604020202020204" pitchFamily="34" charset="0"/>
              <a:buChar char="►"/>
              <a:defRPr sz="1600" baseline="0"/>
            </a:lvl1pPr>
            <a:lvl2pPr marL="568325" indent="-284163">
              <a:buFont typeface="Arial" panose="020B0604020202020204" pitchFamily="34" charset="0"/>
              <a:buChar char="►"/>
              <a:defRPr sz="1600"/>
            </a:lvl2pPr>
            <a:lvl3pPr marL="808038" indent="-234950">
              <a:buFont typeface="Arial" panose="020B0604020202020204" pitchFamily="34" charset="0"/>
              <a:buChar char="●"/>
              <a:tabLst/>
              <a:defRPr sz="16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26" name="Box">
            <a:extLst>
              <a:ext uri="{FF2B5EF4-FFF2-40B4-BE49-F238E27FC236}">
                <a16:creationId xmlns:a16="http://schemas.microsoft.com/office/drawing/2014/main" id="{7BAF17F4-7FA8-2B40-BF9E-55A8E4E91B05}"/>
              </a:ext>
            </a:extLst>
          </p:cNvPr>
          <p:cNvSpPr>
            <a:spLocks noGrp="1"/>
          </p:cNvSpPr>
          <p:nvPr>
            <p:ph idx="26" hasCustomPrompt="1"/>
          </p:nvPr>
        </p:nvSpPr>
        <p:spPr>
          <a:xfrm>
            <a:off x="3747013" y="1193422"/>
            <a:ext cx="1646887" cy="3396023"/>
          </a:xfrm>
          <a:ln>
            <a:solidFill>
              <a:srgbClr val="6CACE4">
                <a:alpha val="20000"/>
              </a:srgbClr>
            </a:solidFill>
          </a:ln>
        </p:spPr>
        <p:txBody>
          <a:bodyPr>
            <a:normAutofit/>
          </a:bodyPr>
          <a:lstStyle>
            <a:lvl1pPr marL="288925" indent="-288925">
              <a:buFont typeface="Arial" panose="020B0604020202020204" pitchFamily="34" charset="0"/>
              <a:buChar char="►"/>
              <a:defRPr sz="1600" baseline="0"/>
            </a:lvl1pPr>
            <a:lvl2pPr marL="568325" indent="-284163">
              <a:buFont typeface="Arial" panose="020B0604020202020204" pitchFamily="34" charset="0"/>
              <a:buChar char="►"/>
              <a:defRPr sz="1600"/>
            </a:lvl2pPr>
            <a:lvl3pPr marL="808038" indent="-234950">
              <a:buFont typeface="Arial" panose="020B0604020202020204" pitchFamily="34" charset="0"/>
              <a:buChar char="●"/>
              <a:tabLst/>
              <a:defRPr sz="16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25" name="Box">
            <a:extLst>
              <a:ext uri="{FF2B5EF4-FFF2-40B4-BE49-F238E27FC236}">
                <a16:creationId xmlns:a16="http://schemas.microsoft.com/office/drawing/2014/main" id="{18A288B6-F1B3-BD44-ADC4-D449FA33766B}"/>
              </a:ext>
            </a:extLst>
          </p:cNvPr>
          <p:cNvSpPr>
            <a:spLocks noGrp="1"/>
          </p:cNvSpPr>
          <p:nvPr>
            <p:ph idx="25" hasCustomPrompt="1"/>
          </p:nvPr>
        </p:nvSpPr>
        <p:spPr>
          <a:xfrm>
            <a:off x="5545863" y="1193422"/>
            <a:ext cx="1646887" cy="3396023"/>
          </a:xfrm>
          <a:ln>
            <a:solidFill>
              <a:srgbClr val="6CACE4">
                <a:alpha val="20000"/>
              </a:srgbClr>
            </a:solidFill>
          </a:ln>
        </p:spPr>
        <p:txBody>
          <a:bodyPr>
            <a:normAutofit/>
          </a:bodyPr>
          <a:lstStyle>
            <a:lvl1pPr marL="288925" indent="-288925">
              <a:buFont typeface="Arial" panose="020B0604020202020204" pitchFamily="34" charset="0"/>
              <a:buChar char="►"/>
              <a:defRPr sz="1600" baseline="0"/>
            </a:lvl1pPr>
            <a:lvl2pPr marL="568325" indent="-284163">
              <a:buFont typeface="Arial" panose="020B0604020202020204" pitchFamily="34" charset="0"/>
              <a:buChar char="►"/>
              <a:defRPr sz="1600"/>
            </a:lvl2pPr>
            <a:lvl3pPr marL="808038" indent="-234950">
              <a:buFont typeface="Arial" panose="020B0604020202020204" pitchFamily="34" charset="0"/>
              <a:buChar char="●"/>
              <a:tabLst/>
              <a:defRPr sz="16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24" name="Box">
            <a:extLst>
              <a:ext uri="{FF2B5EF4-FFF2-40B4-BE49-F238E27FC236}">
                <a16:creationId xmlns:a16="http://schemas.microsoft.com/office/drawing/2014/main" id="{9D2AB08B-3B1E-854B-864B-C1FD8C306D83}"/>
              </a:ext>
            </a:extLst>
          </p:cNvPr>
          <p:cNvSpPr>
            <a:spLocks noGrp="1"/>
          </p:cNvSpPr>
          <p:nvPr>
            <p:ph idx="24" hasCustomPrompt="1"/>
          </p:nvPr>
        </p:nvSpPr>
        <p:spPr>
          <a:xfrm>
            <a:off x="7344713" y="1193422"/>
            <a:ext cx="1646887" cy="3396023"/>
          </a:xfrm>
          <a:ln>
            <a:solidFill>
              <a:srgbClr val="6CACE4">
                <a:alpha val="20000"/>
              </a:srgbClr>
            </a:solidFill>
          </a:ln>
        </p:spPr>
        <p:txBody>
          <a:bodyPr>
            <a:normAutofit/>
          </a:bodyPr>
          <a:lstStyle>
            <a:lvl1pPr marL="288925" indent="-288925">
              <a:buFont typeface="Arial" panose="020B0604020202020204" pitchFamily="34" charset="0"/>
              <a:buChar char="►"/>
              <a:defRPr sz="1600" baseline="0"/>
            </a:lvl1pPr>
            <a:lvl2pPr marL="568325" indent="-284163">
              <a:buFont typeface="Arial" panose="020B0604020202020204" pitchFamily="34" charset="0"/>
              <a:buChar char="►"/>
              <a:defRPr sz="1600"/>
            </a:lvl2pPr>
            <a:lvl3pPr marL="808038" indent="-234950">
              <a:buFont typeface="Arial" panose="020B0604020202020204" pitchFamily="34" charset="0"/>
              <a:buChar char="●"/>
              <a:tabLst/>
              <a:defRPr sz="16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10" name="Source">
            <a:extLst>
              <a:ext uri="{FF2B5EF4-FFF2-40B4-BE49-F238E27FC236}">
                <a16:creationId xmlns:a16="http://schemas.microsoft.com/office/drawing/2014/main" id="{36F230DE-5E92-6B46-9F5D-66DB4D20FF43}"/>
              </a:ext>
            </a:extLst>
          </p:cNvPr>
          <p:cNvSpPr>
            <a:spLocks noGrp="1"/>
          </p:cNvSpPr>
          <p:nvPr>
            <p:ph idx="18" hasCustomPrompt="1"/>
          </p:nvPr>
        </p:nvSpPr>
        <p:spPr>
          <a:xfrm>
            <a:off x="149313" y="4768214"/>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8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
        <p:nvSpPr>
          <p:cNvPr id="3" name="Slide Number">
            <a:extLst>
              <a:ext uri="{FF2B5EF4-FFF2-40B4-BE49-F238E27FC236}">
                <a16:creationId xmlns:a16="http://schemas.microsoft.com/office/drawing/2014/main" id="{C746464B-6D50-0444-88FB-F2C6D2DA4234}"/>
              </a:ext>
            </a:extLst>
          </p:cNvPr>
          <p:cNvSpPr>
            <a:spLocks noGrp="1"/>
          </p:cNvSpPr>
          <p:nvPr>
            <p:ph type="sldNum" sz="quarter" idx="28"/>
          </p:nvPr>
        </p:nvSpPr>
        <p:spPr/>
        <p:txBody>
          <a:bodyPr/>
          <a:lstStyle/>
          <a:p>
            <a:fld id="{8ABDC324-684B-9C44-A484-D2B69E2467CF}" type="slidenum">
              <a:rPr lang="en-US" smtClean="0"/>
              <a:pPr/>
              <a:t>‹#›</a:t>
            </a:fld>
            <a:endParaRPr lang="en-US"/>
          </a:p>
        </p:txBody>
      </p:sp>
    </p:spTree>
    <p:extLst>
      <p:ext uri="{BB962C8B-B14F-4D97-AF65-F5344CB8AC3E}">
        <p14:creationId xmlns:p14="http://schemas.microsoft.com/office/powerpoint/2010/main" val="423887454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5 col and 5 top captions">
    <p:bg>
      <p:bgPr>
        <a:solidFill>
          <a:srgbClr val="FFFFFF"/>
        </a:solidFill>
        <a:effectLst/>
      </p:bgPr>
    </p:bg>
    <p:spTree>
      <p:nvGrpSpPr>
        <p:cNvPr id="1" name=""/>
        <p:cNvGrpSpPr/>
        <p:nvPr/>
      </p:nvGrpSpPr>
      <p:grpSpPr>
        <a:xfrm>
          <a:off x="0" y="0"/>
          <a:ext cx="0" cy="0"/>
          <a:chOff x="0" y="0"/>
          <a:chExt cx="0" cy="0"/>
        </a:xfrm>
      </p:grpSpPr>
      <p:sp>
        <p:nvSpPr>
          <p:cNvPr id="16" name="Title"/>
          <p:cNvSpPr>
            <a:spLocks noGrp="1"/>
          </p:cNvSpPr>
          <p:nvPr>
            <p:ph type="title" hasCustomPrompt="1"/>
          </p:nvPr>
        </p:nvSpPr>
        <p:spPr>
          <a:xfrm>
            <a:off x="149313" y="53975"/>
            <a:ext cx="8858161" cy="857250"/>
          </a:xfrm>
          <a:prstGeom prst="rect">
            <a:avLst/>
          </a:prstGeom>
        </p:spPr>
        <p:txBody>
          <a:bodyPr vert="horz" lIns="91440" tIns="45720" rIns="91440" bIns="45720" rtlCol="0" anchor="ctr">
            <a:normAutofit/>
          </a:bodyPr>
          <a:lstStyle>
            <a:lvl1pPr>
              <a:defRPr baseline="0"/>
            </a:lvl1pPr>
          </a:lstStyle>
          <a:p>
            <a:r>
              <a:rPr lang="en-US" dirty="0"/>
              <a:t>Click to add slide title</a:t>
            </a:r>
          </a:p>
        </p:txBody>
      </p:sp>
      <p:sp>
        <p:nvSpPr>
          <p:cNvPr id="11" name="Caption">
            <a:extLst>
              <a:ext uri="{FF2B5EF4-FFF2-40B4-BE49-F238E27FC236}">
                <a16:creationId xmlns:a16="http://schemas.microsoft.com/office/drawing/2014/main" id="{BB745127-661B-9745-8FCF-E340BA695B9D}"/>
              </a:ext>
            </a:extLst>
          </p:cNvPr>
          <p:cNvSpPr>
            <a:spLocks noGrp="1"/>
          </p:cNvSpPr>
          <p:nvPr>
            <p:ph type="body" sz="quarter" idx="15" hasCustomPrompt="1"/>
          </p:nvPr>
        </p:nvSpPr>
        <p:spPr>
          <a:xfrm>
            <a:off x="149313" y="1193315"/>
            <a:ext cx="1642579" cy="450850"/>
          </a:xfrm>
          <a:solidFill>
            <a:srgbClr val="418EDF">
              <a:alpha val="40000"/>
            </a:srgbClr>
          </a:solidFill>
          <a:ln>
            <a:noFill/>
          </a:ln>
        </p:spPr>
        <p:txBody>
          <a:bodyPr anchor="ctr">
            <a:noAutofit/>
          </a:bodyPr>
          <a:lstStyle>
            <a:lvl1pPr marL="0" indent="0" algn="ctr">
              <a:buNone/>
              <a:defRPr sz="1400" b="0">
                <a:solidFill>
                  <a:schemeClr val="tx1"/>
                </a:solidFill>
                <a:latin typeface="Georgia" panose="02040502050405020303" pitchFamily="18" charset="0"/>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19" name="Box">
            <a:extLst>
              <a:ext uri="{FF2B5EF4-FFF2-40B4-BE49-F238E27FC236}">
                <a16:creationId xmlns:a16="http://schemas.microsoft.com/office/drawing/2014/main" id="{416E5DA1-136A-384D-85B8-D3676B29E3F3}"/>
              </a:ext>
            </a:extLst>
          </p:cNvPr>
          <p:cNvSpPr>
            <a:spLocks noGrp="1"/>
          </p:cNvSpPr>
          <p:nvPr>
            <p:ph idx="13" hasCustomPrompt="1"/>
          </p:nvPr>
        </p:nvSpPr>
        <p:spPr>
          <a:xfrm>
            <a:off x="149313" y="1739006"/>
            <a:ext cx="1646887" cy="2855895"/>
          </a:xfrm>
          <a:ln>
            <a:solidFill>
              <a:srgbClr val="6CACE4">
                <a:alpha val="20000"/>
              </a:srgbClr>
            </a:solidFill>
          </a:ln>
        </p:spPr>
        <p:txBody>
          <a:bodyPr>
            <a:normAutofit/>
          </a:bodyPr>
          <a:lstStyle>
            <a:lvl1pPr marL="288925" indent="-288925">
              <a:buFont typeface="Arial" panose="020B0604020202020204" pitchFamily="34" charset="0"/>
              <a:buChar char="►"/>
              <a:defRPr sz="1600" baseline="0"/>
            </a:lvl1pPr>
            <a:lvl2pPr marL="568325" indent="-284163">
              <a:buFont typeface="Arial" panose="020B0604020202020204" pitchFamily="34" charset="0"/>
              <a:buChar char="►"/>
              <a:defRPr sz="1600"/>
            </a:lvl2pPr>
            <a:lvl3pPr marL="808038" indent="-234950">
              <a:buFont typeface="Arial" panose="020B0604020202020204" pitchFamily="34" charset="0"/>
              <a:buChar char="●"/>
              <a:tabLst/>
              <a:defRPr sz="16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17" name="Caption">
            <a:extLst>
              <a:ext uri="{FF2B5EF4-FFF2-40B4-BE49-F238E27FC236}">
                <a16:creationId xmlns:a16="http://schemas.microsoft.com/office/drawing/2014/main" id="{1A66F37F-CE60-7A4C-AE09-7B3BAA75FFFA}"/>
              </a:ext>
            </a:extLst>
          </p:cNvPr>
          <p:cNvSpPr>
            <a:spLocks noGrp="1"/>
          </p:cNvSpPr>
          <p:nvPr>
            <p:ph type="body" sz="quarter" idx="29" hasCustomPrompt="1"/>
          </p:nvPr>
        </p:nvSpPr>
        <p:spPr>
          <a:xfrm>
            <a:off x="1948163" y="1193315"/>
            <a:ext cx="1642579" cy="450850"/>
          </a:xfrm>
          <a:solidFill>
            <a:srgbClr val="418EDF">
              <a:alpha val="40000"/>
            </a:srgbClr>
          </a:solidFill>
          <a:ln>
            <a:noFill/>
          </a:ln>
        </p:spPr>
        <p:txBody>
          <a:bodyPr anchor="ctr">
            <a:noAutofit/>
          </a:bodyPr>
          <a:lstStyle>
            <a:lvl1pPr marL="0" indent="0" algn="ctr">
              <a:buNone/>
              <a:defRPr sz="1400" b="0">
                <a:solidFill>
                  <a:schemeClr val="tx1"/>
                </a:solidFill>
                <a:latin typeface="Georgia" panose="02040502050405020303" pitchFamily="18" charset="0"/>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27" name="Box">
            <a:extLst>
              <a:ext uri="{FF2B5EF4-FFF2-40B4-BE49-F238E27FC236}">
                <a16:creationId xmlns:a16="http://schemas.microsoft.com/office/drawing/2014/main" id="{A514C5D4-6321-9940-AA7B-6DD9C2896472}"/>
              </a:ext>
            </a:extLst>
          </p:cNvPr>
          <p:cNvSpPr>
            <a:spLocks noGrp="1"/>
          </p:cNvSpPr>
          <p:nvPr>
            <p:ph idx="27" hasCustomPrompt="1"/>
          </p:nvPr>
        </p:nvSpPr>
        <p:spPr>
          <a:xfrm>
            <a:off x="1948163" y="1733551"/>
            <a:ext cx="1646887" cy="2855896"/>
          </a:xfrm>
          <a:ln>
            <a:solidFill>
              <a:srgbClr val="6CACE4">
                <a:alpha val="20000"/>
              </a:srgbClr>
            </a:solidFill>
          </a:ln>
        </p:spPr>
        <p:txBody>
          <a:bodyPr>
            <a:normAutofit/>
          </a:bodyPr>
          <a:lstStyle>
            <a:lvl1pPr marL="288925" indent="-288925">
              <a:buFont typeface="Arial" panose="020B0604020202020204" pitchFamily="34" charset="0"/>
              <a:buChar char="►"/>
              <a:defRPr sz="1600" baseline="0"/>
            </a:lvl1pPr>
            <a:lvl2pPr marL="568325" indent="-284163">
              <a:buFont typeface="Arial" panose="020B0604020202020204" pitchFamily="34" charset="0"/>
              <a:buChar char="►"/>
              <a:defRPr sz="1600"/>
            </a:lvl2pPr>
            <a:lvl3pPr marL="808038" indent="-234950">
              <a:buFont typeface="Arial" panose="020B0604020202020204" pitchFamily="34" charset="0"/>
              <a:buChar char="●"/>
              <a:tabLst/>
              <a:defRPr sz="16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18" name="Caption">
            <a:extLst>
              <a:ext uri="{FF2B5EF4-FFF2-40B4-BE49-F238E27FC236}">
                <a16:creationId xmlns:a16="http://schemas.microsoft.com/office/drawing/2014/main" id="{6BCAA78E-33F4-9B41-A03A-FD2F0EFDD7C6}"/>
              </a:ext>
            </a:extLst>
          </p:cNvPr>
          <p:cNvSpPr>
            <a:spLocks noGrp="1"/>
          </p:cNvSpPr>
          <p:nvPr>
            <p:ph type="body" sz="quarter" idx="30" hasCustomPrompt="1"/>
          </p:nvPr>
        </p:nvSpPr>
        <p:spPr>
          <a:xfrm>
            <a:off x="3747013" y="1193315"/>
            <a:ext cx="1642579" cy="450850"/>
          </a:xfrm>
          <a:solidFill>
            <a:srgbClr val="418EDF">
              <a:alpha val="40000"/>
            </a:srgbClr>
          </a:solidFill>
          <a:ln>
            <a:noFill/>
          </a:ln>
        </p:spPr>
        <p:txBody>
          <a:bodyPr anchor="ctr">
            <a:noAutofit/>
          </a:bodyPr>
          <a:lstStyle>
            <a:lvl1pPr marL="0" indent="0" algn="ctr">
              <a:buNone/>
              <a:defRPr sz="1400" b="0">
                <a:solidFill>
                  <a:schemeClr val="tx1"/>
                </a:solidFill>
                <a:latin typeface="Georgia" panose="02040502050405020303" pitchFamily="18" charset="0"/>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26" name="Box">
            <a:extLst>
              <a:ext uri="{FF2B5EF4-FFF2-40B4-BE49-F238E27FC236}">
                <a16:creationId xmlns:a16="http://schemas.microsoft.com/office/drawing/2014/main" id="{7BAF17F4-7FA8-2B40-BF9E-55A8E4E91B05}"/>
              </a:ext>
            </a:extLst>
          </p:cNvPr>
          <p:cNvSpPr>
            <a:spLocks noGrp="1"/>
          </p:cNvSpPr>
          <p:nvPr>
            <p:ph idx="26" hasCustomPrompt="1"/>
          </p:nvPr>
        </p:nvSpPr>
        <p:spPr>
          <a:xfrm>
            <a:off x="3747013" y="1733550"/>
            <a:ext cx="1646887" cy="2855895"/>
          </a:xfrm>
          <a:ln>
            <a:solidFill>
              <a:srgbClr val="6CACE4">
                <a:alpha val="20000"/>
              </a:srgbClr>
            </a:solidFill>
          </a:ln>
        </p:spPr>
        <p:txBody>
          <a:bodyPr>
            <a:normAutofit/>
          </a:bodyPr>
          <a:lstStyle>
            <a:lvl1pPr marL="288925" indent="-288925">
              <a:buFont typeface="Arial" panose="020B0604020202020204" pitchFamily="34" charset="0"/>
              <a:buChar char="►"/>
              <a:defRPr sz="1600" baseline="0"/>
            </a:lvl1pPr>
            <a:lvl2pPr marL="568325" indent="-284163">
              <a:buFont typeface="Arial" panose="020B0604020202020204" pitchFamily="34" charset="0"/>
              <a:buChar char="►"/>
              <a:defRPr sz="1600"/>
            </a:lvl2pPr>
            <a:lvl3pPr marL="808038" indent="-234950">
              <a:buFont typeface="Arial" panose="020B0604020202020204" pitchFamily="34" charset="0"/>
              <a:buChar char="●"/>
              <a:tabLst/>
              <a:defRPr sz="16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20" name="Caption">
            <a:extLst>
              <a:ext uri="{FF2B5EF4-FFF2-40B4-BE49-F238E27FC236}">
                <a16:creationId xmlns:a16="http://schemas.microsoft.com/office/drawing/2014/main" id="{E9C0D689-A19A-624C-B850-755B195EA6B4}"/>
              </a:ext>
            </a:extLst>
          </p:cNvPr>
          <p:cNvSpPr>
            <a:spLocks noGrp="1"/>
          </p:cNvSpPr>
          <p:nvPr>
            <p:ph type="body" sz="quarter" idx="31" hasCustomPrompt="1"/>
          </p:nvPr>
        </p:nvSpPr>
        <p:spPr>
          <a:xfrm>
            <a:off x="5545863" y="1193315"/>
            <a:ext cx="1642579" cy="450850"/>
          </a:xfrm>
          <a:solidFill>
            <a:srgbClr val="418EDF">
              <a:alpha val="40000"/>
            </a:srgbClr>
          </a:solidFill>
          <a:ln>
            <a:noFill/>
          </a:ln>
        </p:spPr>
        <p:txBody>
          <a:bodyPr anchor="ctr">
            <a:noAutofit/>
          </a:bodyPr>
          <a:lstStyle>
            <a:lvl1pPr marL="0" indent="0" algn="ctr">
              <a:buNone/>
              <a:defRPr sz="1400" b="0">
                <a:solidFill>
                  <a:schemeClr val="tx1"/>
                </a:solidFill>
                <a:latin typeface="Georgia" panose="02040502050405020303" pitchFamily="18" charset="0"/>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25" name="Box">
            <a:extLst>
              <a:ext uri="{FF2B5EF4-FFF2-40B4-BE49-F238E27FC236}">
                <a16:creationId xmlns:a16="http://schemas.microsoft.com/office/drawing/2014/main" id="{18A288B6-F1B3-BD44-ADC4-D449FA33766B}"/>
              </a:ext>
            </a:extLst>
          </p:cNvPr>
          <p:cNvSpPr>
            <a:spLocks noGrp="1"/>
          </p:cNvSpPr>
          <p:nvPr>
            <p:ph idx="25" hasCustomPrompt="1"/>
          </p:nvPr>
        </p:nvSpPr>
        <p:spPr>
          <a:xfrm>
            <a:off x="5545863" y="1733550"/>
            <a:ext cx="1646887" cy="2855895"/>
          </a:xfrm>
          <a:ln>
            <a:solidFill>
              <a:srgbClr val="6CACE4">
                <a:alpha val="20000"/>
              </a:srgbClr>
            </a:solidFill>
          </a:ln>
        </p:spPr>
        <p:txBody>
          <a:bodyPr>
            <a:normAutofit/>
          </a:bodyPr>
          <a:lstStyle>
            <a:lvl1pPr marL="288925" indent="-288925">
              <a:buFont typeface="Arial" panose="020B0604020202020204" pitchFamily="34" charset="0"/>
              <a:buChar char="►"/>
              <a:defRPr sz="1600" baseline="0"/>
            </a:lvl1pPr>
            <a:lvl2pPr marL="568325" indent="-284163">
              <a:buFont typeface="Arial" panose="020B0604020202020204" pitchFamily="34" charset="0"/>
              <a:buChar char="►"/>
              <a:defRPr sz="1600"/>
            </a:lvl2pPr>
            <a:lvl3pPr marL="808038" indent="-234950">
              <a:buFont typeface="Arial" panose="020B0604020202020204" pitchFamily="34" charset="0"/>
              <a:buChar char="●"/>
              <a:tabLst/>
              <a:defRPr sz="16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21" name="Caption">
            <a:extLst>
              <a:ext uri="{FF2B5EF4-FFF2-40B4-BE49-F238E27FC236}">
                <a16:creationId xmlns:a16="http://schemas.microsoft.com/office/drawing/2014/main" id="{4E426E23-1667-1B4E-AF61-2206D7F1AE56}"/>
              </a:ext>
            </a:extLst>
          </p:cNvPr>
          <p:cNvSpPr>
            <a:spLocks noGrp="1"/>
          </p:cNvSpPr>
          <p:nvPr>
            <p:ph type="body" sz="quarter" idx="32" hasCustomPrompt="1"/>
          </p:nvPr>
        </p:nvSpPr>
        <p:spPr>
          <a:xfrm>
            <a:off x="7344713" y="1193315"/>
            <a:ext cx="1642579" cy="450850"/>
          </a:xfrm>
          <a:solidFill>
            <a:srgbClr val="418EDF">
              <a:alpha val="40000"/>
            </a:srgbClr>
          </a:solidFill>
          <a:ln>
            <a:noFill/>
          </a:ln>
        </p:spPr>
        <p:txBody>
          <a:bodyPr anchor="ctr">
            <a:noAutofit/>
          </a:bodyPr>
          <a:lstStyle>
            <a:lvl1pPr marL="0" indent="0" algn="ctr">
              <a:buNone/>
              <a:defRPr sz="1400" b="0">
                <a:solidFill>
                  <a:schemeClr val="tx1"/>
                </a:solidFill>
                <a:latin typeface="Georgia" panose="02040502050405020303" pitchFamily="18" charset="0"/>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24" name="Box">
            <a:extLst>
              <a:ext uri="{FF2B5EF4-FFF2-40B4-BE49-F238E27FC236}">
                <a16:creationId xmlns:a16="http://schemas.microsoft.com/office/drawing/2014/main" id="{9D2AB08B-3B1E-854B-864B-C1FD8C306D83}"/>
              </a:ext>
            </a:extLst>
          </p:cNvPr>
          <p:cNvSpPr>
            <a:spLocks noGrp="1"/>
          </p:cNvSpPr>
          <p:nvPr>
            <p:ph idx="24" hasCustomPrompt="1"/>
          </p:nvPr>
        </p:nvSpPr>
        <p:spPr>
          <a:xfrm>
            <a:off x="7344713" y="1733550"/>
            <a:ext cx="1646887" cy="2855895"/>
          </a:xfrm>
          <a:ln>
            <a:solidFill>
              <a:srgbClr val="6CACE4">
                <a:alpha val="20000"/>
              </a:srgbClr>
            </a:solidFill>
          </a:ln>
        </p:spPr>
        <p:txBody>
          <a:bodyPr>
            <a:normAutofit/>
          </a:bodyPr>
          <a:lstStyle>
            <a:lvl1pPr marL="288925" indent="-288925">
              <a:buFont typeface="Arial" panose="020B0604020202020204" pitchFamily="34" charset="0"/>
              <a:buChar char="►"/>
              <a:defRPr sz="1600" baseline="0"/>
            </a:lvl1pPr>
            <a:lvl2pPr marL="568325" indent="-284163">
              <a:buFont typeface="Arial" panose="020B0604020202020204" pitchFamily="34" charset="0"/>
              <a:buChar char="►"/>
              <a:defRPr sz="1600"/>
            </a:lvl2pPr>
            <a:lvl3pPr marL="808038" indent="-234950">
              <a:buFont typeface="Arial" panose="020B0604020202020204" pitchFamily="34" charset="0"/>
              <a:buChar char="●"/>
              <a:tabLst/>
              <a:defRPr sz="16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10" name="Source">
            <a:extLst>
              <a:ext uri="{FF2B5EF4-FFF2-40B4-BE49-F238E27FC236}">
                <a16:creationId xmlns:a16="http://schemas.microsoft.com/office/drawing/2014/main" id="{36F230DE-5E92-6B46-9F5D-66DB4D20FF43}"/>
              </a:ext>
            </a:extLst>
          </p:cNvPr>
          <p:cNvSpPr>
            <a:spLocks noGrp="1"/>
          </p:cNvSpPr>
          <p:nvPr>
            <p:ph idx="18" hasCustomPrompt="1"/>
          </p:nvPr>
        </p:nvSpPr>
        <p:spPr>
          <a:xfrm>
            <a:off x="149313" y="4768214"/>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8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
        <p:nvSpPr>
          <p:cNvPr id="3" name="Slide Number">
            <a:extLst>
              <a:ext uri="{FF2B5EF4-FFF2-40B4-BE49-F238E27FC236}">
                <a16:creationId xmlns:a16="http://schemas.microsoft.com/office/drawing/2014/main" id="{D3B8EB7D-BD26-C942-9526-4280491D4C0A}"/>
              </a:ext>
            </a:extLst>
          </p:cNvPr>
          <p:cNvSpPr>
            <a:spLocks noGrp="1"/>
          </p:cNvSpPr>
          <p:nvPr>
            <p:ph type="sldNum" sz="quarter" idx="33"/>
          </p:nvPr>
        </p:nvSpPr>
        <p:spPr/>
        <p:txBody>
          <a:bodyPr/>
          <a:lstStyle/>
          <a:p>
            <a:fld id="{8ABDC324-684B-9C44-A484-D2B69E2467CF}" type="slidenum">
              <a:rPr lang="en-US" smtClean="0"/>
              <a:pPr/>
              <a:t>‹#›</a:t>
            </a:fld>
            <a:endParaRPr lang="en-US"/>
          </a:p>
        </p:txBody>
      </p:sp>
    </p:spTree>
    <p:extLst>
      <p:ext uri="{BB962C8B-B14F-4D97-AF65-F5344CB8AC3E}">
        <p14:creationId xmlns:p14="http://schemas.microsoft.com/office/powerpoint/2010/main" val="253768731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5 col and 5 bottom captions">
    <p:bg>
      <p:bgPr>
        <a:solidFill>
          <a:srgbClr val="FFFFFF"/>
        </a:solidFill>
        <a:effectLst/>
      </p:bgPr>
    </p:bg>
    <p:spTree>
      <p:nvGrpSpPr>
        <p:cNvPr id="1" name=""/>
        <p:cNvGrpSpPr/>
        <p:nvPr/>
      </p:nvGrpSpPr>
      <p:grpSpPr>
        <a:xfrm>
          <a:off x="0" y="0"/>
          <a:ext cx="0" cy="0"/>
          <a:chOff x="0" y="0"/>
          <a:chExt cx="0" cy="0"/>
        </a:xfrm>
      </p:grpSpPr>
      <p:sp>
        <p:nvSpPr>
          <p:cNvPr id="16" name="Title"/>
          <p:cNvSpPr>
            <a:spLocks noGrp="1"/>
          </p:cNvSpPr>
          <p:nvPr>
            <p:ph type="title" hasCustomPrompt="1"/>
          </p:nvPr>
        </p:nvSpPr>
        <p:spPr>
          <a:xfrm>
            <a:off x="149313" y="53975"/>
            <a:ext cx="8858161" cy="857250"/>
          </a:xfrm>
          <a:prstGeom prst="rect">
            <a:avLst/>
          </a:prstGeom>
        </p:spPr>
        <p:txBody>
          <a:bodyPr vert="horz" lIns="91440" tIns="45720" rIns="91440" bIns="45720" rtlCol="0" anchor="ctr">
            <a:normAutofit/>
          </a:bodyPr>
          <a:lstStyle>
            <a:lvl1pPr>
              <a:defRPr baseline="0"/>
            </a:lvl1pPr>
          </a:lstStyle>
          <a:p>
            <a:r>
              <a:rPr lang="en-US" dirty="0"/>
              <a:t>Click to add slide title</a:t>
            </a:r>
          </a:p>
        </p:txBody>
      </p:sp>
      <p:sp>
        <p:nvSpPr>
          <p:cNvPr id="19" name="Box">
            <a:extLst>
              <a:ext uri="{FF2B5EF4-FFF2-40B4-BE49-F238E27FC236}">
                <a16:creationId xmlns:a16="http://schemas.microsoft.com/office/drawing/2014/main" id="{416E5DA1-136A-384D-85B8-D3676B29E3F3}"/>
              </a:ext>
            </a:extLst>
          </p:cNvPr>
          <p:cNvSpPr>
            <a:spLocks noGrp="1"/>
          </p:cNvSpPr>
          <p:nvPr>
            <p:ph idx="13" hasCustomPrompt="1"/>
          </p:nvPr>
        </p:nvSpPr>
        <p:spPr>
          <a:xfrm>
            <a:off x="149313" y="1193316"/>
            <a:ext cx="1646887" cy="2869790"/>
          </a:xfrm>
          <a:ln>
            <a:solidFill>
              <a:srgbClr val="6CACE4">
                <a:alpha val="20000"/>
              </a:srgbClr>
            </a:solidFill>
          </a:ln>
        </p:spPr>
        <p:txBody>
          <a:bodyPr>
            <a:normAutofit/>
          </a:bodyPr>
          <a:lstStyle>
            <a:lvl1pPr marL="288925" indent="-288925">
              <a:buFont typeface="Arial" panose="020B0604020202020204" pitchFamily="34" charset="0"/>
              <a:buChar char="►"/>
              <a:defRPr sz="1600" baseline="0"/>
            </a:lvl1pPr>
            <a:lvl2pPr marL="568325" indent="-284163">
              <a:buFont typeface="Arial" panose="020B0604020202020204" pitchFamily="34" charset="0"/>
              <a:buChar char="►"/>
              <a:defRPr sz="1600"/>
            </a:lvl2pPr>
            <a:lvl3pPr marL="808038" indent="-234950">
              <a:buFont typeface="Arial" panose="020B0604020202020204" pitchFamily="34" charset="0"/>
              <a:buChar char="●"/>
              <a:tabLst/>
              <a:defRPr sz="16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15" name="Caption">
            <a:extLst>
              <a:ext uri="{FF2B5EF4-FFF2-40B4-BE49-F238E27FC236}">
                <a16:creationId xmlns:a16="http://schemas.microsoft.com/office/drawing/2014/main" id="{B40349D6-932C-9040-BBA4-56765862890B}"/>
              </a:ext>
            </a:extLst>
          </p:cNvPr>
          <p:cNvSpPr>
            <a:spLocks noGrp="1"/>
          </p:cNvSpPr>
          <p:nvPr>
            <p:ph type="body" sz="quarter" idx="33" hasCustomPrompt="1"/>
          </p:nvPr>
        </p:nvSpPr>
        <p:spPr>
          <a:xfrm>
            <a:off x="153620" y="4149508"/>
            <a:ext cx="1654640" cy="450850"/>
          </a:xfrm>
          <a:solidFill>
            <a:srgbClr val="418EDF">
              <a:alpha val="40000"/>
            </a:srgbClr>
          </a:solidFill>
          <a:ln>
            <a:noFill/>
          </a:ln>
        </p:spPr>
        <p:txBody>
          <a:bodyPr anchor="ctr">
            <a:noAutofit/>
          </a:bodyPr>
          <a:lstStyle>
            <a:lvl1pPr marL="0" indent="0" algn="ctr">
              <a:buNone/>
              <a:defRPr sz="1400" b="0">
                <a:solidFill>
                  <a:schemeClr val="tx1"/>
                </a:solidFill>
                <a:latin typeface="Georgia" panose="02040502050405020303" pitchFamily="18" charset="0"/>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27" name="Box">
            <a:extLst>
              <a:ext uri="{FF2B5EF4-FFF2-40B4-BE49-F238E27FC236}">
                <a16:creationId xmlns:a16="http://schemas.microsoft.com/office/drawing/2014/main" id="{A514C5D4-6321-9940-AA7B-6DD9C2896472}"/>
              </a:ext>
            </a:extLst>
          </p:cNvPr>
          <p:cNvSpPr>
            <a:spLocks noGrp="1"/>
          </p:cNvSpPr>
          <p:nvPr>
            <p:ph idx="27" hasCustomPrompt="1"/>
          </p:nvPr>
        </p:nvSpPr>
        <p:spPr>
          <a:xfrm>
            <a:off x="1948163" y="1187860"/>
            <a:ext cx="1646887" cy="2869791"/>
          </a:xfrm>
          <a:ln>
            <a:solidFill>
              <a:srgbClr val="6CACE4">
                <a:alpha val="20000"/>
              </a:srgbClr>
            </a:solidFill>
          </a:ln>
        </p:spPr>
        <p:txBody>
          <a:bodyPr>
            <a:normAutofit/>
          </a:bodyPr>
          <a:lstStyle>
            <a:lvl1pPr marL="288925" indent="-288925">
              <a:buFont typeface="Arial" panose="020B0604020202020204" pitchFamily="34" charset="0"/>
              <a:buChar char="►"/>
              <a:defRPr sz="1600" baseline="0"/>
            </a:lvl1pPr>
            <a:lvl2pPr marL="568325" indent="-284163">
              <a:buFont typeface="Arial" panose="020B0604020202020204" pitchFamily="34" charset="0"/>
              <a:buChar char="►"/>
              <a:defRPr sz="1600"/>
            </a:lvl2pPr>
            <a:lvl3pPr marL="808038" indent="-234950">
              <a:buFont typeface="Arial" panose="020B0604020202020204" pitchFamily="34" charset="0"/>
              <a:buChar char="●"/>
              <a:tabLst/>
              <a:defRPr sz="16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22" name="Caption">
            <a:extLst>
              <a:ext uri="{FF2B5EF4-FFF2-40B4-BE49-F238E27FC236}">
                <a16:creationId xmlns:a16="http://schemas.microsoft.com/office/drawing/2014/main" id="{F14D6E3B-AF9B-BE47-AF94-6625E87FFCB0}"/>
              </a:ext>
            </a:extLst>
          </p:cNvPr>
          <p:cNvSpPr>
            <a:spLocks noGrp="1"/>
          </p:cNvSpPr>
          <p:nvPr>
            <p:ph type="body" sz="quarter" idx="34" hasCustomPrompt="1"/>
          </p:nvPr>
        </p:nvSpPr>
        <p:spPr>
          <a:xfrm>
            <a:off x="1944286" y="4149508"/>
            <a:ext cx="1654640" cy="450850"/>
          </a:xfrm>
          <a:solidFill>
            <a:srgbClr val="418EDF">
              <a:alpha val="40000"/>
            </a:srgbClr>
          </a:solidFill>
          <a:ln>
            <a:noFill/>
          </a:ln>
        </p:spPr>
        <p:txBody>
          <a:bodyPr anchor="ctr">
            <a:noAutofit/>
          </a:bodyPr>
          <a:lstStyle>
            <a:lvl1pPr marL="0" indent="0" algn="ctr">
              <a:buNone/>
              <a:defRPr sz="1400" b="0">
                <a:solidFill>
                  <a:schemeClr val="tx1"/>
                </a:solidFill>
                <a:latin typeface="Georgia" panose="02040502050405020303" pitchFamily="18" charset="0"/>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26" name="Box">
            <a:extLst>
              <a:ext uri="{FF2B5EF4-FFF2-40B4-BE49-F238E27FC236}">
                <a16:creationId xmlns:a16="http://schemas.microsoft.com/office/drawing/2014/main" id="{7BAF17F4-7FA8-2B40-BF9E-55A8E4E91B05}"/>
              </a:ext>
            </a:extLst>
          </p:cNvPr>
          <p:cNvSpPr>
            <a:spLocks noGrp="1"/>
          </p:cNvSpPr>
          <p:nvPr>
            <p:ph idx="26" hasCustomPrompt="1"/>
          </p:nvPr>
        </p:nvSpPr>
        <p:spPr>
          <a:xfrm>
            <a:off x="3747013" y="1187860"/>
            <a:ext cx="1646887" cy="2869790"/>
          </a:xfrm>
          <a:ln>
            <a:solidFill>
              <a:srgbClr val="6CACE4">
                <a:alpha val="20000"/>
              </a:srgbClr>
            </a:solidFill>
          </a:ln>
        </p:spPr>
        <p:txBody>
          <a:bodyPr>
            <a:normAutofit/>
          </a:bodyPr>
          <a:lstStyle>
            <a:lvl1pPr marL="288925" indent="-288925">
              <a:buFont typeface="Arial" panose="020B0604020202020204" pitchFamily="34" charset="0"/>
              <a:buChar char="►"/>
              <a:defRPr sz="1600" baseline="0"/>
            </a:lvl1pPr>
            <a:lvl2pPr marL="568325" indent="-284163">
              <a:buFont typeface="Arial" panose="020B0604020202020204" pitchFamily="34" charset="0"/>
              <a:buChar char="►"/>
              <a:defRPr sz="1600"/>
            </a:lvl2pPr>
            <a:lvl3pPr marL="808038" indent="-234950">
              <a:buFont typeface="Arial" panose="020B0604020202020204" pitchFamily="34" charset="0"/>
              <a:buChar char="●"/>
              <a:tabLst/>
              <a:defRPr sz="16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23" name="Caption">
            <a:extLst>
              <a:ext uri="{FF2B5EF4-FFF2-40B4-BE49-F238E27FC236}">
                <a16:creationId xmlns:a16="http://schemas.microsoft.com/office/drawing/2014/main" id="{6F360711-13BC-BE4F-9AF8-2EADB23241C9}"/>
              </a:ext>
            </a:extLst>
          </p:cNvPr>
          <p:cNvSpPr>
            <a:spLocks noGrp="1"/>
          </p:cNvSpPr>
          <p:nvPr>
            <p:ph type="body" sz="quarter" idx="35" hasCustomPrompt="1"/>
          </p:nvPr>
        </p:nvSpPr>
        <p:spPr>
          <a:xfrm>
            <a:off x="3734952" y="4149508"/>
            <a:ext cx="1654640" cy="450850"/>
          </a:xfrm>
          <a:solidFill>
            <a:srgbClr val="418EDF">
              <a:alpha val="40000"/>
            </a:srgbClr>
          </a:solidFill>
          <a:ln>
            <a:noFill/>
          </a:ln>
        </p:spPr>
        <p:txBody>
          <a:bodyPr anchor="ctr">
            <a:noAutofit/>
          </a:bodyPr>
          <a:lstStyle>
            <a:lvl1pPr marL="0" indent="0" algn="ctr">
              <a:buNone/>
              <a:defRPr sz="1400" b="0">
                <a:solidFill>
                  <a:schemeClr val="tx1"/>
                </a:solidFill>
                <a:latin typeface="Georgia" panose="02040502050405020303" pitchFamily="18" charset="0"/>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25" name="Box">
            <a:extLst>
              <a:ext uri="{FF2B5EF4-FFF2-40B4-BE49-F238E27FC236}">
                <a16:creationId xmlns:a16="http://schemas.microsoft.com/office/drawing/2014/main" id="{18A288B6-F1B3-BD44-ADC4-D449FA33766B}"/>
              </a:ext>
            </a:extLst>
          </p:cNvPr>
          <p:cNvSpPr>
            <a:spLocks noGrp="1"/>
          </p:cNvSpPr>
          <p:nvPr>
            <p:ph idx="25" hasCustomPrompt="1"/>
          </p:nvPr>
        </p:nvSpPr>
        <p:spPr>
          <a:xfrm>
            <a:off x="5545863" y="1187860"/>
            <a:ext cx="1646887" cy="2869790"/>
          </a:xfrm>
          <a:ln>
            <a:solidFill>
              <a:srgbClr val="6CACE4">
                <a:alpha val="20000"/>
              </a:srgbClr>
            </a:solidFill>
          </a:ln>
        </p:spPr>
        <p:txBody>
          <a:bodyPr>
            <a:normAutofit/>
          </a:bodyPr>
          <a:lstStyle>
            <a:lvl1pPr marL="288925" indent="-288925">
              <a:buFont typeface="Arial" panose="020B0604020202020204" pitchFamily="34" charset="0"/>
              <a:buChar char="►"/>
              <a:defRPr sz="1600" baseline="0"/>
            </a:lvl1pPr>
            <a:lvl2pPr marL="568325" indent="-284163">
              <a:buFont typeface="Arial" panose="020B0604020202020204" pitchFamily="34" charset="0"/>
              <a:buChar char="►"/>
              <a:defRPr sz="1600"/>
            </a:lvl2pPr>
            <a:lvl3pPr marL="808038" indent="-234950">
              <a:buFont typeface="Arial" panose="020B0604020202020204" pitchFamily="34" charset="0"/>
              <a:buChar char="●"/>
              <a:tabLst/>
              <a:defRPr sz="16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28" name="Caption">
            <a:extLst>
              <a:ext uri="{FF2B5EF4-FFF2-40B4-BE49-F238E27FC236}">
                <a16:creationId xmlns:a16="http://schemas.microsoft.com/office/drawing/2014/main" id="{59E347D3-CDD7-8C4A-87D0-E5A9695AF2D9}"/>
              </a:ext>
            </a:extLst>
          </p:cNvPr>
          <p:cNvSpPr>
            <a:spLocks noGrp="1"/>
          </p:cNvSpPr>
          <p:nvPr>
            <p:ph type="body" sz="quarter" idx="36" hasCustomPrompt="1"/>
          </p:nvPr>
        </p:nvSpPr>
        <p:spPr>
          <a:xfrm>
            <a:off x="5545076" y="4149508"/>
            <a:ext cx="1654640" cy="450850"/>
          </a:xfrm>
          <a:solidFill>
            <a:srgbClr val="418EDF">
              <a:alpha val="40000"/>
            </a:srgbClr>
          </a:solidFill>
          <a:ln>
            <a:noFill/>
          </a:ln>
        </p:spPr>
        <p:txBody>
          <a:bodyPr anchor="ctr">
            <a:noAutofit/>
          </a:bodyPr>
          <a:lstStyle>
            <a:lvl1pPr marL="0" indent="0" algn="ctr">
              <a:buNone/>
              <a:defRPr sz="1400" b="0">
                <a:solidFill>
                  <a:schemeClr val="tx1"/>
                </a:solidFill>
                <a:latin typeface="Georgia" panose="02040502050405020303" pitchFamily="18" charset="0"/>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24" name="Box">
            <a:extLst>
              <a:ext uri="{FF2B5EF4-FFF2-40B4-BE49-F238E27FC236}">
                <a16:creationId xmlns:a16="http://schemas.microsoft.com/office/drawing/2014/main" id="{9D2AB08B-3B1E-854B-864B-C1FD8C306D83}"/>
              </a:ext>
            </a:extLst>
          </p:cNvPr>
          <p:cNvSpPr>
            <a:spLocks noGrp="1"/>
          </p:cNvSpPr>
          <p:nvPr>
            <p:ph idx="24" hasCustomPrompt="1"/>
          </p:nvPr>
        </p:nvSpPr>
        <p:spPr>
          <a:xfrm>
            <a:off x="7344713" y="1187860"/>
            <a:ext cx="1646887" cy="2869790"/>
          </a:xfrm>
          <a:ln>
            <a:solidFill>
              <a:srgbClr val="6CACE4">
                <a:alpha val="20000"/>
              </a:srgbClr>
            </a:solidFill>
          </a:ln>
        </p:spPr>
        <p:txBody>
          <a:bodyPr>
            <a:normAutofit/>
          </a:bodyPr>
          <a:lstStyle>
            <a:lvl1pPr marL="288925" indent="-288925">
              <a:buFont typeface="Arial" panose="020B0604020202020204" pitchFamily="34" charset="0"/>
              <a:buChar char="►"/>
              <a:defRPr sz="1600" baseline="0"/>
            </a:lvl1pPr>
            <a:lvl2pPr marL="568325" indent="-284163">
              <a:buFont typeface="Arial" panose="020B0604020202020204" pitchFamily="34" charset="0"/>
              <a:buChar char="►"/>
              <a:defRPr sz="1600"/>
            </a:lvl2pPr>
            <a:lvl3pPr marL="808038" indent="-234950">
              <a:buFont typeface="Arial" panose="020B0604020202020204" pitchFamily="34" charset="0"/>
              <a:buChar char="●"/>
              <a:tabLst/>
              <a:defRPr sz="16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29" name="Caption">
            <a:extLst>
              <a:ext uri="{FF2B5EF4-FFF2-40B4-BE49-F238E27FC236}">
                <a16:creationId xmlns:a16="http://schemas.microsoft.com/office/drawing/2014/main" id="{2688850F-B675-3D49-A922-78AD18ECD4FB}"/>
              </a:ext>
            </a:extLst>
          </p:cNvPr>
          <p:cNvSpPr>
            <a:spLocks noGrp="1"/>
          </p:cNvSpPr>
          <p:nvPr>
            <p:ph type="body" sz="quarter" idx="37" hasCustomPrompt="1"/>
          </p:nvPr>
        </p:nvSpPr>
        <p:spPr>
          <a:xfrm>
            <a:off x="7347667" y="4149508"/>
            <a:ext cx="1654640" cy="450850"/>
          </a:xfrm>
          <a:solidFill>
            <a:srgbClr val="418EDF">
              <a:alpha val="40000"/>
            </a:srgbClr>
          </a:solidFill>
          <a:ln>
            <a:noFill/>
          </a:ln>
        </p:spPr>
        <p:txBody>
          <a:bodyPr anchor="ctr">
            <a:noAutofit/>
          </a:bodyPr>
          <a:lstStyle>
            <a:lvl1pPr marL="0" indent="0" algn="ctr">
              <a:buNone/>
              <a:defRPr sz="1400" b="0">
                <a:solidFill>
                  <a:schemeClr val="tx1"/>
                </a:solidFill>
                <a:latin typeface="Georgia" panose="02040502050405020303" pitchFamily="18" charset="0"/>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10" name="Source">
            <a:extLst>
              <a:ext uri="{FF2B5EF4-FFF2-40B4-BE49-F238E27FC236}">
                <a16:creationId xmlns:a16="http://schemas.microsoft.com/office/drawing/2014/main" id="{36F230DE-5E92-6B46-9F5D-66DB4D20FF43}"/>
              </a:ext>
            </a:extLst>
          </p:cNvPr>
          <p:cNvSpPr>
            <a:spLocks noGrp="1"/>
          </p:cNvSpPr>
          <p:nvPr>
            <p:ph idx="18" hasCustomPrompt="1"/>
          </p:nvPr>
        </p:nvSpPr>
        <p:spPr>
          <a:xfrm>
            <a:off x="149313" y="4768214"/>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8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
        <p:nvSpPr>
          <p:cNvPr id="3" name="Slide Number">
            <a:extLst>
              <a:ext uri="{FF2B5EF4-FFF2-40B4-BE49-F238E27FC236}">
                <a16:creationId xmlns:a16="http://schemas.microsoft.com/office/drawing/2014/main" id="{4BC8A5FA-C424-BF4A-AF06-3E67A4481F3A}"/>
              </a:ext>
            </a:extLst>
          </p:cNvPr>
          <p:cNvSpPr>
            <a:spLocks noGrp="1"/>
          </p:cNvSpPr>
          <p:nvPr>
            <p:ph type="sldNum" sz="quarter" idx="38"/>
          </p:nvPr>
        </p:nvSpPr>
        <p:spPr/>
        <p:txBody>
          <a:bodyPr/>
          <a:lstStyle/>
          <a:p>
            <a:fld id="{8ABDC324-684B-9C44-A484-D2B69E2467CF}" type="slidenum">
              <a:rPr lang="en-US" smtClean="0"/>
              <a:pPr/>
              <a:t>‹#›</a:t>
            </a:fld>
            <a:endParaRPr lang="en-US"/>
          </a:p>
        </p:txBody>
      </p:sp>
    </p:spTree>
    <p:extLst>
      <p:ext uri="{BB962C8B-B14F-4D97-AF65-F5344CB8AC3E}">
        <p14:creationId xmlns:p14="http://schemas.microsoft.com/office/powerpoint/2010/main" val="156166759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4-horiz-boxes">
    <p:bg>
      <p:bgPr>
        <a:solidFill>
          <a:srgbClr val="FFFFFF"/>
        </a:solidFill>
        <a:effectLst/>
      </p:bgPr>
    </p:bg>
    <p:spTree>
      <p:nvGrpSpPr>
        <p:cNvPr id="1" name=""/>
        <p:cNvGrpSpPr/>
        <p:nvPr/>
      </p:nvGrpSpPr>
      <p:grpSpPr>
        <a:xfrm>
          <a:off x="0" y="0"/>
          <a:ext cx="0" cy="0"/>
          <a:chOff x="0" y="0"/>
          <a:chExt cx="0" cy="0"/>
        </a:xfrm>
      </p:grpSpPr>
      <p:sp>
        <p:nvSpPr>
          <p:cNvPr id="16" name="Title"/>
          <p:cNvSpPr>
            <a:spLocks noGrp="1"/>
          </p:cNvSpPr>
          <p:nvPr>
            <p:ph type="title" hasCustomPrompt="1"/>
          </p:nvPr>
        </p:nvSpPr>
        <p:spPr>
          <a:xfrm>
            <a:off x="149313" y="53975"/>
            <a:ext cx="8858161" cy="857250"/>
          </a:xfrm>
          <a:prstGeom prst="rect">
            <a:avLst/>
          </a:prstGeom>
        </p:spPr>
        <p:txBody>
          <a:bodyPr vert="horz" lIns="91440" tIns="45720" rIns="91440" bIns="45720" rtlCol="0" anchor="ctr">
            <a:normAutofit/>
          </a:bodyPr>
          <a:lstStyle>
            <a:lvl1pPr>
              <a:defRPr baseline="0"/>
            </a:lvl1pPr>
          </a:lstStyle>
          <a:p>
            <a:r>
              <a:rPr lang="en-US" dirty="0"/>
              <a:t>Click to add slide title</a:t>
            </a:r>
          </a:p>
        </p:txBody>
      </p:sp>
      <p:sp>
        <p:nvSpPr>
          <p:cNvPr id="8" name="Box"/>
          <p:cNvSpPr>
            <a:spLocks noGrp="1"/>
          </p:cNvSpPr>
          <p:nvPr>
            <p:ph idx="13" hasCustomPrompt="1"/>
          </p:nvPr>
        </p:nvSpPr>
        <p:spPr>
          <a:xfrm>
            <a:off x="149314" y="1200151"/>
            <a:ext cx="4391514" cy="1641020"/>
          </a:xfrm>
          <a:ln>
            <a:solidFill>
              <a:srgbClr val="6CACE4">
                <a:alpha val="20000"/>
              </a:srgbClr>
            </a:solidFill>
          </a:ln>
        </p:spPr>
        <p:txBody>
          <a:bodyPr>
            <a:normAutofit/>
          </a:bodyPr>
          <a:lstStyle>
            <a:lvl1pPr marL="288925" indent="-288925">
              <a:buFont typeface="Arial" panose="020B0604020202020204" pitchFamily="34" charset="0"/>
              <a:buChar char="►"/>
              <a:defRPr sz="1600" baseline="0"/>
            </a:lvl1pPr>
            <a:lvl2pPr marL="568325" indent="-284163">
              <a:buFont typeface="Arial" panose="020B0604020202020204" pitchFamily="34" charset="0"/>
              <a:buChar char="►"/>
              <a:defRPr sz="1600"/>
            </a:lvl2pPr>
            <a:lvl3pPr marL="808038" indent="-234950">
              <a:buFont typeface="Arial" panose="020B0604020202020204" pitchFamily="34" charset="0"/>
              <a:buChar char="●"/>
              <a:tabLst/>
              <a:defRPr sz="16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9" name="Box"/>
          <p:cNvSpPr>
            <a:spLocks noGrp="1"/>
          </p:cNvSpPr>
          <p:nvPr>
            <p:ph idx="15" hasCustomPrompt="1"/>
          </p:nvPr>
        </p:nvSpPr>
        <p:spPr>
          <a:xfrm>
            <a:off x="149313" y="2954953"/>
            <a:ext cx="4391514" cy="1641020"/>
          </a:xfrm>
          <a:ln>
            <a:solidFill>
              <a:srgbClr val="6CACE4">
                <a:alpha val="20000"/>
              </a:srgbClr>
            </a:solidFill>
          </a:ln>
        </p:spPr>
        <p:txBody>
          <a:bodyPr>
            <a:normAutofit/>
          </a:bodyPr>
          <a:lstStyle>
            <a:lvl1pPr marL="288925" indent="-288925">
              <a:buFont typeface="Arial" panose="020B0604020202020204" pitchFamily="34" charset="0"/>
              <a:buChar char="►"/>
              <a:defRPr sz="1600" baseline="0"/>
            </a:lvl1pPr>
            <a:lvl2pPr marL="568325" indent="-284163">
              <a:buFont typeface="Arial" panose="020B0604020202020204" pitchFamily="34" charset="0"/>
              <a:buChar char="►"/>
              <a:defRPr sz="1600"/>
            </a:lvl2pPr>
            <a:lvl3pPr marL="808038" indent="-234950">
              <a:buFont typeface="Arial" panose="020B0604020202020204" pitchFamily="34" charset="0"/>
              <a:buChar char="●"/>
              <a:tabLst/>
              <a:defRPr sz="16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7" name="Box"/>
          <p:cNvSpPr>
            <a:spLocks noGrp="1"/>
          </p:cNvSpPr>
          <p:nvPr>
            <p:ph idx="12" hasCustomPrompt="1"/>
          </p:nvPr>
        </p:nvSpPr>
        <p:spPr>
          <a:xfrm>
            <a:off x="4615267" y="1201422"/>
            <a:ext cx="4376334" cy="1639749"/>
          </a:xfrm>
          <a:prstGeom prst="rect">
            <a:avLst/>
          </a:prstGeom>
          <a:ln>
            <a:solidFill>
              <a:srgbClr val="6CACE4">
                <a:alpha val="20000"/>
              </a:srgbClr>
            </a:solidFill>
          </a:ln>
        </p:spPr>
        <p:txBody>
          <a:bodyPr vert="horz" lIns="91440" tIns="45720" rIns="91440" bIns="45720" rtlCol="0">
            <a:normAutofit/>
          </a:bodyPr>
          <a:lstStyle>
            <a:lvl1pPr marL="288925" indent="-288925">
              <a:buFont typeface="Arial" panose="020B0604020202020204" pitchFamily="34" charset="0"/>
              <a:buChar char="►"/>
              <a:defRPr lang="en-US" sz="1600" kern="1200" baseline="0" dirty="0" smtClean="0">
                <a:solidFill>
                  <a:schemeClr val="tx1"/>
                </a:solidFill>
                <a:latin typeface="+mn-lt"/>
                <a:ea typeface="+mn-ea"/>
                <a:cs typeface="+mn-cs"/>
              </a:defRPr>
            </a:lvl1pPr>
            <a:lvl2pPr marL="568325" indent="-284163">
              <a:buFont typeface="Arial" panose="020B0604020202020204" pitchFamily="34" charset="0"/>
              <a:buChar char="►"/>
              <a:defRPr sz="1600"/>
            </a:lvl2pPr>
            <a:lvl3pPr marL="798513" indent="-230188">
              <a:buFont typeface="Arial" panose="020B0604020202020204" pitchFamily="34" charset="0"/>
              <a:buChar char="●"/>
              <a:defRPr sz="1600"/>
            </a:lvl3pPr>
          </a:lstStyle>
          <a:p>
            <a:pPr lvl="0"/>
            <a:r>
              <a:rPr lang="en-US" dirty="0"/>
              <a:t>Click to add first-level bullet</a:t>
            </a:r>
          </a:p>
          <a:p>
            <a:pPr lvl="1"/>
            <a:r>
              <a:rPr lang="en-US" dirty="0"/>
              <a:t>Second level</a:t>
            </a:r>
          </a:p>
          <a:p>
            <a:pPr lvl="2"/>
            <a:r>
              <a:rPr lang="en-US" dirty="0"/>
              <a:t>Third level</a:t>
            </a:r>
          </a:p>
        </p:txBody>
      </p:sp>
      <p:sp>
        <p:nvSpPr>
          <p:cNvPr id="11" name="Box"/>
          <p:cNvSpPr>
            <a:spLocks noGrp="1"/>
          </p:cNvSpPr>
          <p:nvPr>
            <p:ph idx="14" hasCustomPrompt="1"/>
          </p:nvPr>
        </p:nvSpPr>
        <p:spPr>
          <a:xfrm>
            <a:off x="4615266" y="2956224"/>
            <a:ext cx="4392207" cy="1639749"/>
          </a:xfrm>
          <a:prstGeom prst="rect">
            <a:avLst/>
          </a:prstGeom>
          <a:ln>
            <a:solidFill>
              <a:srgbClr val="6CACE4">
                <a:alpha val="20000"/>
              </a:srgbClr>
            </a:solidFill>
          </a:ln>
        </p:spPr>
        <p:txBody>
          <a:bodyPr vert="horz" lIns="91440" tIns="45720" rIns="91440" bIns="45720" rtlCol="0">
            <a:normAutofit/>
          </a:bodyPr>
          <a:lstStyle>
            <a:lvl1pPr marL="288925" indent="-288925">
              <a:buFont typeface="Arial" panose="020B0604020202020204" pitchFamily="34" charset="0"/>
              <a:buChar char="►"/>
              <a:defRPr lang="en-US" sz="1600" kern="1200" baseline="0" dirty="0" smtClean="0">
                <a:solidFill>
                  <a:schemeClr val="tx1"/>
                </a:solidFill>
                <a:latin typeface="+mn-lt"/>
                <a:ea typeface="+mn-ea"/>
                <a:cs typeface="+mn-cs"/>
              </a:defRPr>
            </a:lvl1pPr>
            <a:lvl2pPr marL="568325" indent="-284163">
              <a:buFont typeface="Arial" panose="020B0604020202020204" pitchFamily="34" charset="0"/>
              <a:buChar char="►"/>
              <a:defRPr sz="1600"/>
            </a:lvl2pPr>
            <a:lvl3pPr marL="798513" indent="-230188">
              <a:buFont typeface="Arial" panose="020B0604020202020204" pitchFamily="34" charset="0"/>
              <a:buChar char="●"/>
              <a:defRPr sz="1600"/>
            </a:lvl3pPr>
          </a:lstStyle>
          <a:p>
            <a:pPr lvl="0"/>
            <a:r>
              <a:rPr lang="en-US" dirty="0"/>
              <a:t>Click to add first-level bullet</a:t>
            </a:r>
          </a:p>
          <a:p>
            <a:pPr lvl="1"/>
            <a:r>
              <a:rPr lang="en-US" dirty="0"/>
              <a:t>Second level</a:t>
            </a:r>
          </a:p>
          <a:p>
            <a:pPr lvl="2"/>
            <a:r>
              <a:rPr lang="en-US" dirty="0"/>
              <a:t>Third level</a:t>
            </a:r>
          </a:p>
        </p:txBody>
      </p:sp>
      <p:sp>
        <p:nvSpPr>
          <p:cNvPr id="10" name="Source">
            <a:extLst>
              <a:ext uri="{FF2B5EF4-FFF2-40B4-BE49-F238E27FC236}">
                <a16:creationId xmlns:a16="http://schemas.microsoft.com/office/drawing/2014/main" id="{E8A549A6-7736-A545-9DCD-CB4DD032E598}"/>
              </a:ext>
            </a:extLst>
          </p:cNvPr>
          <p:cNvSpPr>
            <a:spLocks noGrp="1"/>
          </p:cNvSpPr>
          <p:nvPr>
            <p:ph idx="17" hasCustomPrompt="1"/>
          </p:nvPr>
        </p:nvSpPr>
        <p:spPr>
          <a:xfrm>
            <a:off x="149313" y="4768214"/>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8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
        <p:nvSpPr>
          <p:cNvPr id="3" name="Slide Number">
            <a:extLst>
              <a:ext uri="{FF2B5EF4-FFF2-40B4-BE49-F238E27FC236}">
                <a16:creationId xmlns:a16="http://schemas.microsoft.com/office/drawing/2014/main" id="{49A5C684-826F-0442-8631-7E4E2B374D8D}"/>
              </a:ext>
            </a:extLst>
          </p:cNvPr>
          <p:cNvSpPr>
            <a:spLocks noGrp="1"/>
          </p:cNvSpPr>
          <p:nvPr>
            <p:ph type="sldNum" sz="quarter" idx="18"/>
          </p:nvPr>
        </p:nvSpPr>
        <p:spPr/>
        <p:txBody>
          <a:bodyPr/>
          <a:lstStyle/>
          <a:p>
            <a:fld id="{8ABDC324-684B-9C44-A484-D2B69E2467CF}" type="slidenum">
              <a:rPr lang="en-US" smtClean="0"/>
              <a:pPr/>
              <a:t>‹#›</a:t>
            </a:fld>
            <a:endParaRPr lang="en-US"/>
          </a:p>
        </p:txBody>
      </p:sp>
    </p:spTree>
    <p:extLst>
      <p:ext uri="{BB962C8B-B14F-4D97-AF65-F5344CB8AC3E}">
        <p14:creationId xmlns:p14="http://schemas.microsoft.com/office/powerpoint/2010/main" val="382007496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large photo or table">
    <p:spTree>
      <p:nvGrpSpPr>
        <p:cNvPr id="1" name=""/>
        <p:cNvGrpSpPr/>
        <p:nvPr/>
      </p:nvGrpSpPr>
      <p:grpSpPr>
        <a:xfrm>
          <a:off x="0" y="0"/>
          <a:ext cx="0" cy="0"/>
          <a:chOff x="0" y="0"/>
          <a:chExt cx="0" cy="0"/>
        </a:xfrm>
      </p:grpSpPr>
      <p:sp>
        <p:nvSpPr>
          <p:cNvPr id="7" name="Title"/>
          <p:cNvSpPr>
            <a:spLocks noGrp="1"/>
          </p:cNvSpPr>
          <p:nvPr>
            <p:ph type="title" hasCustomPrompt="1"/>
          </p:nvPr>
        </p:nvSpPr>
        <p:spPr>
          <a:xfrm>
            <a:off x="149313" y="53975"/>
            <a:ext cx="8858161" cy="857250"/>
          </a:xfrm>
          <a:prstGeom prst="rect">
            <a:avLst/>
          </a:prstGeom>
        </p:spPr>
        <p:txBody>
          <a:bodyPr vert="horz" lIns="91440" tIns="45720" rIns="91440" bIns="45720" rtlCol="0" anchor="ctr">
            <a:normAutofit/>
          </a:bodyPr>
          <a:lstStyle>
            <a:lvl1pPr>
              <a:defRPr baseline="0"/>
            </a:lvl1pPr>
          </a:lstStyle>
          <a:p>
            <a:r>
              <a:rPr lang="en-US" dirty="0"/>
              <a:t>Click to add slide title</a:t>
            </a:r>
          </a:p>
        </p:txBody>
      </p:sp>
      <p:sp>
        <p:nvSpPr>
          <p:cNvPr id="5" name="Photo">
            <a:extLst>
              <a:ext uri="{FF2B5EF4-FFF2-40B4-BE49-F238E27FC236}">
                <a16:creationId xmlns:a16="http://schemas.microsoft.com/office/drawing/2014/main" id="{02EA4496-355A-B54A-BBF9-F684A72148AE}"/>
              </a:ext>
            </a:extLst>
          </p:cNvPr>
          <p:cNvSpPr>
            <a:spLocks noGrp="1"/>
          </p:cNvSpPr>
          <p:nvPr>
            <p:ph sz="quarter" idx="15"/>
          </p:nvPr>
        </p:nvSpPr>
        <p:spPr>
          <a:xfrm>
            <a:off x="0" y="974725"/>
            <a:ext cx="9144000" cy="4168775"/>
          </a:xfrm>
          <a:ln>
            <a:noFill/>
          </a:ln>
        </p:spPr>
        <p:txBody>
          <a:bodyPr/>
          <a:lstStyle>
            <a:lvl1pPr marL="0" indent="0">
              <a:buFontTx/>
              <a:buNone/>
              <a:defRPr/>
            </a:lvl1pPr>
          </a:lstStyle>
          <a:p>
            <a:pPr lvl="0"/>
            <a:r>
              <a:rPr lang="en-US" dirty="0"/>
              <a:t>Click to edit Master text styles</a:t>
            </a:r>
          </a:p>
        </p:txBody>
      </p:sp>
      <p:sp>
        <p:nvSpPr>
          <p:cNvPr id="8" name="Source">
            <a:extLst>
              <a:ext uri="{FF2B5EF4-FFF2-40B4-BE49-F238E27FC236}">
                <a16:creationId xmlns:a16="http://schemas.microsoft.com/office/drawing/2014/main" id="{09009DDA-DCFC-F748-A811-BF00305DDAD9}"/>
              </a:ext>
            </a:extLst>
          </p:cNvPr>
          <p:cNvSpPr>
            <a:spLocks noGrp="1"/>
          </p:cNvSpPr>
          <p:nvPr>
            <p:ph idx="12" hasCustomPrompt="1"/>
          </p:nvPr>
        </p:nvSpPr>
        <p:spPr>
          <a:xfrm>
            <a:off x="149313" y="4768214"/>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8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
        <p:nvSpPr>
          <p:cNvPr id="3" name="Slide Number">
            <a:extLst>
              <a:ext uri="{FF2B5EF4-FFF2-40B4-BE49-F238E27FC236}">
                <a16:creationId xmlns:a16="http://schemas.microsoft.com/office/drawing/2014/main" id="{F83A9E29-5FE0-3D4D-94E8-4C25C00D63D5}"/>
              </a:ext>
            </a:extLst>
          </p:cNvPr>
          <p:cNvSpPr>
            <a:spLocks noGrp="1"/>
          </p:cNvSpPr>
          <p:nvPr>
            <p:ph type="sldNum" sz="quarter" idx="16"/>
          </p:nvPr>
        </p:nvSpPr>
        <p:spPr/>
        <p:txBody>
          <a:bodyPr/>
          <a:lstStyle/>
          <a:p>
            <a:fld id="{8ABDC324-684B-9C44-A484-D2B69E2467CF}" type="slidenum">
              <a:rPr lang="en-US" smtClean="0"/>
              <a:pPr/>
              <a:t>‹#›</a:t>
            </a:fld>
            <a:endParaRPr lang="en-US"/>
          </a:p>
        </p:txBody>
      </p:sp>
    </p:spTree>
    <p:extLst>
      <p:ext uri="{BB962C8B-B14F-4D97-AF65-F5344CB8AC3E}">
        <p14:creationId xmlns:p14="http://schemas.microsoft.com/office/powerpoint/2010/main" val="2788132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2 col top captions">
    <p:bg>
      <p:bgPr>
        <a:solidFill>
          <a:srgbClr val="FFFFFF"/>
        </a:solidFill>
        <a:effectLst/>
      </p:bgPr>
    </p:bg>
    <p:spTree>
      <p:nvGrpSpPr>
        <p:cNvPr id="1" name=""/>
        <p:cNvGrpSpPr/>
        <p:nvPr/>
      </p:nvGrpSpPr>
      <p:grpSpPr>
        <a:xfrm>
          <a:off x="0" y="0"/>
          <a:ext cx="0" cy="0"/>
          <a:chOff x="0" y="0"/>
          <a:chExt cx="0" cy="0"/>
        </a:xfrm>
      </p:grpSpPr>
      <p:sp>
        <p:nvSpPr>
          <p:cNvPr id="16" name="Title"/>
          <p:cNvSpPr>
            <a:spLocks noGrp="1"/>
          </p:cNvSpPr>
          <p:nvPr>
            <p:ph type="title" hasCustomPrompt="1"/>
          </p:nvPr>
        </p:nvSpPr>
        <p:spPr>
          <a:xfrm>
            <a:off x="149313" y="53975"/>
            <a:ext cx="8858161" cy="857250"/>
          </a:xfrm>
          <a:prstGeom prst="rect">
            <a:avLst/>
          </a:prstGeom>
        </p:spPr>
        <p:txBody>
          <a:bodyPr vert="horz" lIns="91440" tIns="45720" rIns="91440" bIns="45720" rtlCol="0" anchor="ctr">
            <a:normAutofit/>
          </a:bodyPr>
          <a:lstStyle>
            <a:lvl1pPr>
              <a:defRPr baseline="0"/>
            </a:lvl1pPr>
          </a:lstStyle>
          <a:p>
            <a:r>
              <a:rPr lang="en-US" dirty="0"/>
              <a:t>Click to add slide title</a:t>
            </a:r>
          </a:p>
        </p:txBody>
      </p:sp>
      <p:sp>
        <p:nvSpPr>
          <p:cNvPr id="10" name="Caption">
            <a:extLst>
              <a:ext uri="{FF2B5EF4-FFF2-40B4-BE49-F238E27FC236}">
                <a16:creationId xmlns:a16="http://schemas.microsoft.com/office/drawing/2014/main" id="{8B37B293-A260-7A40-879C-C745FD04AF7A}"/>
              </a:ext>
            </a:extLst>
          </p:cNvPr>
          <p:cNvSpPr>
            <a:spLocks noGrp="1"/>
          </p:cNvSpPr>
          <p:nvPr>
            <p:ph type="body" sz="quarter" idx="17" hasCustomPrompt="1"/>
          </p:nvPr>
        </p:nvSpPr>
        <p:spPr>
          <a:xfrm>
            <a:off x="141692" y="1200150"/>
            <a:ext cx="8849908" cy="450850"/>
          </a:xfrm>
          <a:solidFill>
            <a:srgbClr val="418EDF">
              <a:alpha val="40000"/>
            </a:srgbClr>
          </a:solidFill>
          <a:ln>
            <a:noFill/>
          </a:ln>
        </p:spPr>
        <p:txBody>
          <a:bodyPr anchor="ctr">
            <a:noAutofit/>
          </a:bodyPr>
          <a:lstStyle>
            <a:lvl1pPr marL="0" indent="0" algn="ctr">
              <a:buNone/>
              <a:defRPr sz="1400" b="0">
                <a:solidFill>
                  <a:schemeClr val="tx1"/>
                </a:solidFill>
                <a:latin typeface="Georgia" panose="02040502050405020303" pitchFamily="18" charset="0"/>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8" name="Box"/>
          <p:cNvSpPr>
            <a:spLocks noGrp="1"/>
          </p:cNvSpPr>
          <p:nvPr>
            <p:ph idx="13" hasCustomPrompt="1"/>
          </p:nvPr>
        </p:nvSpPr>
        <p:spPr>
          <a:xfrm>
            <a:off x="149314" y="1732478"/>
            <a:ext cx="4379420" cy="2860873"/>
          </a:xfrm>
        </p:spPr>
        <p:txBody>
          <a:bodyPr/>
          <a:lstStyle>
            <a:lvl1pPr marL="288925" indent="-288925">
              <a:buFont typeface="Arial" panose="020B0604020202020204" pitchFamily="34" charset="0"/>
              <a:buChar char="►"/>
              <a:defRPr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7" name="Box"/>
          <p:cNvSpPr>
            <a:spLocks noGrp="1"/>
          </p:cNvSpPr>
          <p:nvPr>
            <p:ph idx="12" hasCustomPrompt="1"/>
          </p:nvPr>
        </p:nvSpPr>
        <p:spPr>
          <a:xfrm>
            <a:off x="4615267" y="1733550"/>
            <a:ext cx="4376334" cy="2859802"/>
          </a:xfrm>
          <a:prstGeom prst="rect">
            <a:avLst/>
          </a:prstGeom>
          <a:ln>
            <a:solidFill>
              <a:srgbClr val="6CACE4">
                <a:alpha val="20000"/>
              </a:srgbClr>
            </a:solidFill>
          </a:ln>
        </p:spPr>
        <p:txBody>
          <a:bodyPr vert="horz" lIns="91440" tIns="45720" rIns="91440" bIns="45720" rtlCol="0">
            <a:normAutofit/>
          </a:bodyPr>
          <a:lstStyle>
            <a:lvl1pPr marL="288925" indent="-288925">
              <a:buFont typeface="Arial" panose="020B0604020202020204" pitchFamily="34" charset="0"/>
              <a:buChar char="►"/>
              <a:defRPr lang="en-US" sz="1600" kern="1200" baseline="0" dirty="0" smtClean="0">
                <a:solidFill>
                  <a:schemeClr val="tx1"/>
                </a:solidFill>
                <a:latin typeface="+mn-lt"/>
                <a:ea typeface="+mn-ea"/>
                <a:cs typeface="+mn-cs"/>
              </a:defRPr>
            </a:lvl1pPr>
            <a:lvl2pPr marL="568325" indent="-284163">
              <a:buFont typeface="Arial" panose="020B0604020202020204" pitchFamily="34" charset="0"/>
              <a:buChar char="►"/>
              <a:defRPr/>
            </a:lvl2pPr>
            <a:lvl3pPr marL="798513" indent="-230188">
              <a:buFont typeface="Arial" panose="020B0604020202020204" pitchFamily="34" charset="0"/>
              <a:buChar char="●"/>
              <a:defRPr/>
            </a:lvl3pPr>
          </a:lstStyle>
          <a:p>
            <a:pPr lvl="0"/>
            <a:r>
              <a:rPr lang="en-US" dirty="0"/>
              <a:t>Click to add first-level bullet</a:t>
            </a:r>
          </a:p>
          <a:p>
            <a:pPr lvl="1"/>
            <a:r>
              <a:rPr lang="en-US" dirty="0"/>
              <a:t>Second level</a:t>
            </a:r>
          </a:p>
          <a:p>
            <a:pPr lvl="2"/>
            <a:r>
              <a:rPr lang="en-US" dirty="0"/>
              <a:t>Third level</a:t>
            </a:r>
          </a:p>
        </p:txBody>
      </p:sp>
      <p:sp>
        <p:nvSpPr>
          <p:cNvPr id="9" name="Source">
            <a:extLst>
              <a:ext uri="{FF2B5EF4-FFF2-40B4-BE49-F238E27FC236}">
                <a16:creationId xmlns:a16="http://schemas.microsoft.com/office/drawing/2014/main" id="{28800445-80BB-8046-9E5A-64FE4212E9A5}"/>
              </a:ext>
            </a:extLst>
          </p:cNvPr>
          <p:cNvSpPr>
            <a:spLocks noGrp="1"/>
          </p:cNvSpPr>
          <p:nvPr>
            <p:ph idx="15" hasCustomPrompt="1"/>
          </p:nvPr>
        </p:nvSpPr>
        <p:spPr>
          <a:xfrm>
            <a:off x="149313" y="4768214"/>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8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
        <p:nvSpPr>
          <p:cNvPr id="3" name="Slide Number">
            <a:extLst>
              <a:ext uri="{FF2B5EF4-FFF2-40B4-BE49-F238E27FC236}">
                <a16:creationId xmlns:a16="http://schemas.microsoft.com/office/drawing/2014/main" id="{B4232E93-E99A-9E42-9AE6-9CECC488A9D2}"/>
              </a:ext>
            </a:extLst>
          </p:cNvPr>
          <p:cNvSpPr>
            <a:spLocks noGrp="1"/>
          </p:cNvSpPr>
          <p:nvPr>
            <p:ph type="sldNum" sz="quarter" idx="19"/>
          </p:nvPr>
        </p:nvSpPr>
        <p:spPr/>
        <p:txBody>
          <a:bodyPr/>
          <a:lstStyle/>
          <a:p>
            <a:fld id="{8ABDC324-684B-9C44-A484-D2B69E2467CF}" type="slidenum">
              <a:rPr lang="en-US" smtClean="0"/>
              <a:pPr/>
              <a:t>‹#›</a:t>
            </a:fld>
            <a:endParaRPr lang="en-US"/>
          </a:p>
        </p:txBody>
      </p:sp>
    </p:spTree>
    <p:extLst>
      <p:ext uri="{BB962C8B-B14F-4D97-AF65-F5344CB8AC3E}">
        <p14:creationId xmlns:p14="http://schemas.microsoft.com/office/powerpoint/2010/main" val="76153145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2 large photo or table">
    <p:spTree>
      <p:nvGrpSpPr>
        <p:cNvPr id="1" name=""/>
        <p:cNvGrpSpPr/>
        <p:nvPr/>
      </p:nvGrpSpPr>
      <p:grpSpPr>
        <a:xfrm>
          <a:off x="0" y="0"/>
          <a:ext cx="0" cy="0"/>
          <a:chOff x="0" y="0"/>
          <a:chExt cx="0" cy="0"/>
        </a:xfrm>
      </p:grpSpPr>
      <p:sp>
        <p:nvSpPr>
          <p:cNvPr id="7" name="Title"/>
          <p:cNvSpPr>
            <a:spLocks noGrp="1"/>
          </p:cNvSpPr>
          <p:nvPr>
            <p:ph type="title" hasCustomPrompt="1"/>
          </p:nvPr>
        </p:nvSpPr>
        <p:spPr>
          <a:xfrm>
            <a:off x="149313" y="53975"/>
            <a:ext cx="8858161" cy="857250"/>
          </a:xfrm>
          <a:prstGeom prst="rect">
            <a:avLst/>
          </a:prstGeom>
        </p:spPr>
        <p:txBody>
          <a:bodyPr vert="horz" lIns="91440" tIns="45720" rIns="91440" bIns="45720" rtlCol="0" anchor="ctr">
            <a:normAutofit/>
          </a:bodyPr>
          <a:lstStyle>
            <a:lvl1pPr>
              <a:defRPr baseline="0"/>
            </a:lvl1pPr>
          </a:lstStyle>
          <a:p>
            <a:r>
              <a:rPr lang="en-US" dirty="0"/>
              <a:t>Click to add slide title</a:t>
            </a:r>
          </a:p>
        </p:txBody>
      </p:sp>
      <p:sp>
        <p:nvSpPr>
          <p:cNvPr id="10" name="Photo">
            <a:extLst>
              <a:ext uri="{FF2B5EF4-FFF2-40B4-BE49-F238E27FC236}">
                <a16:creationId xmlns:a16="http://schemas.microsoft.com/office/drawing/2014/main" id="{425F25A5-CCE4-394B-9E1E-17C6BF7265C4}"/>
              </a:ext>
            </a:extLst>
          </p:cNvPr>
          <p:cNvSpPr>
            <a:spLocks noGrp="1"/>
          </p:cNvSpPr>
          <p:nvPr>
            <p:ph sz="quarter" idx="15"/>
          </p:nvPr>
        </p:nvSpPr>
        <p:spPr>
          <a:xfrm>
            <a:off x="0" y="974725"/>
            <a:ext cx="4541958" cy="4168775"/>
          </a:xfrm>
          <a:ln>
            <a:noFill/>
          </a:ln>
        </p:spPr>
        <p:txBody>
          <a:bodyPr/>
          <a:lstStyle>
            <a:lvl1pPr marL="0" indent="0">
              <a:buFontTx/>
              <a:buNone/>
              <a:defRPr/>
            </a:lvl1pPr>
          </a:lstStyle>
          <a:p>
            <a:pPr lvl="0"/>
            <a:r>
              <a:rPr lang="en-US" dirty="0"/>
              <a:t>Click to edit Master text styles</a:t>
            </a:r>
          </a:p>
        </p:txBody>
      </p:sp>
      <p:sp>
        <p:nvSpPr>
          <p:cNvPr id="9" name="Photo">
            <a:extLst>
              <a:ext uri="{FF2B5EF4-FFF2-40B4-BE49-F238E27FC236}">
                <a16:creationId xmlns:a16="http://schemas.microsoft.com/office/drawing/2014/main" id="{6804ED59-039D-2442-97AD-5034913325E9}"/>
              </a:ext>
            </a:extLst>
          </p:cNvPr>
          <p:cNvSpPr>
            <a:spLocks noGrp="1"/>
          </p:cNvSpPr>
          <p:nvPr>
            <p:ph sz="quarter" idx="16"/>
          </p:nvPr>
        </p:nvSpPr>
        <p:spPr>
          <a:xfrm>
            <a:off x="4602043" y="974725"/>
            <a:ext cx="4544568" cy="4168775"/>
          </a:xfrm>
          <a:ln>
            <a:noFill/>
          </a:ln>
        </p:spPr>
        <p:txBody>
          <a:bodyPr/>
          <a:lstStyle>
            <a:lvl1pPr marL="0" indent="0">
              <a:buFontTx/>
              <a:buNone/>
              <a:defRPr/>
            </a:lvl1pPr>
          </a:lstStyle>
          <a:p>
            <a:pPr lvl="0"/>
            <a:r>
              <a:rPr lang="en-US" dirty="0"/>
              <a:t>Click to edit Master text styles</a:t>
            </a:r>
          </a:p>
        </p:txBody>
      </p:sp>
      <p:sp>
        <p:nvSpPr>
          <p:cNvPr id="8" name="Source">
            <a:extLst>
              <a:ext uri="{FF2B5EF4-FFF2-40B4-BE49-F238E27FC236}">
                <a16:creationId xmlns:a16="http://schemas.microsoft.com/office/drawing/2014/main" id="{09009DDA-DCFC-F748-A811-BF00305DDAD9}"/>
              </a:ext>
            </a:extLst>
          </p:cNvPr>
          <p:cNvSpPr>
            <a:spLocks noGrp="1"/>
          </p:cNvSpPr>
          <p:nvPr>
            <p:ph idx="12" hasCustomPrompt="1"/>
          </p:nvPr>
        </p:nvSpPr>
        <p:spPr>
          <a:xfrm>
            <a:off x="149313" y="4768214"/>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8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
        <p:nvSpPr>
          <p:cNvPr id="3" name="Slide Number">
            <a:extLst>
              <a:ext uri="{FF2B5EF4-FFF2-40B4-BE49-F238E27FC236}">
                <a16:creationId xmlns:a16="http://schemas.microsoft.com/office/drawing/2014/main" id="{79BA57E4-A61E-0F43-96A7-D6F928E8868B}"/>
              </a:ext>
            </a:extLst>
          </p:cNvPr>
          <p:cNvSpPr>
            <a:spLocks noGrp="1"/>
          </p:cNvSpPr>
          <p:nvPr>
            <p:ph type="sldNum" sz="quarter" idx="17"/>
          </p:nvPr>
        </p:nvSpPr>
        <p:spPr/>
        <p:txBody>
          <a:bodyPr/>
          <a:lstStyle/>
          <a:p>
            <a:fld id="{8ABDC324-684B-9C44-A484-D2B69E2467CF}" type="slidenum">
              <a:rPr lang="en-US" smtClean="0"/>
              <a:pPr/>
              <a:t>‹#›</a:t>
            </a:fld>
            <a:endParaRPr lang="en-US"/>
          </a:p>
        </p:txBody>
      </p:sp>
    </p:spTree>
    <p:extLst>
      <p:ext uri="{BB962C8B-B14F-4D97-AF65-F5344CB8AC3E}">
        <p14:creationId xmlns:p14="http://schemas.microsoft.com/office/powerpoint/2010/main" val="35199828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HIDDEN title">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149313" y="1116711"/>
            <a:ext cx="8858161" cy="857250"/>
          </a:xfrm>
        </p:spPr>
        <p:txBody>
          <a:bodyPr/>
          <a:lstStyle>
            <a:lvl1pPr>
              <a:defRPr baseline="0">
                <a:solidFill>
                  <a:schemeClr val="tx1"/>
                </a:solidFill>
              </a:defRPr>
            </a:lvl1pPr>
          </a:lstStyle>
          <a:p>
            <a:r>
              <a:rPr lang="en-US" dirty="0"/>
              <a:t>Add title in Outline view</a:t>
            </a:r>
          </a:p>
        </p:txBody>
      </p:sp>
      <p:sp>
        <p:nvSpPr>
          <p:cNvPr id="4" name="Photo"/>
          <p:cNvSpPr>
            <a:spLocks noGrp="1"/>
          </p:cNvSpPr>
          <p:nvPr>
            <p:ph type="pic" sz="quarter" idx="13" hasCustomPrompt="1"/>
          </p:nvPr>
        </p:nvSpPr>
        <p:spPr>
          <a:xfrm>
            <a:off x="0" y="0"/>
            <a:ext cx="9144000" cy="5143500"/>
          </a:xfrm>
          <a:ln>
            <a:noFill/>
          </a:ln>
        </p:spPr>
        <p:txBody>
          <a:bodyPr/>
          <a:lstStyle>
            <a:lvl1pPr marL="0" indent="0">
              <a:buNone/>
              <a:defRPr baseline="0">
                <a:solidFill>
                  <a:schemeClr val="bg1"/>
                </a:solidFill>
              </a:defRPr>
            </a:lvl1pPr>
          </a:lstStyle>
          <a:p>
            <a:r>
              <a:rPr lang="en-US" dirty="0"/>
              <a:t>Click icon to add full-slide image</a:t>
            </a:r>
          </a:p>
        </p:txBody>
      </p:sp>
      <p:sp>
        <p:nvSpPr>
          <p:cNvPr id="7" name="Source">
            <a:extLst>
              <a:ext uri="{FF2B5EF4-FFF2-40B4-BE49-F238E27FC236}">
                <a16:creationId xmlns:a16="http://schemas.microsoft.com/office/drawing/2014/main" id="{A20D78D4-2BDB-A44F-8D2A-AD311AE30537}"/>
              </a:ext>
            </a:extLst>
          </p:cNvPr>
          <p:cNvSpPr>
            <a:spLocks noGrp="1"/>
          </p:cNvSpPr>
          <p:nvPr>
            <p:ph idx="12" hasCustomPrompt="1"/>
          </p:nvPr>
        </p:nvSpPr>
        <p:spPr>
          <a:xfrm>
            <a:off x="149313" y="4768214"/>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8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
        <p:nvSpPr>
          <p:cNvPr id="5" name="Slide Number">
            <a:extLst>
              <a:ext uri="{FF2B5EF4-FFF2-40B4-BE49-F238E27FC236}">
                <a16:creationId xmlns:a16="http://schemas.microsoft.com/office/drawing/2014/main" id="{9C0EBDEC-E0F6-554C-96E0-9FBD98D92467}"/>
              </a:ext>
            </a:extLst>
          </p:cNvPr>
          <p:cNvSpPr>
            <a:spLocks noGrp="1"/>
          </p:cNvSpPr>
          <p:nvPr>
            <p:ph type="sldNum" sz="quarter" idx="14"/>
          </p:nvPr>
        </p:nvSpPr>
        <p:spPr/>
        <p:txBody>
          <a:bodyPr/>
          <a:lstStyle/>
          <a:p>
            <a:fld id="{8ABDC324-684B-9C44-A484-D2B69E2467CF}" type="slidenum">
              <a:rPr lang="en-US" smtClean="0"/>
              <a:pPr/>
              <a:t>‹#›</a:t>
            </a:fld>
            <a:endParaRPr lang="en-US"/>
          </a:p>
        </p:txBody>
      </p:sp>
    </p:spTree>
    <p:extLst>
      <p:ext uri="{BB962C8B-B14F-4D97-AF65-F5344CB8AC3E}">
        <p14:creationId xmlns:p14="http://schemas.microsoft.com/office/powerpoint/2010/main" val="190156009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meline">
    <p:bg>
      <p:bgPr>
        <a:solidFill>
          <a:srgbClr val="FFFFFF"/>
        </a:solidFill>
        <a:effectLst/>
      </p:bgPr>
    </p:bg>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149313" y="53975"/>
            <a:ext cx="8858161" cy="857250"/>
          </a:xfrm>
        </p:spPr>
        <p:txBody>
          <a:bodyPr/>
          <a:lstStyle/>
          <a:p>
            <a:r>
              <a:rPr lang="en-US" dirty="0"/>
              <a:t>Click to add slide title</a:t>
            </a:r>
          </a:p>
        </p:txBody>
      </p:sp>
      <p:sp>
        <p:nvSpPr>
          <p:cNvPr id="31" name="Caption">
            <a:extLst>
              <a:ext uri="{FF2B5EF4-FFF2-40B4-BE49-F238E27FC236}">
                <a16:creationId xmlns:a16="http://schemas.microsoft.com/office/drawing/2014/main" id="{0B291257-14F2-C248-84BA-AD4EFADDB1D6}"/>
              </a:ext>
            </a:extLst>
          </p:cNvPr>
          <p:cNvSpPr>
            <a:spLocks noGrp="1"/>
          </p:cNvSpPr>
          <p:nvPr>
            <p:ph type="body" sz="quarter" idx="18" hasCustomPrompt="1"/>
          </p:nvPr>
        </p:nvSpPr>
        <p:spPr>
          <a:xfrm>
            <a:off x="141693" y="1200150"/>
            <a:ext cx="8849908" cy="450850"/>
          </a:xfrm>
          <a:solidFill>
            <a:srgbClr val="418EDF">
              <a:alpha val="40000"/>
            </a:srgbClr>
          </a:solidFill>
          <a:ln>
            <a:noFill/>
          </a:ln>
        </p:spPr>
        <p:txBody>
          <a:bodyPr anchor="ctr">
            <a:noAutofit/>
          </a:bodyPr>
          <a:lstStyle>
            <a:lvl1pPr marL="0" indent="0" algn="ctr">
              <a:buNone/>
              <a:defRPr sz="1400" b="0">
                <a:solidFill>
                  <a:schemeClr val="tx1"/>
                </a:solidFill>
                <a:latin typeface="Georgia" panose="02040502050405020303" pitchFamily="18" charset="0"/>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9" name="Right Arrow 8">
            <a:extLst>
              <a:ext uri="{FF2B5EF4-FFF2-40B4-BE49-F238E27FC236}">
                <a16:creationId xmlns:a16="http://schemas.microsoft.com/office/drawing/2014/main" id="{661D48DD-9EF2-0F40-B08B-683BBD9164CC}"/>
              </a:ext>
              <a:ext uri="{C183D7F6-B498-43B3-948B-1728B52AA6E4}">
                <adec:decorative xmlns:adec="http://schemas.microsoft.com/office/drawing/2017/decorative" val="1"/>
              </a:ext>
            </a:extLst>
          </p:cNvPr>
          <p:cNvSpPr/>
          <p:nvPr userDrawn="1"/>
        </p:nvSpPr>
        <p:spPr>
          <a:xfrm>
            <a:off x="149313" y="2937932"/>
            <a:ext cx="8818280" cy="394138"/>
          </a:xfrm>
          <a:prstGeom prst="rightArrow">
            <a:avLst/>
          </a:prstGeom>
          <a:solidFill>
            <a:srgbClr val="0B2D7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97330086-D69D-3744-9456-0AF595E2BA54}"/>
              </a:ext>
              <a:ext uri="{C183D7F6-B498-43B3-948B-1728B52AA6E4}">
                <adec:decorative xmlns:adec="http://schemas.microsoft.com/office/drawing/2017/decorative" val="1"/>
              </a:ext>
            </a:extLst>
          </p:cNvPr>
          <p:cNvSpPr/>
          <p:nvPr userDrawn="1"/>
        </p:nvSpPr>
        <p:spPr>
          <a:xfrm>
            <a:off x="609126" y="3038886"/>
            <a:ext cx="183176" cy="192231"/>
          </a:xfrm>
          <a:prstGeom prst="ellipse">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Oval 10">
            <a:extLst>
              <a:ext uri="{FF2B5EF4-FFF2-40B4-BE49-F238E27FC236}">
                <a16:creationId xmlns:a16="http://schemas.microsoft.com/office/drawing/2014/main" id="{FB344164-5899-5244-B23C-DC7EEC1D4E04}"/>
              </a:ext>
              <a:ext uri="{C183D7F6-B498-43B3-948B-1728B52AA6E4}">
                <adec:decorative xmlns:adec="http://schemas.microsoft.com/office/drawing/2017/decorative" val="1"/>
              </a:ext>
            </a:extLst>
          </p:cNvPr>
          <p:cNvSpPr/>
          <p:nvPr userDrawn="1"/>
        </p:nvSpPr>
        <p:spPr>
          <a:xfrm>
            <a:off x="1905964" y="3038886"/>
            <a:ext cx="183176" cy="192231"/>
          </a:xfrm>
          <a:prstGeom prst="ellipse">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Oval 11">
            <a:extLst>
              <a:ext uri="{FF2B5EF4-FFF2-40B4-BE49-F238E27FC236}">
                <a16:creationId xmlns:a16="http://schemas.microsoft.com/office/drawing/2014/main" id="{8DF26D44-F190-2744-A872-35672FDDD653}"/>
              </a:ext>
              <a:ext uri="{C183D7F6-B498-43B3-948B-1728B52AA6E4}">
                <adec:decorative xmlns:adec="http://schemas.microsoft.com/office/drawing/2017/decorative" val="1"/>
              </a:ext>
            </a:extLst>
          </p:cNvPr>
          <p:cNvSpPr/>
          <p:nvPr userDrawn="1"/>
        </p:nvSpPr>
        <p:spPr>
          <a:xfrm>
            <a:off x="3202802" y="3038886"/>
            <a:ext cx="183176" cy="192231"/>
          </a:xfrm>
          <a:prstGeom prst="ellipse">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0E8A58AA-AEB2-DD4A-99B3-D88465C43F76}"/>
              </a:ext>
              <a:ext uri="{C183D7F6-B498-43B3-948B-1728B52AA6E4}">
                <adec:decorative xmlns:adec="http://schemas.microsoft.com/office/drawing/2017/decorative" val="1"/>
              </a:ext>
            </a:extLst>
          </p:cNvPr>
          <p:cNvSpPr/>
          <p:nvPr userDrawn="1"/>
        </p:nvSpPr>
        <p:spPr>
          <a:xfrm>
            <a:off x="4499640" y="3038886"/>
            <a:ext cx="183176" cy="192231"/>
          </a:xfrm>
          <a:prstGeom prst="ellipse">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2801091A-DA2A-6C49-9491-78838ECA80C3}"/>
              </a:ext>
              <a:ext uri="{C183D7F6-B498-43B3-948B-1728B52AA6E4}">
                <adec:decorative xmlns:adec="http://schemas.microsoft.com/office/drawing/2017/decorative" val="1"/>
              </a:ext>
            </a:extLst>
          </p:cNvPr>
          <p:cNvSpPr/>
          <p:nvPr userDrawn="1"/>
        </p:nvSpPr>
        <p:spPr>
          <a:xfrm>
            <a:off x="5757858" y="3038886"/>
            <a:ext cx="183176" cy="192231"/>
          </a:xfrm>
          <a:prstGeom prst="ellipse">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FF9D1CFC-8A28-A149-AAB9-12E2CB8682C6}"/>
              </a:ext>
              <a:ext uri="{C183D7F6-B498-43B3-948B-1728B52AA6E4}">
                <adec:decorative xmlns:adec="http://schemas.microsoft.com/office/drawing/2017/decorative" val="1"/>
              </a:ext>
            </a:extLst>
          </p:cNvPr>
          <p:cNvSpPr/>
          <p:nvPr userDrawn="1"/>
        </p:nvSpPr>
        <p:spPr>
          <a:xfrm>
            <a:off x="7027764" y="3038886"/>
            <a:ext cx="183176" cy="192231"/>
          </a:xfrm>
          <a:prstGeom prst="ellipse">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 name="Oval 15">
            <a:extLst>
              <a:ext uri="{FF2B5EF4-FFF2-40B4-BE49-F238E27FC236}">
                <a16:creationId xmlns:a16="http://schemas.microsoft.com/office/drawing/2014/main" id="{9234AB63-7426-CE44-97D2-9D4E65BC6236}"/>
              </a:ext>
              <a:ext uri="{C183D7F6-B498-43B3-948B-1728B52AA6E4}">
                <adec:decorative xmlns:adec="http://schemas.microsoft.com/office/drawing/2017/decorative" val="1"/>
              </a:ext>
            </a:extLst>
          </p:cNvPr>
          <p:cNvSpPr/>
          <p:nvPr userDrawn="1"/>
        </p:nvSpPr>
        <p:spPr>
          <a:xfrm>
            <a:off x="8351698" y="3038886"/>
            <a:ext cx="183176" cy="192231"/>
          </a:xfrm>
          <a:prstGeom prst="ellipse">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7" name="Box">
            <a:extLst>
              <a:ext uri="{FF2B5EF4-FFF2-40B4-BE49-F238E27FC236}">
                <a16:creationId xmlns:a16="http://schemas.microsoft.com/office/drawing/2014/main" id="{6205D643-7A60-A84A-B374-4CB13DD533A0}"/>
              </a:ext>
            </a:extLst>
          </p:cNvPr>
          <p:cNvSpPr>
            <a:spLocks noGrp="1"/>
          </p:cNvSpPr>
          <p:nvPr>
            <p:ph idx="19" hasCustomPrompt="1"/>
          </p:nvPr>
        </p:nvSpPr>
        <p:spPr>
          <a:xfrm>
            <a:off x="149314" y="1732477"/>
            <a:ext cx="1135576" cy="1197205"/>
          </a:xfrm>
        </p:spPr>
        <p:txBody>
          <a:bodyPr anchor="ctr"/>
          <a:lstStyle>
            <a:lvl1pPr marL="0" indent="0" algn="ctr">
              <a:buFont typeface="Arial" panose="020B0604020202020204" pitchFamily="34" charset="0"/>
              <a:buNone/>
              <a:defRPr sz="1200"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p:txBody>
      </p:sp>
      <p:sp>
        <p:nvSpPr>
          <p:cNvPr id="18" name="Box">
            <a:extLst>
              <a:ext uri="{FF2B5EF4-FFF2-40B4-BE49-F238E27FC236}">
                <a16:creationId xmlns:a16="http://schemas.microsoft.com/office/drawing/2014/main" id="{588271D9-D75E-0C48-A1E6-FAC86CAFBC69}"/>
              </a:ext>
            </a:extLst>
          </p:cNvPr>
          <p:cNvSpPr>
            <a:spLocks noGrp="1"/>
          </p:cNvSpPr>
          <p:nvPr>
            <p:ph idx="26" hasCustomPrompt="1"/>
          </p:nvPr>
        </p:nvSpPr>
        <p:spPr>
          <a:xfrm>
            <a:off x="132926" y="3339098"/>
            <a:ext cx="1135576" cy="1268248"/>
          </a:xfrm>
        </p:spPr>
        <p:txBody>
          <a:bodyPr anchor="ctr"/>
          <a:lstStyle>
            <a:lvl1pPr marL="0" indent="0" algn="ctr">
              <a:buFont typeface="Arial" panose="020B0604020202020204" pitchFamily="34" charset="0"/>
              <a:buNone/>
              <a:defRPr sz="1200"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p:txBody>
      </p:sp>
      <p:sp>
        <p:nvSpPr>
          <p:cNvPr id="19" name="Box">
            <a:extLst>
              <a:ext uri="{FF2B5EF4-FFF2-40B4-BE49-F238E27FC236}">
                <a16:creationId xmlns:a16="http://schemas.microsoft.com/office/drawing/2014/main" id="{CDF93FB9-980C-B746-9693-9DC87C1860B9}"/>
              </a:ext>
            </a:extLst>
          </p:cNvPr>
          <p:cNvSpPr>
            <a:spLocks noGrp="1"/>
          </p:cNvSpPr>
          <p:nvPr>
            <p:ph idx="21" hasCustomPrompt="1"/>
          </p:nvPr>
        </p:nvSpPr>
        <p:spPr>
          <a:xfrm>
            <a:off x="1429764" y="1735328"/>
            <a:ext cx="1135576" cy="1202604"/>
          </a:xfrm>
        </p:spPr>
        <p:txBody>
          <a:bodyPr anchor="ctr"/>
          <a:lstStyle>
            <a:lvl1pPr marL="0" indent="0" algn="ctr">
              <a:buFont typeface="Arial" panose="020B0604020202020204" pitchFamily="34" charset="0"/>
              <a:buNone/>
              <a:defRPr sz="1200"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p:txBody>
      </p:sp>
      <p:sp>
        <p:nvSpPr>
          <p:cNvPr id="20" name="Box">
            <a:extLst>
              <a:ext uri="{FF2B5EF4-FFF2-40B4-BE49-F238E27FC236}">
                <a16:creationId xmlns:a16="http://schemas.microsoft.com/office/drawing/2014/main" id="{2C697431-B967-2A4C-BBBB-15E891965323}"/>
              </a:ext>
            </a:extLst>
          </p:cNvPr>
          <p:cNvSpPr>
            <a:spLocks noGrp="1"/>
          </p:cNvSpPr>
          <p:nvPr>
            <p:ph idx="28" hasCustomPrompt="1"/>
          </p:nvPr>
        </p:nvSpPr>
        <p:spPr>
          <a:xfrm>
            <a:off x="1420109" y="3348568"/>
            <a:ext cx="1135576" cy="1261628"/>
          </a:xfrm>
        </p:spPr>
        <p:txBody>
          <a:bodyPr anchor="ctr"/>
          <a:lstStyle>
            <a:lvl1pPr marL="0" indent="0" algn="ctr">
              <a:buFont typeface="Arial" panose="020B0604020202020204" pitchFamily="34" charset="0"/>
              <a:buNone/>
              <a:defRPr sz="1200"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p:txBody>
      </p:sp>
      <p:sp>
        <p:nvSpPr>
          <p:cNvPr id="21" name="Box">
            <a:extLst>
              <a:ext uri="{FF2B5EF4-FFF2-40B4-BE49-F238E27FC236}">
                <a16:creationId xmlns:a16="http://schemas.microsoft.com/office/drawing/2014/main" id="{51F9A926-A6B1-B848-96D6-AE921E59A94D}"/>
              </a:ext>
            </a:extLst>
          </p:cNvPr>
          <p:cNvSpPr>
            <a:spLocks noGrp="1"/>
          </p:cNvSpPr>
          <p:nvPr>
            <p:ph idx="22" hasCustomPrompt="1"/>
          </p:nvPr>
        </p:nvSpPr>
        <p:spPr>
          <a:xfrm>
            <a:off x="2710214" y="1735328"/>
            <a:ext cx="1135576" cy="1202604"/>
          </a:xfrm>
        </p:spPr>
        <p:txBody>
          <a:bodyPr anchor="ctr"/>
          <a:lstStyle>
            <a:lvl1pPr marL="0" indent="0" algn="ctr">
              <a:buFont typeface="Arial" panose="020B0604020202020204" pitchFamily="34" charset="0"/>
              <a:buNone/>
              <a:defRPr sz="1200"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p:txBody>
      </p:sp>
      <p:sp>
        <p:nvSpPr>
          <p:cNvPr id="22" name="Box">
            <a:extLst>
              <a:ext uri="{FF2B5EF4-FFF2-40B4-BE49-F238E27FC236}">
                <a16:creationId xmlns:a16="http://schemas.microsoft.com/office/drawing/2014/main" id="{4BF1F99F-14B0-EC4C-BACA-9DED8099869A}"/>
              </a:ext>
            </a:extLst>
          </p:cNvPr>
          <p:cNvSpPr>
            <a:spLocks noGrp="1"/>
          </p:cNvSpPr>
          <p:nvPr>
            <p:ph idx="29" hasCustomPrompt="1"/>
          </p:nvPr>
        </p:nvSpPr>
        <p:spPr>
          <a:xfrm>
            <a:off x="2707292" y="3348568"/>
            <a:ext cx="1135576" cy="1261628"/>
          </a:xfrm>
        </p:spPr>
        <p:txBody>
          <a:bodyPr anchor="ctr"/>
          <a:lstStyle>
            <a:lvl1pPr marL="0" indent="0" algn="ctr">
              <a:buFont typeface="Arial" panose="020B0604020202020204" pitchFamily="34" charset="0"/>
              <a:buNone/>
              <a:defRPr sz="1200"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p:txBody>
      </p:sp>
      <p:sp>
        <p:nvSpPr>
          <p:cNvPr id="23" name="Box">
            <a:extLst>
              <a:ext uri="{FF2B5EF4-FFF2-40B4-BE49-F238E27FC236}">
                <a16:creationId xmlns:a16="http://schemas.microsoft.com/office/drawing/2014/main" id="{CCE259BB-E37C-AA46-81E3-AEB3D5ACC7C0}"/>
              </a:ext>
            </a:extLst>
          </p:cNvPr>
          <p:cNvSpPr>
            <a:spLocks noGrp="1"/>
          </p:cNvSpPr>
          <p:nvPr>
            <p:ph idx="23" hasCustomPrompt="1"/>
          </p:nvPr>
        </p:nvSpPr>
        <p:spPr>
          <a:xfrm>
            <a:off x="3990664" y="1735328"/>
            <a:ext cx="1135576" cy="1202604"/>
          </a:xfrm>
        </p:spPr>
        <p:txBody>
          <a:bodyPr anchor="ctr"/>
          <a:lstStyle>
            <a:lvl1pPr marL="0" indent="0" algn="ctr">
              <a:buFont typeface="Arial" panose="020B0604020202020204" pitchFamily="34" charset="0"/>
              <a:buNone/>
              <a:defRPr sz="1200"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p:txBody>
      </p:sp>
      <p:sp>
        <p:nvSpPr>
          <p:cNvPr id="24" name="Box">
            <a:extLst>
              <a:ext uri="{FF2B5EF4-FFF2-40B4-BE49-F238E27FC236}">
                <a16:creationId xmlns:a16="http://schemas.microsoft.com/office/drawing/2014/main" id="{FC6167BB-3A78-754F-BF1C-FE9D9CC31429}"/>
              </a:ext>
            </a:extLst>
          </p:cNvPr>
          <p:cNvSpPr>
            <a:spLocks noGrp="1"/>
          </p:cNvSpPr>
          <p:nvPr>
            <p:ph idx="30" hasCustomPrompt="1"/>
          </p:nvPr>
        </p:nvSpPr>
        <p:spPr>
          <a:xfrm>
            <a:off x="3994475" y="3348568"/>
            <a:ext cx="1135576" cy="1261628"/>
          </a:xfrm>
        </p:spPr>
        <p:txBody>
          <a:bodyPr anchor="ctr"/>
          <a:lstStyle>
            <a:lvl1pPr marL="0" indent="0" algn="ctr">
              <a:buFont typeface="Arial" panose="020B0604020202020204" pitchFamily="34" charset="0"/>
              <a:buNone/>
              <a:defRPr sz="1200"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p:txBody>
      </p:sp>
      <p:sp>
        <p:nvSpPr>
          <p:cNvPr id="25" name="Box">
            <a:extLst>
              <a:ext uri="{FF2B5EF4-FFF2-40B4-BE49-F238E27FC236}">
                <a16:creationId xmlns:a16="http://schemas.microsoft.com/office/drawing/2014/main" id="{7C1FE663-AD46-1C4F-9F27-6999C8456FF5}"/>
              </a:ext>
            </a:extLst>
          </p:cNvPr>
          <p:cNvSpPr>
            <a:spLocks noGrp="1"/>
          </p:cNvSpPr>
          <p:nvPr>
            <p:ph idx="24" hasCustomPrompt="1"/>
          </p:nvPr>
        </p:nvSpPr>
        <p:spPr>
          <a:xfrm>
            <a:off x="5271114" y="1727079"/>
            <a:ext cx="1135576" cy="1202604"/>
          </a:xfrm>
        </p:spPr>
        <p:txBody>
          <a:bodyPr anchor="ctr"/>
          <a:lstStyle>
            <a:lvl1pPr marL="0" indent="0" algn="ctr">
              <a:buFont typeface="Arial" panose="020B0604020202020204" pitchFamily="34" charset="0"/>
              <a:buNone/>
              <a:defRPr sz="1200"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p:txBody>
      </p:sp>
      <p:sp>
        <p:nvSpPr>
          <p:cNvPr id="26" name="Box">
            <a:extLst>
              <a:ext uri="{FF2B5EF4-FFF2-40B4-BE49-F238E27FC236}">
                <a16:creationId xmlns:a16="http://schemas.microsoft.com/office/drawing/2014/main" id="{D60C9512-DA83-084E-AE2B-89FDE4BCC97A}"/>
              </a:ext>
            </a:extLst>
          </p:cNvPr>
          <p:cNvSpPr>
            <a:spLocks noGrp="1"/>
          </p:cNvSpPr>
          <p:nvPr>
            <p:ph idx="31" hasCustomPrompt="1"/>
          </p:nvPr>
        </p:nvSpPr>
        <p:spPr>
          <a:xfrm>
            <a:off x="5281658" y="3340319"/>
            <a:ext cx="1135576" cy="1261628"/>
          </a:xfrm>
        </p:spPr>
        <p:txBody>
          <a:bodyPr anchor="ctr"/>
          <a:lstStyle>
            <a:lvl1pPr marL="0" indent="0" algn="ctr">
              <a:buFont typeface="Arial" panose="020B0604020202020204" pitchFamily="34" charset="0"/>
              <a:buNone/>
              <a:defRPr sz="1200"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p:txBody>
      </p:sp>
      <p:sp>
        <p:nvSpPr>
          <p:cNvPr id="27" name="Box">
            <a:extLst>
              <a:ext uri="{FF2B5EF4-FFF2-40B4-BE49-F238E27FC236}">
                <a16:creationId xmlns:a16="http://schemas.microsoft.com/office/drawing/2014/main" id="{99617CA0-5381-6D44-B57C-45C0CA0C7D35}"/>
              </a:ext>
            </a:extLst>
          </p:cNvPr>
          <p:cNvSpPr>
            <a:spLocks noGrp="1"/>
          </p:cNvSpPr>
          <p:nvPr>
            <p:ph idx="25" hasCustomPrompt="1"/>
          </p:nvPr>
        </p:nvSpPr>
        <p:spPr>
          <a:xfrm>
            <a:off x="6551564" y="1735328"/>
            <a:ext cx="1135576" cy="1202604"/>
          </a:xfrm>
        </p:spPr>
        <p:txBody>
          <a:bodyPr anchor="ctr"/>
          <a:lstStyle>
            <a:lvl1pPr marL="0" indent="0" algn="ctr">
              <a:buFont typeface="Arial" panose="020B0604020202020204" pitchFamily="34" charset="0"/>
              <a:buNone/>
              <a:defRPr sz="1200"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p:txBody>
      </p:sp>
      <p:sp>
        <p:nvSpPr>
          <p:cNvPr id="28" name="Box">
            <a:extLst>
              <a:ext uri="{FF2B5EF4-FFF2-40B4-BE49-F238E27FC236}">
                <a16:creationId xmlns:a16="http://schemas.microsoft.com/office/drawing/2014/main" id="{E813AD74-D063-B64F-B684-BB1A65C7EB3A}"/>
              </a:ext>
            </a:extLst>
          </p:cNvPr>
          <p:cNvSpPr>
            <a:spLocks noGrp="1"/>
          </p:cNvSpPr>
          <p:nvPr>
            <p:ph idx="32" hasCustomPrompt="1"/>
          </p:nvPr>
        </p:nvSpPr>
        <p:spPr>
          <a:xfrm>
            <a:off x="6568841" y="3348568"/>
            <a:ext cx="1135576" cy="1261628"/>
          </a:xfrm>
        </p:spPr>
        <p:txBody>
          <a:bodyPr anchor="ctr"/>
          <a:lstStyle>
            <a:lvl1pPr marL="0" indent="0" algn="ctr">
              <a:buFont typeface="Arial" panose="020B0604020202020204" pitchFamily="34" charset="0"/>
              <a:buNone/>
              <a:defRPr sz="1200"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p:txBody>
      </p:sp>
      <p:sp>
        <p:nvSpPr>
          <p:cNvPr id="29" name="Box">
            <a:extLst>
              <a:ext uri="{FF2B5EF4-FFF2-40B4-BE49-F238E27FC236}">
                <a16:creationId xmlns:a16="http://schemas.microsoft.com/office/drawing/2014/main" id="{32A29C7C-813A-8342-A541-4B918F0E996F}"/>
              </a:ext>
            </a:extLst>
          </p:cNvPr>
          <p:cNvSpPr>
            <a:spLocks noGrp="1"/>
          </p:cNvSpPr>
          <p:nvPr>
            <p:ph idx="20" hasCustomPrompt="1"/>
          </p:nvPr>
        </p:nvSpPr>
        <p:spPr>
          <a:xfrm>
            <a:off x="7832017" y="1735328"/>
            <a:ext cx="1135576" cy="1202604"/>
          </a:xfrm>
        </p:spPr>
        <p:txBody>
          <a:bodyPr anchor="ctr"/>
          <a:lstStyle>
            <a:lvl1pPr marL="0" indent="0" algn="ctr">
              <a:buFont typeface="Arial" panose="020B0604020202020204" pitchFamily="34" charset="0"/>
              <a:buNone/>
              <a:defRPr sz="1200"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p:txBody>
      </p:sp>
      <p:sp>
        <p:nvSpPr>
          <p:cNvPr id="30" name="Box">
            <a:extLst>
              <a:ext uri="{FF2B5EF4-FFF2-40B4-BE49-F238E27FC236}">
                <a16:creationId xmlns:a16="http://schemas.microsoft.com/office/drawing/2014/main" id="{161E1AFF-1C00-BD45-9342-775E6AC0FE0E}"/>
              </a:ext>
            </a:extLst>
          </p:cNvPr>
          <p:cNvSpPr>
            <a:spLocks noGrp="1"/>
          </p:cNvSpPr>
          <p:nvPr>
            <p:ph idx="27" hasCustomPrompt="1"/>
          </p:nvPr>
        </p:nvSpPr>
        <p:spPr>
          <a:xfrm>
            <a:off x="7856024" y="3348568"/>
            <a:ext cx="1135576" cy="1261628"/>
          </a:xfrm>
        </p:spPr>
        <p:txBody>
          <a:bodyPr anchor="ctr"/>
          <a:lstStyle>
            <a:lvl1pPr marL="0" indent="0" algn="ctr">
              <a:buFont typeface="Arial" panose="020B0604020202020204" pitchFamily="34" charset="0"/>
              <a:buNone/>
              <a:defRPr sz="1200"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p:txBody>
      </p:sp>
      <p:sp>
        <p:nvSpPr>
          <p:cNvPr id="8" name="Source">
            <a:extLst>
              <a:ext uri="{FF2B5EF4-FFF2-40B4-BE49-F238E27FC236}">
                <a16:creationId xmlns:a16="http://schemas.microsoft.com/office/drawing/2014/main" id="{0249B332-CABF-854E-B6E9-46A2BE5A2C6D}"/>
              </a:ext>
            </a:extLst>
          </p:cNvPr>
          <p:cNvSpPr>
            <a:spLocks noGrp="1"/>
          </p:cNvSpPr>
          <p:nvPr>
            <p:ph idx="12" hasCustomPrompt="1"/>
          </p:nvPr>
        </p:nvSpPr>
        <p:spPr>
          <a:xfrm>
            <a:off x="149313" y="4768214"/>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8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
        <p:nvSpPr>
          <p:cNvPr id="4" name="Slide Number ">
            <a:extLst>
              <a:ext uri="{FF2B5EF4-FFF2-40B4-BE49-F238E27FC236}">
                <a16:creationId xmlns:a16="http://schemas.microsoft.com/office/drawing/2014/main" id="{EF0C2086-C256-6E42-A847-C3F176454950}"/>
              </a:ext>
            </a:extLst>
          </p:cNvPr>
          <p:cNvSpPr>
            <a:spLocks noGrp="1"/>
          </p:cNvSpPr>
          <p:nvPr>
            <p:ph type="sldNum" sz="quarter" idx="13"/>
          </p:nvPr>
        </p:nvSpPr>
        <p:spPr>
          <a:xfrm>
            <a:off x="8342334" y="4773613"/>
            <a:ext cx="649266" cy="274637"/>
          </a:xfrm>
        </p:spPr>
        <p:txBody>
          <a:bodyPr/>
          <a:lstStyle/>
          <a:p>
            <a:fld id="{8ABDC324-684B-9C44-A484-D2B69E2467CF}" type="slidenum">
              <a:rPr lang="en-US" smtClean="0"/>
              <a:pPr/>
              <a:t>‹#›</a:t>
            </a:fld>
            <a:endParaRPr lang="en-US" dirty="0"/>
          </a:p>
        </p:txBody>
      </p:sp>
    </p:spTree>
    <p:extLst>
      <p:ext uri="{BB962C8B-B14F-4D97-AF65-F5344CB8AC3E}">
        <p14:creationId xmlns:p14="http://schemas.microsoft.com/office/powerpoint/2010/main" val="2467415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vertical large photo">
    <p:spTree>
      <p:nvGrpSpPr>
        <p:cNvPr id="1" name=""/>
        <p:cNvGrpSpPr/>
        <p:nvPr/>
      </p:nvGrpSpPr>
      <p:grpSpPr>
        <a:xfrm>
          <a:off x="0" y="0"/>
          <a:ext cx="0" cy="0"/>
          <a:chOff x="0" y="0"/>
          <a:chExt cx="0" cy="0"/>
        </a:xfrm>
      </p:grpSpPr>
      <p:sp>
        <p:nvSpPr>
          <p:cNvPr id="9" name="Title">
            <a:extLst>
              <a:ext uri="{FF2B5EF4-FFF2-40B4-BE49-F238E27FC236}">
                <a16:creationId xmlns:a16="http://schemas.microsoft.com/office/drawing/2014/main" id="{845D2855-4BDC-2949-A7F8-15C653BAFD76}"/>
              </a:ext>
            </a:extLst>
          </p:cNvPr>
          <p:cNvSpPr>
            <a:spLocks noGrp="1"/>
          </p:cNvSpPr>
          <p:nvPr>
            <p:ph type="title" hasCustomPrompt="1"/>
          </p:nvPr>
        </p:nvSpPr>
        <p:spPr>
          <a:xfrm>
            <a:off x="149315" y="66526"/>
            <a:ext cx="2191563" cy="1243172"/>
          </a:xfrm>
        </p:spPr>
        <p:txBody>
          <a:bodyPr/>
          <a:lstStyle>
            <a:lvl1pPr>
              <a:defRPr>
                <a:latin typeface="Georgia" panose="02040502050405020303" pitchFamily="18" charset="0"/>
              </a:defRPr>
            </a:lvl1pPr>
          </a:lstStyle>
          <a:p>
            <a:r>
              <a:rPr lang="en-US" dirty="0"/>
              <a:t>Click to add title</a:t>
            </a:r>
          </a:p>
        </p:txBody>
      </p:sp>
      <p:sp>
        <p:nvSpPr>
          <p:cNvPr id="6" name="Subtitle">
            <a:extLst>
              <a:ext uri="{FF2B5EF4-FFF2-40B4-BE49-F238E27FC236}">
                <a16:creationId xmlns:a16="http://schemas.microsoft.com/office/drawing/2014/main" id="{73F8CCE4-3BC7-E04F-94AE-1C9657EF5270}"/>
              </a:ext>
            </a:extLst>
          </p:cNvPr>
          <p:cNvSpPr>
            <a:spLocks noGrp="1"/>
          </p:cNvSpPr>
          <p:nvPr>
            <p:ph type="body" sz="quarter" idx="14" hasCustomPrompt="1"/>
          </p:nvPr>
        </p:nvSpPr>
        <p:spPr>
          <a:xfrm>
            <a:off x="149315" y="2900920"/>
            <a:ext cx="2191563" cy="858838"/>
          </a:xfrm>
          <a:prstGeom prst="rect">
            <a:avLst/>
          </a:prstGeom>
        </p:spPr>
        <p:txBody>
          <a:bodyPr/>
          <a:lstStyle>
            <a:lvl1pPr marL="0" indent="0">
              <a:buNone/>
              <a:defRPr sz="1600" i="1">
                <a:solidFill>
                  <a:schemeClr val="bg1"/>
                </a:solidFill>
                <a:latin typeface="Georgia" panose="02040502050405020303" pitchFamily="18" charset="0"/>
              </a:defRPr>
            </a:lvl1pPr>
            <a:lvl2pPr marL="457200" indent="0">
              <a:buNone/>
              <a:defRPr sz="1600" i="1">
                <a:solidFill>
                  <a:schemeClr val="bg1"/>
                </a:solidFill>
                <a:latin typeface="Georgia" panose="02040502050405020303" pitchFamily="18" charset="0"/>
              </a:defRPr>
            </a:lvl2pPr>
            <a:lvl3pPr marL="914400" indent="0">
              <a:buNone/>
              <a:defRPr sz="1600" i="1">
                <a:solidFill>
                  <a:schemeClr val="bg1"/>
                </a:solidFill>
                <a:latin typeface="Georgia" panose="02040502050405020303" pitchFamily="18" charset="0"/>
              </a:defRPr>
            </a:lvl3pPr>
            <a:lvl4pPr marL="1371600" indent="0">
              <a:buNone/>
              <a:defRPr sz="1600" i="1">
                <a:solidFill>
                  <a:schemeClr val="bg1"/>
                </a:solidFill>
                <a:latin typeface="Georgia" panose="02040502050405020303" pitchFamily="18" charset="0"/>
              </a:defRPr>
            </a:lvl4pPr>
            <a:lvl5pPr marL="1828800" indent="0">
              <a:buNone/>
              <a:defRPr sz="1600" i="1">
                <a:solidFill>
                  <a:schemeClr val="bg1"/>
                </a:solidFill>
                <a:latin typeface="Georgia" panose="02040502050405020303" pitchFamily="18" charset="0"/>
              </a:defRPr>
            </a:lvl5pPr>
          </a:lstStyle>
          <a:p>
            <a:pPr lvl="0"/>
            <a:r>
              <a:rPr lang="en-US" dirty="0"/>
              <a:t>Click to add subtitle</a:t>
            </a:r>
          </a:p>
        </p:txBody>
      </p:sp>
      <p:sp>
        <p:nvSpPr>
          <p:cNvPr id="4" name="Photo"/>
          <p:cNvSpPr>
            <a:spLocks noGrp="1"/>
          </p:cNvSpPr>
          <p:nvPr>
            <p:ph type="pic" sz="quarter" idx="11" hasCustomPrompt="1"/>
          </p:nvPr>
        </p:nvSpPr>
        <p:spPr>
          <a:xfrm>
            <a:off x="2539364" y="0"/>
            <a:ext cx="6604635" cy="5143500"/>
          </a:xfrm>
          <a:prstGeom prst="rect">
            <a:avLst/>
          </a:prstGeom>
        </p:spPr>
        <p:txBody>
          <a:bodyPr vert="horz"/>
          <a:lstStyle>
            <a:lvl1pPr marL="0" indent="0">
              <a:buNone/>
              <a:defRPr sz="1800" baseline="0"/>
            </a:lvl1pPr>
          </a:lstStyle>
          <a:p>
            <a:r>
              <a:rPr lang="en-US" dirty="0"/>
              <a:t>Click icon to add image or drag and drop image to placeholder</a:t>
            </a:r>
          </a:p>
        </p:txBody>
      </p:sp>
      <p:sp>
        <p:nvSpPr>
          <p:cNvPr id="8" name="Source">
            <a:extLst>
              <a:ext uri="{FF2B5EF4-FFF2-40B4-BE49-F238E27FC236}">
                <a16:creationId xmlns:a16="http://schemas.microsoft.com/office/drawing/2014/main" id="{904D3AB3-06BD-EC46-AEC4-64AAD3E51B9D}"/>
              </a:ext>
            </a:extLst>
          </p:cNvPr>
          <p:cNvSpPr>
            <a:spLocks noGrp="1"/>
          </p:cNvSpPr>
          <p:nvPr>
            <p:ph idx="12" hasCustomPrompt="1"/>
          </p:nvPr>
        </p:nvSpPr>
        <p:spPr>
          <a:xfrm>
            <a:off x="2656330" y="4768214"/>
            <a:ext cx="5613729"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8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
        <p:nvSpPr>
          <p:cNvPr id="2" name="Slide Number">
            <a:extLst>
              <a:ext uri="{FF2B5EF4-FFF2-40B4-BE49-F238E27FC236}">
                <a16:creationId xmlns:a16="http://schemas.microsoft.com/office/drawing/2014/main" id="{C17433F5-B937-B647-A06F-CB66175E77BC}"/>
              </a:ext>
            </a:extLst>
          </p:cNvPr>
          <p:cNvSpPr>
            <a:spLocks noGrp="1"/>
          </p:cNvSpPr>
          <p:nvPr>
            <p:ph type="sldNum" sz="quarter" idx="15"/>
          </p:nvPr>
        </p:nvSpPr>
        <p:spPr/>
        <p:txBody>
          <a:bodyPr/>
          <a:lstStyle/>
          <a:p>
            <a:fld id="{8ABDC324-684B-9C44-A484-D2B69E2467CF}" type="slidenum">
              <a:rPr lang="en-US" smtClean="0"/>
              <a:pPr/>
              <a:t>‹#›</a:t>
            </a:fld>
            <a:endParaRPr lang="en-US"/>
          </a:p>
        </p:txBody>
      </p:sp>
    </p:spTree>
    <p:extLst>
      <p:ext uri="{BB962C8B-B14F-4D97-AF65-F5344CB8AC3E}">
        <p14:creationId xmlns:p14="http://schemas.microsoft.com/office/powerpoint/2010/main" val="1235339362"/>
      </p:ext>
    </p:extLst>
  </p:cSld>
  <p:clrMapOvr>
    <a:masterClrMapping/>
  </p:clrMapOvr>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verticle bullet">
    <p:spTree>
      <p:nvGrpSpPr>
        <p:cNvPr id="1" name=""/>
        <p:cNvGrpSpPr/>
        <p:nvPr/>
      </p:nvGrpSpPr>
      <p:grpSpPr>
        <a:xfrm>
          <a:off x="0" y="0"/>
          <a:ext cx="0" cy="0"/>
          <a:chOff x="0" y="0"/>
          <a:chExt cx="0" cy="0"/>
        </a:xfrm>
      </p:grpSpPr>
      <p:sp>
        <p:nvSpPr>
          <p:cNvPr id="8" name="Title">
            <a:extLst>
              <a:ext uri="{FF2B5EF4-FFF2-40B4-BE49-F238E27FC236}">
                <a16:creationId xmlns:a16="http://schemas.microsoft.com/office/drawing/2014/main" id="{BEB118F3-18F1-3D4F-8875-6DEF12C4AF7E}"/>
              </a:ext>
            </a:extLst>
          </p:cNvPr>
          <p:cNvSpPr>
            <a:spLocks noGrp="1"/>
          </p:cNvSpPr>
          <p:nvPr>
            <p:ph type="title" hasCustomPrompt="1"/>
          </p:nvPr>
        </p:nvSpPr>
        <p:spPr>
          <a:xfrm>
            <a:off x="149315" y="66526"/>
            <a:ext cx="2191563" cy="1243172"/>
          </a:xfrm>
        </p:spPr>
        <p:txBody>
          <a:bodyPr/>
          <a:lstStyle>
            <a:lvl1pPr>
              <a:defRPr>
                <a:latin typeface="Georgia" panose="02040502050405020303" pitchFamily="18" charset="0"/>
              </a:defRPr>
            </a:lvl1pPr>
          </a:lstStyle>
          <a:p>
            <a:r>
              <a:rPr lang="en-US" dirty="0"/>
              <a:t>Click to add title</a:t>
            </a:r>
          </a:p>
        </p:txBody>
      </p:sp>
      <p:sp>
        <p:nvSpPr>
          <p:cNvPr id="9" name="Subtitle">
            <a:extLst>
              <a:ext uri="{FF2B5EF4-FFF2-40B4-BE49-F238E27FC236}">
                <a16:creationId xmlns:a16="http://schemas.microsoft.com/office/drawing/2014/main" id="{AA6D0782-790C-514E-965F-639EC2EFC43D}"/>
              </a:ext>
            </a:extLst>
          </p:cNvPr>
          <p:cNvSpPr>
            <a:spLocks noGrp="1"/>
          </p:cNvSpPr>
          <p:nvPr>
            <p:ph type="body" sz="quarter" idx="14" hasCustomPrompt="1"/>
          </p:nvPr>
        </p:nvSpPr>
        <p:spPr>
          <a:xfrm>
            <a:off x="149315" y="2900920"/>
            <a:ext cx="2191563" cy="858838"/>
          </a:xfrm>
          <a:prstGeom prst="rect">
            <a:avLst/>
          </a:prstGeom>
        </p:spPr>
        <p:txBody>
          <a:bodyPr/>
          <a:lstStyle>
            <a:lvl1pPr marL="0" indent="0">
              <a:buNone/>
              <a:defRPr sz="1600" i="1">
                <a:solidFill>
                  <a:schemeClr val="bg1"/>
                </a:solidFill>
                <a:latin typeface="Georgia" panose="02040502050405020303" pitchFamily="18" charset="0"/>
              </a:defRPr>
            </a:lvl1pPr>
            <a:lvl2pPr marL="457200" indent="0">
              <a:buNone/>
              <a:defRPr sz="1600" i="1">
                <a:solidFill>
                  <a:schemeClr val="bg1"/>
                </a:solidFill>
                <a:latin typeface="Georgia" panose="02040502050405020303" pitchFamily="18" charset="0"/>
              </a:defRPr>
            </a:lvl2pPr>
            <a:lvl3pPr marL="914400" indent="0">
              <a:buNone/>
              <a:defRPr sz="1600" i="1">
                <a:solidFill>
                  <a:schemeClr val="bg1"/>
                </a:solidFill>
                <a:latin typeface="Georgia" panose="02040502050405020303" pitchFamily="18" charset="0"/>
              </a:defRPr>
            </a:lvl3pPr>
            <a:lvl4pPr marL="1371600" indent="0">
              <a:buNone/>
              <a:defRPr sz="1600" i="1">
                <a:solidFill>
                  <a:schemeClr val="bg1"/>
                </a:solidFill>
                <a:latin typeface="Georgia" panose="02040502050405020303" pitchFamily="18" charset="0"/>
              </a:defRPr>
            </a:lvl4pPr>
            <a:lvl5pPr marL="1828800" indent="0">
              <a:buNone/>
              <a:defRPr sz="1600" i="1">
                <a:solidFill>
                  <a:schemeClr val="bg1"/>
                </a:solidFill>
                <a:latin typeface="Georgia" panose="02040502050405020303" pitchFamily="18" charset="0"/>
              </a:defRPr>
            </a:lvl5pPr>
          </a:lstStyle>
          <a:p>
            <a:pPr lvl="0"/>
            <a:r>
              <a:rPr lang="en-US" dirty="0"/>
              <a:t>Click to add subtitle</a:t>
            </a:r>
          </a:p>
        </p:txBody>
      </p:sp>
      <p:sp>
        <p:nvSpPr>
          <p:cNvPr id="6" name="Box"/>
          <p:cNvSpPr>
            <a:spLocks noGrp="1"/>
          </p:cNvSpPr>
          <p:nvPr>
            <p:ph idx="1" hasCustomPrompt="1"/>
          </p:nvPr>
        </p:nvSpPr>
        <p:spPr>
          <a:xfrm>
            <a:off x="2660810" y="133351"/>
            <a:ext cx="6352855" cy="4453388"/>
          </a:xfrm>
          <a:prstGeom prst="rect">
            <a:avLst/>
          </a:prstGeom>
          <a:ln w="9525" cmpd="sng">
            <a:solidFill>
              <a:srgbClr val="6CACE4">
                <a:alpha val="20000"/>
              </a:srgbClr>
            </a:solidFill>
          </a:ln>
        </p:spPr>
        <p:txBody>
          <a:bodyPr/>
          <a:lstStyle>
            <a:lvl1pPr marL="292608" indent="-292608">
              <a:spcBef>
                <a:spcPts val="2400"/>
              </a:spcBef>
              <a:buClr>
                <a:srgbClr val="F98419"/>
              </a:buClr>
              <a:buSzPct val="80000"/>
              <a:buFont typeface="Arial" panose="020B0604020202020204" pitchFamily="34" charset="0"/>
              <a:buChar char="►"/>
              <a:defRPr lang="en-US" sz="1600" kern="1200" baseline="0" dirty="0" smtClean="0">
                <a:solidFill>
                  <a:schemeClr val="tx1"/>
                </a:solidFill>
                <a:latin typeface="+mn-lt"/>
                <a:ea typeface="+mn-ea"/>
                <a:cs typeface="+mn-cs"/>
              </a:defRPr>
            </a:lvl1pPr>
            <a:lvl2pPr marL="568325" indent="-284163">
              <a:spcBef>
                <a:spcPts val="0"/>
              </a:spcBef>
              <a:buClr>
                <a:srgbClr val="F98419"/>
              </a:buClr>
              <a:buSzPct val="80000"/>
              <a:buFont typeface="Arial" panose="020B0604020202020204" pitchFamily="34" charset="0"/>
              <a:buChar char="►"/>
              <a:defRPr sz="1600"/>
            </a:lvl2pPr>
            <a:lvl3pPr marL="803275" indent="-230188">
              <a:spcBef>
                <a:spcPts val="0"/>
              </a:spcBef>
              <a:buClr>
                <a:srgbClr val="F98419"/>
              </a:buClr>
              <a:buFont typeface="Arial" panose="020B0604020202020204" pitchFamily="34" charset="0"/>
              <a:buChar char="●"/>
              <a:tabLst/>
              <a:defRPr sz="16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18" name="Source">
            <a:extLst>
              <a:ext uri="{FF2B5EF4-FFF2-40B4-BE49-F238E27FC236}">
                <a16:creationId xmlns:a16="http://schemas.microsoft.com/office/drawing/2014/main" id="{927F2F75-61C2-7F4D-B62A-0F7C84901C38}"/>
              </a:ext>
            </a:extLst>
          </p:cNvPr>
          <p:cNvSpPr>
            <a:spLocks noGrp="1"/>
          </p:cNvSpPr>
          <p:nvPr>
            <p:ph idx="12" hasCustomPrompt="1"/>
          </p:nvPr>
        </p:nvSpPr>
        <p:spPr>
          <a:xfrm>
            <a:off x="2656330" y="4768214"/>
            <a:ext cx="5613729"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8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
        <p:nvSpPr>
          <p:cNvPr id="3" name="Slide Number">
            <a:extLst>
              <a:ext uri="{FF2B5EF4-FFF2-40B4-BE49-F238E27FC236}">
                <a16:creationId xmlns:a16="http://schemas.microsoft.com/office/drawing/2014/main" id="{30B9C482-9F3A-D44D-B933-0895BD3D6A85}"/>
              </a:ext>
            </a:extLst>
          </p:cNvPr>
          <p:cNvSpPr>
            <a:spLocks noGrp="1"/>
          </p:cNvSpPr>
          <p:nvPr>
            <p:ph type="sldNum" sz="quarter" idx="15"/>
          </p:nvPr>
        </p:nvSpPr>
        <p:spPr/>
        <p:txBody>
          <a:bodyPr/>
          <a:lstStyle/>
          <a:p>
            <a:fld id="{8ABDC324-684B-9C44-A484-D2B69E2467CF}" type="slidenum">
              <a:rPr lang="en-US" smtClean="0"/>
              <a:pPr/>
              <a:t>‹#›</a:t>
            </a:fld>
            <a:endParaRPr lang="en-US"/>
          </a:p>
        </p:txBody>
      </p:sp>
    </p:spTree>
    <p:extLst>
      <p:ext uri="{BB962C8B-B14F-4D97-AF65-F5344CB8AC3E}">
        <p14:creationId xmlns:p14="http://schemas.microsoft.com/office/powerpoint/2010/main" val="1165186517"/>
      </p:ext>
    </p:extLst>
  </p:cSld>
  <p:clrMapOvr>
    <a:masterClrMapping/>
  </p:clrMapOvr>
  <p:extLst>
    <p:ext uri="{DCECCB84-F9BA-43D5-87BE-67443E8EF086}">
      <p15:sldGuideLst xmlns:p15="http://schemas.microsoft.com/office/powerpoint/2012/main">
        <p15:guide id="1" orient="horz" pos="2940" userDrawn="1">
          <p15:clr>
            <a:srgbClr val="FBAE40"/>
          </p15:clr>
        </p15:guide>
        <p15:guide id="2" pos="3674" userDrawn="1">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verticle bullet top caption">
    <p:spTree>
      <p:nvGrpSpPr>
        <p:cNvPr id="1" name=""/>
        <p:cNvGrpSpPr/>
        <p:nvPr/>
      </p:nvGrpSpPr>
      <p:grpSpPr>
        <a:xfrm>
          <a:off x="0" y="0"/>
          <a:ext cx="0" cy="0"/>
          <a:chOff x="0" y="0"/>
          <a:chExt cx="0" cy="0"/>
        </a:xfrm>
      </p:grpSpPr>
      <p:sp>
        <p:nvSpPr>
          <p:cNvPr id="8" name="Title">
            <a:extLst>
              <a:ext uri="{FF2B5EF4-FFF2-40B4-BE49-F238E27FC236}">
                <a16:creationId xmlns:a16="http://schemas.microsoft.com/office/drawing/2014/main" id="{BEB118F3-18F1-3D4F-8875-6DEF12C4AF7E}"/>
              </a:ext>
            </a:extLst>
          </p:cNvPr>
          <p:cNvSpPr>
            <a:spLocks noGrp="1"/>
          </p:cNvSpPr>
          <p:nvPr>
            <p:ph type="title" hasCustomPrompt="1"/>
          </p:nvPr>
        </p:nvSpPr>
        <p:spPr>
          <a:xfrm>
            <a:off x="149315" y="66526"/>
            <a:ext cx="2191563" cy="1243172"/>
          </a:xfrm>
        </p:spPr>
        <p:txBody>
          <a:bodyPr/>
          <a:lstStyle>
            <a:lvl1pPr>
              <a:defRPr>
                <a:latin typeface="Georgia" panose="02040502050405020303" pitchFamily="18" charset="0"/>
              </a:defRPr>
            </a:lvl1pPr>
          </a:lstStyle>
          <a:p>
            <a:r>
              <a:rPr lang="en-US" dirty="0"/>
              <a:t>Click to add title</a:t>
            </a:r>
          </a:p>
        </p:txBody>
      </p:sp>
      <p:sp>
        <p:nvSpPr>
          <p:cNvPr id="9" name="Subtitle">
            <a:extLst>
              <a:ext uri="{FF2B5EF4-FFF2-40B4-BE49-F238E27FC236}">
                <a16:creationId xmlns:a16="http://schemas.microsoft.com/office/drawing/2014/main" id="{AA6D0782-790C-514E-965F-639EC2EFC43D}"/>
              </a:ext>
            </a:extLst>
          </p:cNvPr>
          <p:cNvSpPr>
            <a:spLocks noGrp="1"/>
          </p:cNvSpPr>
          <p:nvPr>
            <p:ph type="body" sz="quarter" idx="14" hasCustomPrompt="1"/>
          </p:nvPr>
        </p:nvSpPr>
        <p:spPr>
          <a:xfrm>
            <a:off x="149315" y="2900920"/>
            <a:ext cx="2191563" cy="858838"/>
          </a:xfrm>
          <a:prstGeom prst="rect">
            <a:avLst/>
          </a:prstGeom>
        </p:spPr>
        <p:txBody>
          <a:bodyPr/>
          <a:lstStyle>
            <a:lvl1pPr marL="0" indent="0">
              <a:buNone/>
              <a:defRPr sz="1600" i="1">
                <a:solidFill>
                  <a:schemeClr val="bg1"/>
                </a:solidFill>
                <a:latin typeface="Georgia" panose="02040502050405020303" pitchFamily="18" charset="0"/>
              </a:defRPr>
            </a:lvl1pPr>
            <a:lvl2pPr marL="457200" indent="0">
              <a:buNone/>
              <a:defRPr sz="1600" i="1">
                <a:solidFill>
                  <a:schemeClr val="bg1"/>
                </a:solidFill>
                <a:latin typeface="Georgia" panose="02040502050405020303" pitchFamily="18" charset="0"/>
              </a:defRPr>
            </a:lvl2pPr>
            <a:lvl3pPr marL="914400" indent="0">
              <a:buNone/>
              <a:defRPr sz="1600" i="1">
                <a:solidFill>
                  <a:schemeClr val="bg1"/>
                </a:solidFill>
                <a:latin typeface="Georgia" panose="02040502050405020303" pitchFamily="18" charset="0"/>
              </a:defRPr>
            </a:lvl3pPr>
            <a:lvl4pPr marL="1371600" indent="0">
              <a:buNone/>
              <a:defRPr sz="1600" i="1">
                <a:solidFill>
                  <a:schemeClr val="bg1"/>
                </a:solidFill>
                <a:latin typeface="Georgia" panose="02040502050405020303" pitchFamily="18" charset="0"/>
              </a:defRPr>
            </a:lvl4pPr>
            <a:lvl5pPr marL="1828800" indent="0">
              <a:buNone/>
              <a:defRPr sz="1600" i="1">
                <a:solidFill>
                  <a:schemeClr val="bg1"/>
                </a:solidFill>
                <a:latin typeface="Georgia" panose="02040502050405020303" pitchFamily="18" charset="0"/>
              </a:defRPr>
            </a:lvl5pPr>
          </a:lstStyle>
          <a:p>
            <a:pPr lvl="0"/>
            <a:r>
              <a:rPr lang="en-US" dirty="0"/>
              <a:t>Click to add subtitle</a:t>
            </a:r>
          </a:p>
        </p:txBody>
      </p:sp>
      <p:sp>
        <p:nvSpPr>
          <p:cNvPr id="7" name="Caption">
            <a:extLst>
              <a:ext uri="{FF2B5EF4-FFF2-40B4-BE49-F238E27FC236}">
                <a16:creationId xmlns:a16="http://schemas.microsoft.com/office/drawing/2014/main" id="{BF0B0AC2-CB02-3441-9CFB-637D27B1BC44}"/>
              </a:ext>
            </a:extLst>
          </p:cNvPr>
          <p:cNvSpPr>
            <a:spLocks noGrp="1"/>
          </p:cNvSpPr>
          <p:nvPr>
            <p:ph type="body" sz="quarter" idx="17" hasCustomPrompt="1"/>
          </p:nvPr>
        </p:nvSpPr>
        <p:spPr>
          <a:xfrm>
            <a:off x="2660810" y="133350"/>
            <a:ext cx="6352855" cy="386080"/>
          </a:xfrm>
          <a:prstGeom prst="rect">
            <a:avLst/>
          </a:prstGeom>
          <a:solidFill>
            <a:srgbClr val="418EDF">
              <a:alpha val="40000"/>
            </a:srgbClr>
          </a:solidFill>
          <a:ln>
            <a:noFill/>
          </a:ln>
        </p:spPr>
        <p:txBody>
          <a:bodyPr vert="horz" anchor="ctr"/>
          <a:lstStyle>
            <a:lvl1pPr marL="0" indent="0" algn="ctr">
              <a:buNone/>
              <a:defRPr sz="1400" baseline="0">
                <a:latin typeface="Georgia" panose="02040502050405020303" pitchFamily="18" charset="0"/>
              </a:defRPr>
            </a:lvl1pPr>
            <a:lvl2pPr marL="457200" indent="0">
              <a:buNone/>
              <a:defRPr/>
            </a:lvl2pPr>
          </a:lstStyle>
          <a:p>
            <a:pPr lvl="0"/>
            <a:r>
              <a:rPr lang="en-US" dirty="0"/>
              <a:t>Click to add subtitle</a:t>
            </a:r>
          </a:p>
        </p:txBody>
      </p:sp>
      <p:sp>
        <p:nvSpPr>
          <p:cNvPr id="6" name="Box"/>
          <p:cNvSpPr>
            <a:spLocks noGrp="1"/>
          </p:cNvSpPr>
          <p:nvPr>
            <p:ph idx="1" hasCustomPrompt="1"/>
          </p:nvPr>
        </p:nvSpPr>
        <p:spPr>
          <a:xfrm>
            <a:off x="2660810" y="615462"/>
            <a:ext cx="6352855" cy="3971274"/>
          </a:xfrm>
          <a:prstGeom prst="rect">
            <a:avLst/>
          </a:prstGeom>
          <a:ln w="9525" cmpd="sng">
            <a:solidFill>
              <a:srgbClr val="6CACE4">
                <a:alpha val="20000"/>
              </a:srgbClr>
            </a:solidFill>
          </a:ln>
        </p:spPr>
        <p:txBody>
          <a:bodyPr/>
          <a:lstStyle>
            <a:lvl1pPr marL="292608" indent="-292608">
              <a:spcBef>
                <a:spcPts val="2400"/>
              </a:spcBef>
              <a:buClr>
                <a:srgbClr val="F98419"/>
              </a:buClr>
              <a:buSzPct val="80000"/>
              <a:buFont typeface="Arial" panose="020B0604020202020204" pitchFamily="34" charset="0"/>
              <a:buChar char="►"/>
              <a:defRPr lang="en-US" sz="1600" kern="1200" baseline="0" dirty="0" smtClean="0">
                <a:solidFill>
                  <a:schemeClr val="tx1"/>
                </a:solidFill>
                <a:latin typeface="+mn-lt"/>
                <a:ea typeface="+mn-ea"/>
                <a:cs typeface="+mn-cs"/>
              </a:defRPr>
            </a:lvl1pPr>
            <a:lvl2pPr marL="568325" indent="-284163">
              <a:spcBef>
                <a:spcPts val="0"/>
              </a:spcBef>
              <a:buClr>
                <a:srgbClr val="F98419"/>
              </a:buClr>
              <a:buSzPct val="80000"/>
              <a:buFont typeface="Arial" panose="020B0604020202020204" pitchFamily="34" charset="0"/>
              <a:buChar char="►"/>
              <a:defRPr sz="1600"/>
            </a:lvl2pPr>
            <a:lvl3pPr marL="803275" indent="-230188">
              <a:spcBef>
                <a:spcPts val="0"/>
              </a:spcBef>
              <a:buClr>
                <a:srgbClr val="F98419"/>
              </a:buClr>
              <a:buFont typeface="Arial" panose="020B0604020202020204" pitchFamily="34" charset="0"/>
              <a:buChar char="●"/>
              <a:tabLst/>
              <a:defRPr sz="16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11" name="Source">
            <a:extLst>
              <a:ext uri="{FF2B5EF4-FFF2-40B4-BE49-F238E27FC236}">
                <a16:creationId xmlns:a16="http://schemas.microsoft.com/office/drawing/2014/main" id="{36165B48-FFD2-4145-8F08-E540D52C377E}"/>
              </a:ext>
            </a:extLst>
          </p:cNvPr>
          <p:cNvSpPr>
            <a:spLocks noGrp="1"/>
          </p:cNvSpPr>
          <p:nvPr>
            <p:ph idx="12" hasCustomPrompt="1"/>
          </p:nvPr>
        </p:nvSpPr>
        <p:spPr>
          <a:xfrm>
            <a:off x="2656330" y="4768214"/>
            <a:ext cx="5613729"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8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
        <p:nvSpPr>
          <p:cNvPr id="3" name="Slide Number">
            <a:extLst>
              <a:ext uri="{FF2B5EF4-FFF2-40B4-BE49-F238E27FC236}">
                <a16:creationId xmlns:a16="http://schemas.microsoft.com/office/drawing/2014/main" id="{44011FEB-98C2-574D-A4C2-E73E660161CC}"/>
              </a:ext>
            </a:extLst>
          </p:cNvPr>
          <p:cNvSpPr>
            <a:spLocks noGrp="1"/>
          </p:cNvSpPr>
          <p:nvPr>
            <p:ph type="sldNum" sz="quarter" idx="18"/>
          </p:nvPr>
        </p:nvSpPr>
        <p:spPr/>
        <p:txBody>
          <a:bodyPr/>
          <a:lstStyle/>
          <a:p>
            <a:fld id="{8ABDC324-684B-9C44-A484-D2B69E2467CF}" type="slidenum">
              <a:rPr lang="en-US" smtClean="0"/>
              <a:pPr/>
              <a:t>‹#›</a:t>
            </a:fld>
            <a:endParaRPr lang="en-US"/>
          </a:p>
        </p:txBody>
      </p:sp>
    </p:spTree>
    <p:extLst>
      <p:ext uri="{BB962C8B-B14F-4D97-AF65-F5344CB8AC3E}">
        <p14:creationId xmlns:p14="http://schemas.microsoft.com/office/powerpoint/2010/main" val="2770756452"/>
      </p:ext>
    </p:extLst>
  </p:cSld>
  <p:clrMapOvr>
    <a:masterClrMapping/>
  </p:clrMapOvr>
  <p:extLst>
    <p:ext uri="{DCECCB84-F9BA-43D5-87BE-67443E8EF086}">
      <p15:sldGuideLst xmlns:p15="http://schemas.microsoft.com/office/powerpoint/2012/main">
        <p15:guide id="1" orient="horz" pos="2940">
          <p15:clr>
            <a:srgbClr val="FBAE40"/>
          </p15:clr>
        </p15:guide>
        <p15:guide id="2" pos="3674">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verticle bullet bottom caption">
    <p:spTree>
      <p:nvGrpSpPr>
        <p:cNvPr id="1" name=""/>
        <p:cNvGrpSpPr/>
        <p:nvPr/>
      </p:nvGrpSpPr>
      <p:grpSpPr>
        <a:xfrm>
          <a:off x="0" y="0"/>
          <a:ext cx="0" cy="0"/>
          <a:chOff x="0" y="0"/>
          <a:chExt cx="0" cy="0"/>
        </a:xfrm>
      </p:grpSpPr>
      <p:sp>
        <p:nvSpPr>
          <p:cNvPr id="8" name="Title">
            <a:extLst>
              <a:ext uri="{FF2B5EF4-FFF2-40B4-BE49-F238E27FC236}">
                <a16:creationId xmlns:a16="http://schemas.microsoft.com/office/drawing/2014/main" id="{BEB118F3-18F1-3D4F-8875-6DEF12C4AF7E}"/>
              </a:ext>
            </a:extLst>
          </p:cNvPr>
          <p:cNvSpPr>
            <a:spLocks noGrp="1"/>
          </p:cNvSpPr>
          <p:nvPr>
            <p:ph type="title" hasCustomPrompt="1"/>
          </p:nvPr>
        </p:nvSpPr>
        <p:spPr>
          <a:xfrm>
            <a:off x="149315" y="66526"/>
            <a:ext cx="2191563" cy="1243172"/>
          </a:xfrm>
        </p:spPr>
        <p:txBody>
          <a:bodyPr/>
          <a:lstStyle>
            <a:lvl1pPr>
              <a:defRPr>
                <a:latin typeface="Georgia" panose="02040502050405020303" pitchFamily="18" charset="0"/>
              </a:defRPr>
            </a:lvl1pPr>
          </a:lstStyle>
          <a:p>
            <a:r>
              <a:rPr lang="en-US" dirty="0"/>
              <a:t>Click to add title</a:t>
            </a:r>
          </a:p>
        </p:txBody>
      </p:sp>
      <p:sp>
        <p:nvSpPr>
          <p:cNvPr id="9" name="Subtitle">
            <a:extLst>
              <a:ext uri="{FF2B5EF4-FFF2-40B4-BE49-F238E27FC236}">
                <a16:creationId xmlns:a16="http://schemas.microsoft.com/office/drawing/2014/main" id="{AA6D0782-790C-514E-965F-639EC2EFC43D}"/>
              </a:ext>
            </a:extLst>
          </p:cNvPr>
          <p:cNvSpPr>
            <a:spLocks noGrp="1"/>
          </p:cNvSpPr>
          <p:nvPr>
            <p:ph type="body" sz="quarter" idx="14" hasCustomPrompt="1"/>
          </p:nvPr>
        </p:nvSpPr>
        <p:spPr>
          <a:xfrm>
            <a:off x="149315" y="2900920"/>
            <a:ext cx="2191563" cy="858838"/>
          </a:xfrm>
          <a:prstGeom prst="rect">
            <a:avLst/>
          </a:prstGeom>
        </p:spPr>
        <p:txBody>
          <a:bodyPr/>
          <a:lstStyle>
            <a:lvl1pPr marL="0" indent="0">
              <a:buNone/>
              <a:defRPr sz="1600" i="1">
                <a:solidFill>
                  <a:schemeClr val="bg1"/>
                </a:solidFill>
                <a:latin typeface="Georgia" panose="02040502050405020303" pitchFamily="18" charset="0"/>
              </a:defRPr>
            </a:lvl1pPr>
            <a:lvl2pPr marL="457200" indent="0">
              <a:buNone/>
              <a:defRPr sz="1600" i="1">
                <a:solidFill>
                  <a:schemeClr val="bg1"/>
                </a:solidFill>
                <a:latin typeface="Georgia" panose="02040502050405020303" pitchFamily="18" charset="0"/>
              </a:defRPr>
            </a:lvl2pPr>
            <a:lvl3pPr marL="914400" indent="0">
              <a:buNone/>
              <a:defRPr sz="1600" i="1">
                <a:solidFill>
                  <a:schemeClr val="bg1"/>
                </a:solidFill>
                <a:latin typeface="Georgia" panose="02040502050405020303" pitchFamily="18" charset="0"/>
              </a:defRPr>
            </a:lvl3pPr>
            <a:lvl4pPr marL="1371600" indent="0">
              <a:buNone/>
              <a:defRPr sz="1600" i="1">
                <a:solidFill>
                  <a:schemeClr val="bg1"/>
                </a:solidFill>
                <a:latin typeface="Georgia" panose="02040502050405020303" pitchFamily="18" charset="0"/>
              </a:defRPr>
            </a:lvl4pPr>
            <a:lvl5pPr marL="1828800" indent="0">
              <a:buNone/>
              <a:defRPr sz="1600" i="1">
                <a:solidFill>
                  <a:schemeClr val="bg1"/>
                </a:solidFill>
                <a:latin typeface="Georgia" panose="02040502050405020303" pitchFamily="18" charset="0"/>
              </a:defRPr>
            </a:lvl5pPr>
          </a:lstStyle>
          <a:p>
            <a:pPr lvl="0"/>
            <a:r>
              <a:rPr lang="en-US" dirty="0"/>
              <a:t>Click to add subtitle</a:t>
            </a:r>
          </a:p>
        </p:txBody>
      </p:sp>
      <p:sp>
        <p:nvSpPr>
          <p:cNvPr id="6" name="Box"/>
          <p:cNvSpPr>
            <a:spLocks noGrp="1"/>
          </p:cNvSpPr>
          <p:nvPr>
            <p:ph idx="1" hasCustomPrompt="1"/>
          </p:nvPr>
        </p:nvSpPr>
        <p:spPr>
          <a:xfrm>
            <a:off x="2660810" y="133350"/>
            <a:ext cx="6352855" cy="4046855"/>
          </a:xfrm>
          <a:prstGeom prst="rect">
            <a:avLst/>
          </a:prstGeom>
          <a:ln w="9525" cmpd="sng">
            <a:solidFill>
              <a:srgbClr val="6CACE4">
                <a:alpha val="20000"/>
              </a:srgbClr>
            </a:solidFill>
          </a:ln>
        </p:spPr>
        <p:txBody>
          <a:bodyPr/>
          <a:lstStyle>
            <a:lvl1pPr marL="292608" indent="-292608">
              <a:spcBef>
                <a:spcPts val="2400"/>
              </a:spcBef>
              <a:buClr>
                <a:srgbClr val="F98419"/>
              </a:buClr>
              <a:buSzPct val="80000"/>
              <a:buFont typeface="Arial" panose="020B0604020202020204" pitchFamily="34" charset="0"/>
              <a:buChar char="►"/>
              <a:defRPr lang="en-US" sz="1600" kern="1200" baseline="0" dirty="0" smtClean="0">
                <a:solidFill>
                  <a:schemeClr val="tx1"/>
                </a:solidFill>
                <a:latin typeface="+mn-lt"/>
                <a:ea typeface="+mn-ea"/>
                <a:cs typeface="+mn-cs"/>
              </a:defRPr>
            </a:lvl1pPr>
            <a:lvl2pPr marL="568325" indent="-284163">
              <a:spcBef>
                <a:spcPts val="0"/>
              </a:spcBef>
              <a:buClr>
                <a:srgbClr val="F98419"/>
              </a:buClr>
              <a:buSzPct val="80000"/>
              <a:buFont typeface="Arial" panose="020B0604020202020204" pitchFamily="34" charset="0"/>
              <a:buChar char="►"/>
              <a:defRPr sz="1600"/>
            </a:lvl2pPr>
            <a:lvl3pPr marL="803275" indent="-230188">
              <a:spcBef>
                <a:spcPts val="0"/>
              </a:spcBef>
              <a:buClr>
                <a:srgbClr val="F98419"/>
              </a:buClr>
              <a:buFont typeface="Arial" panose="020B0604020202020204" pitchFamily="34" charset="0"/>
              <a:buChar char="●"/>
              <a:tabLst/>
              <a:defRPr sz="16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7" name="Caption">
            <a:extLst>
              <a:ext uri="{FF2B5EF4-FFF2-40B4-BE49-F238E27FC236}">
                <a16:creationId xmlns:a16="http://schemas.microsoft.com/office/drawing/2014/main" id="{170E650C-7BC4-504B-B5E1-CD2B065D7BE1}"/>
              </a:ext>
            </a:extLst>
          </p:cNvPr>
          <p:cNvSpPr>
            <a:spLocks noGrp="1"/>
          </p:cNvSpPr>
          <p:nvPr>
            <p:ph type="body" sz="quarter" idx="17" hasCustomPrompt="1"/>
          </p:nvPr>
        </p:nvSpPr>
        <p:spPr>
          <a:xfrm>
            <a:off x="2660810" y="4200659"/>
            <a:ext cx="6352855" cy="386080"/>
          </a:xfrm>
          <a:prstGeom prst="rect">
            <a:avLst/>
          </a:prstGeom>
          <a:solidFill>
            <a:srgbClr val="418EDF">
              <a:alpha val="40000"/>
            </a:srgbClr>
          </a:solidFill>
          <a:ln>
            <a:noFill/>
          </a:ln>
        </p:spPr>
        <p:txBody>
          <a:bodyPr vert="horz" anchor="ctr"/>
          <a:lstStyle>
            <a:lvl1pPr marL="0" indent="0" algn="ctr">
              <a:buNone/>
              <a:defRPr sz="1400" baseline="0">
                <a:latin typeface="Georgia" panose="02040502050405020303" pitchFamily="18" charset="0"/>
              </a:defRPr>
            </a:lvl1pPr>
            <a:lvl2pPr marL="457200" indent="0">
              <a:buNone/>
              <a:defRPr/>
            </a:lvl2pPr>
          </a:lstStyle>
          <a:p>
            <a:pPr lvl="0"/>
            <a:r>
              <a:rPr lang="en-US" dirty="0"/>
              <a:t>Click to add caption</a:t>
            </a:r>
          </a:p>
        </p:txBody>
      </p:sp>
      <p:sp>
        <p:nvSpPr>
          <p:cNvPr id="11" name="Source">
            <a:extLst>
              <a:ext uri="{FF2B5EF4-FFF2-40B4-BE49-F238E27FC236}">
                <a16:creationId xmlns:a16="http://schemas.microsoft.com/office/drawing/2014/main" id="{C9DCADE6-0E0E-FA47-818D-FA310DA45624}"/>
              </a:ext>
            </a:extLst>
          </p:cNvPr>
          <p:cNvSpPr>
            <a:spLocks noGrp="1"/>
          </p:cNvSpPr>
          <p:nvPr>
            <p:ph idx="12" hasCustomPrompt="1"/>
          </p:nvPr>
        </p:nvSpPr>
        <p:spPr>
          <a:xfrm>
            <a:off x="2656330" y="4768214"/>
            <a:ext cx="5613729"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8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
        <p:nvSpPr>
          <p:cNvPr id="3" name="Slide Number">
            <a:extLst>
              <a:ext uri="{FF2B5EF4-FFF2-40B4-BE49-F238E27FC236}">
                <a16:creationId xmlns:a16="http://schemas.microsoft.com/office/drawing/2014/main" id="{D7810D85-70E0-A244-91F9-3B441F4C644C}"/>
              </a:ext>
            </a:extLst>
          </p:cNvPr>
          <p:cNvSpPr>
            <a:spLocks noGrp="1"/>
          </p:cNvSpPr>
          <p:nvPr>
            <p:ph type="sldNum" sz="quarter" idx="18"/>
          </p:nvPr>
        </p:nvSpPr>
        <p:spPr/>
        <p:txBody>
          <a:bodyPr/>
          <a:lstStyle/>
          <a:p>
            <a:fld id="{8ABDC324-684B-9C44-A484-D2B69E2467CF}" type="slidenum">
              <a:rPr lang="en-US" smtClean="0"/>
              <a:pPr/>
              <a:t>‹#›</a:t>
            </a:fld>
            <a:endParaRPr lang="en-US"/>
          </a:p>
        </p:txBody>
      </p:sp>
    </p:spTree>
    <p:extLst>
      <p:ext uri="{BB962C8B-B14F-4D97-AF65-F5344CB8AC3E}">
        <p14:creationId xmlns:p14="http://schemas.microsoft.com/office/powerpoint/2010/main" val="55545132"/>
      </p:ext>
    </p:extLst>
  </p:cSld>
  <p:clrMapOvr>
    <a:masterClrMapping/>
  </p:clrMapOvr>
  <p:extLst>
    <p:ext uri="{DCECCB84-F9BA-43D5-87BE-67443E8EF086}">
      <p15:sldGuideLst xmlns:p15="http://schemas.microsoft.com/office/powerpoint/2012/main">
        <p15:guide id="1" orient="horz" pos="2940">
          <p15:clr>
            <a:srgbClr val="FBAE40"/>
          </p15:clr>
        </p15:guide>
        <p15:guide id="2" pos="3674">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verticle bullet 2 col">
    <p:spTree>
      <p:nvGrpSpPr>
        <p:cNvPr id="1" name=""/>
        <p:cNvGrpSpPr/>
        <p:nvPr/>
      </p:nvGrpSpPr>
      <p:grpSpPr>
        <a:xfrm>
          <a:off x="0" y="0"/>
          <a:ext cx="0" cy="0"/>
          <a:chOff x="0" y="0"/>
          <a:chExt cx="0" cy="0"/>
        </a:xfrm>
      </p:grpSpPr>
      <p:sp>
        <p:nvSpPr>
          <p:cNvPr id="8" name="Title">
            <a:extLst>
              <a:ext uri="{FF2B5EF4-FFF2-40B4-BE49-F238E27FC236}">
                <a16:creationId xmlns:a16="http://schemas.microsoft.com/office/drawing/2014/main" id="{BEB118F3-18F1-3D4F-8875-6DEF12C4AF7E}"/>
              </a:ext>
            </a:extLst>
          </p:cNvPr>
          <p:cNvSpPr>
            <a:spLocks noGrp="1"/>
          </p:cNvSpPr>
          <p:nvPr>
            <p:ph type="title" hasCustomPrompt="1"/>
          </p:nvPr>
        </p:nvSpPr>
        <p:spPr>
          <a:xfrm>
            <a:off x="149315" y="66526"/>
            <a:ext cx="2191563" cy="1243172"/>
          </a:xfrm>
        </p:spPr>
        <p:txBody>
          <a:bodyPr/>
          <a:lstStyle>
            <a:lvl1pPr>
              <a:defRPr>
                <a:latin typeface="Georgia" panose="02040502050405020303" pitchFamily="18" charset="0"/>
              </a:defRPr>
            </a:lvl1pPr>
          </a:lstStyle>
          <a:p>
            <a:r>
              <a:rPr lang="en-US" dirty="0"/>
              <a:t>Click to add title</a:t>
            </a:r>
          </a:p>
        </p:txBody>
      </p:sp>
      <p:sp>
        <p:nvSpPr>
          <p:cNvPr id="9" name="Subtitle">
            <a:extLst>
              <a:ext uri="{FF2B5EF4-FFF2-40B4-BE49-F238E27FC236}">
                <a16:creationId xmlns:a16="http://schemas.microsoft.com/office/drawing/2014/main" id="{AA6D0782-790C-514E-965F-639EC2EFC43D}"/>
              </a:ext>
            </a:extLst>
          </p:cNvPr>
          <p:cNvSpPr>
            <a:spLocks noGrp="1"/>
          </p:cNvSpPr>
          <p:nvPr>
            <p:ph type="body" sz="quarter" idx="14" hasCustomPrompt="1"/>
          </p:nvPr>
        </p:nvSpPr>
        <p:spPr>
          <a:xfrm>
            <a:off x="149315" y="2900920"/>
            <a:ext cx="2191563" cy="858838"/>
          </a:xfrm>
          <a:prstGeom prst="rect">
            <a:avLst/>
          </a:prstGeom>
        </p:spPr>
        <p:txBody>
          <a:bodyPr/>
          <a:lstStyle>
            <a:lvl1pPr marL="0" indent="0">
              <a:buNone/>
              <a:defRPr sz="1600" i="1">
                <a:solidFill>
                  <a:schemeClr val="bg1"/>
                </a:solidFill>
                <a:latin typeface="Georgia" panose="02040502050405020303" pitchFamily="18" charset="0"/>
              </a:defRPr>
            </a:lvl1pPr>
            <a:lvl2pPr marL="457200" indent="0">
              <a:buNone/>
              <a:defRPr sz="1600" i="1">
                <a:solidFill>
                  <a:schemeClr val="bg1"/>
                </a:solidFill>
                <a:latin typeface="Georgia" panose="02040502050405020303" pitchFamily="18" charset="0"/>
              </a:defRPr>
            </a:lvl2pPr>
            <a:lvl3pPr marL="914400" indent="0">
              <a:buNone/>
              <a:defRPr sz="1600" i="1">
                <a:solidFill>
                  <a:schemeClr val="bg1"/>
                </a:solidFill>
                <a:latin typeface="Georgia" panose="02040502050405020303" pitchFamily="18" charset="0"/>
              </a:defRPr>
            </a:lvl3pPr>
            <a:lvl4pPr marL="1371600" indent="0">
              <a:buNone/>
              <a:defRPr sz="1600" i="1">
                <a:solidFill>
                  <a:schemeClr val="bg1"/>
                </a:solidFill>
                <a:latin typeface="Georgia" panose="02040502050405020303" pitchFamily="18" charset="0"/>
              </a:defRPr>
            </a:lvl4pPr>
            <a:lvl5pPr marL="1828800" indent="0">
              <a:buNone/>
              <a:defRPr sz="1600" i="1">
                <a:solidFill>
                  <a:schemeClr val="bg1"/>
                </a:solidFill>
                <a:latin typeface="Georgia" panose="02040502050405020303" pitchFamily="18" charset="0"/>
              </a:defRPr>
            </a:lvl5pPr>
          </a:lstStyle>
          <a:p>
            <a:pPr lvl="0"/>
            <a:r>
              <a:rPr lang="en-US" dirty="0"/>
              <a:t>Click to add subtitle</a:t>
            </a:r>
          </a:p>
        </p:txBody>
      </p:sp>
      <p:sp>
        <p:nvSpPr>
          <p:cNvPr id="12" name="Box">
            <a:extLst>
              <a:ext uri="{FF2B5EF4-FFF2-40B4-BE49-F238E27FC236}">
                <a16:creationId xmlns:a16="http://schemas.microsoft.com/office/drawing/2014/main" id="{64242F61-8EA4-184F-A007-5A8550FDE1B1}"/>
              </a:ext>
            </a:extLst>
          </p:cNvPr>
          <p:cNvSpPr>
            <a:spLocks noGrp="1"/>
          </p:cNvSpPr>
          <p:nvPr>
            <p:ph idx="19" hasCustomPrompt="1"/>
          </p:nvPr>
        </p:nvSpPr>
        <p:spPr>
          <a:xfrm>
            <a:off x="2660811" y="133350"/>
            <a:ext cx="3106944" cy="4453390"/>
          </a:xfrm>
          <a:prstGeom prst="rect">
            <a:avLst/>
          </a:prstGeom>
          <a:ln w="9525" cmpd="sng">
            <a:solidFill>
              <a:srgbClr val="6CACE4">
                <a:alpha val="20000"/>
              </a:srgbClr>
            </a:solidFill>
          </a:ln>
        </p:spPr>
        <p:txBody>
          <a:bodyPr/>
          <a:lstStyle>
            <a:lvl1pPr marL="292608" indent="-292608">
              <a:spcBef>
                <a:spcPts val="2400"/>
              </a:spcBef>
              <a:buClr>
                <a:srgbClr val="F98419"/>
              </a:buClr>
              <a:buSzPct val="80000"/>
              <a:buFont typeface="Arial" panose="020B0604020202020204" pitchFamily="34" charset="0"/>
              <a:buChar char="►"/>
              <a:defRPr lang="en-US" sz="1600" kern="1200" baseline="0" dirty="0" smtClean="0">
                <a:solidFill>
                  <a:schemeClr val="tx1"/>
                </a:solidFill>
                <a:latin typeface="+mn-lt"/>
                <a:ea typeface="+mn-ea"/>
                <a:cs typeface="+mn-cs"/>
              </a:defRPr>
            </a:lvl1pPr>
            <a:lvl2pPr marL="568325" indent="-284163">
              <a:spcBef>
                <a:spcPts val="0"/>
              </a:spcBef>
              <a:buClr>
                <a:srgbClr val="F98419"/>
              </a:buClr>
              <a:buSzPct val="80000"/>
              <a:buFont typeface="Arial" panose="020B0604020202020204" pitchFamily="34" charset="0"/>
              <a:buChar char="►"/>
              <a:defRPr sz="1600"/>
            </a:lvl2pPr>
            <a:lvl3pPr marL="803275" indent="-230188">
              <a:spcBef>
                <a:spcPts val="0"/>
              </a:spcBef>
              <a:buClr>
                <a:srgbClr val="F98419"/>
              </a:buClr>
              <a:buFont typeface="Arial" panose="020B0604020202020204" pitchFamily="34" charset="0"/>
              <a:buChar char="●"/>
              <a:tabLst/>
              <a:defRPr sz="16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13" name="Box">
            <a:extLst>
              <a:ext uri="{FF2B5EF4-FFF2-40B4-BE49-F238E27FC236}">
                <a16:creationId xmlns:a16="http://schemas.microsoft.com/office/drawing/2014/main" id="{FEBC8032-C187-4042-83C3-7E9A8BC37CEF}"/>
              </a:ext>
            </a:extLst>
          </p:cNvPr>
          <p:cNvSpPr>
            <a:spLocks noGrp="1"/>
          </p:cNvSpPr>
          <p:nvPr>
            <p:ph idx="20" hasCustomPrompt="1"/>
          </p:nvPr>
        </p:nvSpPr>
        <p:spPr>
          <a:xfrm>
            <a:off x="5906393" y="133349"/>
            <a:ext cx="3106944" cy="4453390"/>
          </a:xfrm>
          <a:prstGeom prst="rect">
            <a:avLst/>
          </a:prstGeom>
          <a:ln w="9525" cmpd="sng">
            <a:solidFill>
              <a:srgbClr val="6CACE4">
                <a:alpha val="20000"/>
              </a:srgbClr>
            </a:solidFill>
          </a:ln>
        </p:spPr>
        <p:txBody>
          <a:bodyPr/>
          <a:lstStyle>
            <a:lvl1pPr marL="292608" indent="-292608">
              <a:spcBef>
                <a:spcPts val="2400"/>
              </a:spcBef>
              <a:buClr>
                <a:srgbClr val="F98419"/>
              </a:buClr>
              <a:buSzPct val="80000"/>
              <a:buFont typeface="Arial" panose="020B0604020202020204" pitchFamily="34" charset="0"/>
              <a:buChar char="►"/>
              <a:defRPr lang="en-US" sz="1600" kern="1200" baseline="0" dirty="0" smtClean="0">
                <a:solidFill>
                  <a:schemeClr val="tx1"/>
                </a:solidFill>
                <a:latin typeface="+mn-lt"/>
                <a:ea typeface="+mn-ea"/>
                <a:cs typeface="+mn-cs"/>
              </a:defRPr>
            </a:lvl1pPr>
            <a:lvl2pPr marL="568325" indent="-284163">
              <a:spcBef>
                <a:spcPts val="0"/>
              </a:spcBef>
              <a:buClr>
                <a:srgbClr val="F98419"/>
              </a:buClr>
              <a:buSzPct val="80000"/>
              <a:buFont typeface="Arial" panose="020B0604020202020204" pitchFamily="34" charset="0"/>
              <a:buChar char="►"/>
              <a:defRPr sz="1600"/>
            </a:lvl2pPr>
            <a:lvl3pPr marL="803275" indent="-230188">
              <a:spcBef>
                <a:spcPts val="0"/>
              </a:spcBef>
              <a:buClr>
                <a:srgbClr val="F98419"/>
              </a:buClr>
              <a:buFont typeface="Arial" panose="020B0604020202020204" pitchFamily="34" charset="0"/>
              <a:buChar char="●"/>
              <a:tabLst/>
              <a:defRPr sz="16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14" name="Source">
            <a:extLst>
              <a:ext uri="{FF2B5EF4-FFF2-40B4-BE49-F238E27FC236}">
                <a16:creationId xmlns:a16="http://schemas.microsoft.com/office/drawing/2014/main" id="{09381382-8F19-FB4E-BF17-77735A328C5D}"/>
              </a:ext>
            </a:extLst>
          </p:cNvPr>
          <p:cNvSpPr>
            <a:spLocks noGrp="1"/>
          </p:cNvSpPr>
          <p:nvPr>
            <p:ph idx="12" hasCustomPrompt="1"/>
          </p:nvPr>
        </p:nvSpPr>
        <p:spPr>
          <a:xfrm>
            <a:off x="2656330" y="4768214"/>
            <a:ext cx="5613729"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8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
        <p:nvSpPr>
          <p:cNvPr id="3" name="Slide Number">
            <a:extLst>
              <a:ext uri="{FF2B5EF4-FFF2-40B4-BE49-F238E27FC236}">
                <a16:creationId xmlns:a16="http://schemas.microsoft.com/office/drawing/2014/main" id="{0E449127-7A5A-2B4F-AF5F-1185952D7945}"/>
              </a:ext>
            </a:extLst>
          </p:cNvPr>
          <p:cNvSpPr>
            <a:spLocks noGrp="1"/>
          </p:cNvSpPr>
          <p:nvPr>
            <p:ph type="sldNum" sz="quarter" idx="21"/>
          </p:nvPr>
        </p:nvSpPr>
        <p:spPr/>
        <p:txBody>
          <a:bodyPr/>
          <a:lstStyle/>
          <a:p>
            <a:fld id="{8ABDC324-684B-9C44-A484-D2B69E2467CF}" type="slidenum">
              <a:rPr lang="en-US" smtClean="0"/>
              <a:pPr/>
              <a:t>‹#›</a:t>
            </a:fld>
            <a:endParaRPr lang="en-US"/>
          </a:p>
        </p:txBody>
      </p:sp>
    </p:spTree>
    <p:extLst>
      <p:ext uri="{BB962C8B-B14F-4D97-AF65-F5344CB8AC3E}">
        <p14:creationId xmlns:p14="http://schemas.microsoft.com/office/powerpoint/2010/main" val="2956670181"/>
      </p:ext>
    </p:extLst>
  </p:cSld>
  <p:clrMapOvr>
    <a:masterClrMapping/>
  </p:clrMapOvr>
  <p:extLst>
    <p:ext uri="{DCECCB84-F9BA-43D5-87BE-67443E8EF086}">
      <p15:sldGuideLst xmlns:p15="http://schemas.microsoft.com/office/powerpoint/2012/main">
        <p15:guide id="1" orient="horz" pos="2940">
          <p15:clr>
            <a:srgbClr val="FBAE40"/>
          </p15:clr>
        </p15:guide>
        <p15:guide id="2" pos="3674">
          <p15:clr>
            <a:srgbClr val="FBAE4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verticle bullet 2 col top captions">
    <p:spTree>
      <p:nvGrpSpPr>
        <p:cNvPr id="1" name=""/>
        <p:cNvGrpSpPr/>
        <p:nvPr/>
      </p:nvGrpSpPr>
      <p:grpSpPr>
        <a:xfrm>
          <a:off x="0" y="0"/>
          <a:ext cx="0" cy="0"/>
          <a:chOff x="0" y="0"/>
          <a:chExt cx="0" cy="0"/>
        </a:xfrm>
      </p:grpSpPr>
      <p:sp>
        <p:nvSpPr>
          <p:cNvPr id="8" name="Title">
            <a:extLst>
              <a:ext uri="{FF2B5EF4-FFF2-40B4-BE49-F238E27FC236}">
                <a16:creationId xmlns:a16="http://schemas.microsoft.com/office/drawing/2014/main" id="{BEB118F3-18F1-3D4F-8875-6DEF12C4AF7E}"/>
              </a:ext>
            </a:extLst>
          </p:cNvPr>
          <p:cNvSpPr>
            <a:spLocks noGrp="1"/>
          </p:cNvSpPr>
          <p:nvPr>
            <p:ph type="title" hasCustomPrompt="1"/>
          </p:nvPr>
        </p:nvSpPr>
        <p:spPr>
          <a:xfrm>
            <a:off x="149315" y="66526"/>
            <a:ext cx="2191563" cy="1243172"/>
          </a:xfrm>
        </p:spPr>
        <p:txBody>
          <a:bodyPr/>
          <a:lstStyle>
            <a:lvl1pPr>
              <a:defRPr>
                <a:latin typeface="Georgia" panose="02040502050405020303" pitchFamily="18" charset="0"/>
              </a:defRPr>
            </a:lvl1pPr>
          </a:lstStyle>
          <a:p>
            <a:r>
              <a:rPr lang="en-US" dirty="0"/>
              <a:t>Click to add title</a:t>
            </a:r>
          </a:p>
        </p:txBody>
      </p:sp>
      <p:sp>
        <p:nvSpPr>
          <p:cNvPr id="9" name="Subtitle">
            <a:extLst>
              <a:ext uri="{FF2B5EF4-FFF2-40B4-BE49-F238E27FC236}">
                <a16:creationId xmlns:a16="http://schemas.microsoft.com/office/drawing/2014/main" id="{AA6D0782-790C-514E-965F-639EC2EFC43D}"/>
              </a:ext>
            </a:extLst>
          </p:cNvPr>
          <p:cNvSpPr>
            <a:spLocks noGrp="1"/>
          </p:cNvSpPr>
          <p:nvPr>
            <p:ph type="body" sz="quarter" idx="14" hasCustomPrompt="1"/>
          </p:nvPr>
        </p:nvSpPr>
        <p:spPr>
          <a:xfrm>
            <a:off x="149315" y="2900920"/>
            <a:ext cx="2191563" cy="858838"/>
          </a:xfrm>
          <a:prstGeom prst="rect">
            <a:avLst/>
          </a:prstGeom>
        </p:spPr>
        <p:txBody>
          <a:bodyPr/>
          <a:lstStyle>
            <a:lvl1pPr marL="0" indent="0">
              <a:buNone/>
              <a:defRPr sz="1600" i="1">
                <a:solidFill>
                  <a:schemeClr val="bg1"/>
                </a:solidFill>
                <a:latin typeface="Georgia" panose="02040502050405020303" pitchFamily="18" charset="0"/>
              </a:defRPr>
            </a:lvl1pPr>
            <a:lvl2pPr marL="457200" indent="0">
              <a:buNone/>
              <a:defRPr sz="1600" i="1">
                <a:solidFill>
                  <a:schemeClr val="bg1"/>
                </a:solidFill>
                <a:latin typeface="Georgia" panose="02040502050405020303" pitchFamily="18" charset="0"/>
              </a:defRPr>
            </a:lvl2pPr>
            <a:lvl3pPr marL="914400" indent="0">
              <a:buNone/>
              <a:defRPr sz="1600" i="1">
                <a:solidFill>
                  <a:schemeClr val="bg1"/>
                </a:solidFill>
                <a:latin typeface="Georgia" panose="02040502050405020303" pitchFamily="18" charset="0"/>
              </a:defRPr>
            </a:lvl3pPr>
            <a:lvl4pPr marL="1371600" indent="0">
              <a:buNone/>
              <a:defRPr sz="1600" i="1">
                <a:solidFill>
                  <a:schemeClr val="bg1"/>
                </a:solidFill>
                <a:latin typeface="Georgia" panose="02040502050405020303" pitchFamily="18" charset="0"/>
              </a:defRPr>
            </a:lvl4pPr>
            <a:lvl5pPr marL="1828800" indent="0">
              <a:buNone/>
              <a:defRPr sz="1600" i="1">
                <a:solidFill>
                  <a:schemeClr val="bg1"/>
                </a:solidFill>
                <a:latin typeface="Georgia" panose="02040502050405020303" pitchFamily="18" charset="0"/>
              </a:defRPr>
            </a:lvl5pPr>
          </a:lstStyle>
          <a:p>
            <a:pPr lvl="0"/>
            <a:r>
              <a:rPr lang="en-US" dirty="0"/>
              <a:t>Click to add subtitle</a:t>
            </a:r>
          </a:p>
        </p:txBody>
      </p:sp>
      <p:sp>
        <p:nvSpPr>
          <p:cNvPr id="11" name="Caption">
            <a:extLst>
              <a:ext uri="{FF2B5EF4-FFF2-40B4-BE49-F238E27FC236}">
                <a16:creationId xmlns:a16="http://schemas.microsoft.com/office/drawing/2014/main" id="{869B4F58-4CDC-2144-927E-9EA537048354}"/>
              </a:ext>
            </a:extLst>
          </p:cNvPr>
          <p:cNvSpPr>
            <a:spLocks noGrp="1"/>
          </p:cNvSpPr>
          <p:nvPr>
            <p:ph type="body" sz="quarter" idx="17" hasCustomPrompt="1"/>
          </p:nvPr>
        </p:nvSpPr>
        <p:spPr>
          <a:xfrm>
            <a:off x="2660810" y="133350"/>
            <a:ext cx="3106945" cy="386080"/>
          </a:xfrm>
          <a:prstGeom prst="rect">
            <a:avLst/>
          </a:prstGeom>
          <a:solidFill>
            <a:srgbClr val="418EDF">
              <a:alpha val="40000"/>
            </a:srgbClr>
          </a:solidFill>
          <a:ln>
            <a:noFill/>
          </a:ln>
        </p:spPr>
        <p:txBody>
          <a:bodyPr vert="horz" anchor="ctr"/>
          <a:lstStyle>
            <a:lvl1pPr marL="0" indent="0" algn="ctr">
              <a:buNone/>
              <a:defRPr sz="1400" baseline="0">
                <a:latin typeface="Georgia" panose="02040502050405020303" pitchFamily="18" charset="0"/>
              </a:defRPr>
            </a:lvl1pPr>
            <a:lvl2pPr marL="457200" indent="0">
              <a:buNone/>
              <a:defRPr/>
            </a:lvl2pPr>
          </a:lstStyle>
          <a:p>
            <a:pPr lvl="0"/>
            <a:r>
              <a:rPr lang="en-US" dirty="0"/>
              <a:t>Click to add caption</a:t>
            </a:r>
          </a:p>
        </p:txBody>
      </p:sp>
      <p:sp>
        <p:nvSpPr>
          <p:cNvPr id="12" name="Box">
            <a:extLst>
              <a:ext uri="{FF2B5EF4-FFF2-40B4-BE49-F238E27FC236}">
                <a16:creationId xmlns:a16="http://schemas.microsoft.com/office/drawing/2014/main" id="{64242F61-8EA4-184F-A007-5A8550FDE1B1}"/>
              </a:ext>
            </a:extLst>
          </p:cNvPr>
          <p:cNvSpPr>
            <a:spLocks noGrp="1"/>
          </p:cNvSpPr>
          <p:nvPr>
            <p:ph idx="19" hasCustomPrompt="1"/>
          </p:nvPr>
        </p:nvSpPr>
        <p:spPr>
          <a:xfrm>
            <a:off x="2660811" y="615464"/>
            <a:ext cx="3106944" cy="3971276"/>
          </a:xfrm>
          <a:prstGeom prst="rect">
            <a:avLst/>
          </a:prstGeom>
          <a:ln w="9525" cmpd="sng">
            <a:solidFill>
              <a:srgbClr val="6CACE4">
                <a:alpha val="20000"/>
              </a:srgbClr>
            </a:solidFill>
          </a:ln>
        </p:spPr>
        <p:txBody>
          <a:bodyPr/>
          <a:lstStyle>
            <a:lvl1pPr marL="292608" indent="-292608">
              <a:spcBef>
                <a:spcPts val="2400"/>
              </a:spcBef>
              <a:buClr>
                <a:srgbClr val="F98419"/>
              </a:buClr>
              <a:buSzPct val="80000"/>
              <a:buFont typeface="Arial" panose="020B0604020202020204" pitchFamily="34" charset="0"/>
              <a:buChar char="►"/>
              <a:defRPr lang="en-US" sz="1600" kern="1200" baseline="0" dirty="0" smtClean="0">
                <a:solidFill>
                  <a:schemeClr val="tx1"/>
                </a:solidFill>
                <a:latin typeface="+mn-lt"/>
                <a:ea typeface="+mn-ea"/>
                <a:cs typeface="+mn-cs"/>
              </a:defRPr>
            </a:lvl1pPr>
            <a:lvl2pPr marL="568325" indent="-284163">
              <a:spcBef>
                <a:spcPts val="0"/>
              </a:spcBef>
              <a:buClr>
                <a:srgbClr val="F98419"/>
              </a:buClr>
              <a:buSzPct val="80000"/>
              <a:buFont typeface="Arial" panose="020B0604020202020204" pitchFamily="34" charset="0"/>
              <a:buChar char="►"/>
              <a:defRPr sz="1600"/>
            </a:lvl2pPr>
            <a:lvl3pPr marL="803275" indent="-230188">
              <a:spcBef>
                <a:spcPts val="0"/>
              </a:spcBef>
              <a:buClr>
                <a:srgbClr val="F98419"/>
              </a:buClr>
              <a:buFont typeface="Arial" panose="020B0604020202020204" pitchFamily="34" charset="0"/>
              <a:buChar char="●"/>
              <a:tabLst/>
              <a:defRPr sz="16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14" name="Caption">
            <a:extLst>
              <a:ext uri="{FF2B5EF4-FFF2-40B4-BE49-F238E27FC236}">
                <a16:creationId xmlns:a16="http://schemas.microsoft.com/office/drawing/2014/main" id="{B674A30E-6509-0A40-92D9-053CCD45D384}"/>
              </a:ext>
            </a:extLst>
          </p:cNvPr>
          <p:cNvSpPr>
            <a:spLocks noGrp="1"/>
          </p:cNvSpPr>
          <p:nvPr>
            <p:ph type="body" sz="quarter" idx="21" hasCustomPrompt="1"/>
          </p:nvPr>
        </p:nvSpPr>
        <p:spPr>
          <a:xfrm>
            <a:off x="5906393" y="133350"/>
            <a:ext cx="3106945" cy="386080"/>
          </a:xfrm>
          <a:prstGeom prst="rect">
            <a:avLst/>
          </a:prstGeom>
          <a:solidFill>
            <a:srgbClr val="418EDF">
              <a:alpha val="40000"/>
            </a:srgbClr>
          </a:solidFill>
          <a:ln>
            <a:noFill/>
          </a:ln>
        </p:spPr>
        <p:txBody>
          <a:bodyPr vert="horz" anchor="ctr"/>
          <a:lstStyle>
            <a:lvl1pPr marL="0" indent="0" algn="ctr">
              <a:buNone/>
              <a:defRPr sz="1400" baseline="0">
                <a:latin typeface="Georgia" panose="02040502050405020303" pitchFamily="18" charset="0"/>
              </a:defRPr>
            </a:lvl1pPr>
            <a:lvl2pPr marL="457200" indent="0">
              <a:buNone/>
              <a:defRPr/>
            </a:lvl2pPr>
          </a:lstStyle>
          <a:p>
            <a:pPr lvl="0"/>
            <a:r>
              <a:rPr lang="en-US" dirty="0"/>
              <a:t>Click to add caption</a:t>
            </a:r>
          </a:p>
        </p:txBody>
      </p:sp>
      <p:sp>
        <p:nvSpPr>
          <p:cNvPr id="13" name="Box">
            <a:extLst>
              <a:ext uri="{FF2B5EF4-FFF2-40B4-BE49-F238E27FC236}">
                <a16:creationId xmlns:a16="http://schemas.microsoft.com/office/drawing/2014/main" id="{FEBC8032-C187-4042-83C3-7E9A8BC37CEF}"/>
              </a:ext>
            </a:extLst>
          </p:cNvPr>
          <p:cNvSpPr>
            <a:spLocks noGrp="1"/>
          </p:cNvSpPr>
          <p:nvPr>
            <p:ph idx="20" hasCustomPrompt="1"/>
          </p:nvPr>
        </p:nvSpPr>
        <p:spPr>
          <a:xfrm>
            <a:off x="5906393" y="615463"/>
            <a:ext cx="3106944" cy="3971276"/>
          </a:xfrm>
          <a:prstGeom prst="rect">
            <a:avLst/>
          </a:prstGeom>
          <a:ln w="9525" cmpd="sng">
            <a:solidFill>
              <a:srgbClr val="6CACE4">
                <a:alpha val="20000"/>
              </a:srgbClr>
            </a:solidFill>
          </a:ln>
        </p:spPr>
        <p:txBody>
          <a:bodyPr/>
          <a:lstStyle>
            <a:lvl1pPr marL="292608" indent="-292608">
              <a:spcBef>
                <a:spcPts val="2400"/>
              </a:spcBef>
              <a:buClr>
                <a:srgbClr val="F98419"/>
              </a:buClr>
              <a:buSzPct val="80000"/>
              <a:buFont typeface="Arial" panose="020B0604020202020204" pitchFamily="34" charset="0"/>
              <a:buChar char="►"/>
              <a:defRPr lang="en-US" sz="1600" kern="1200" baseline="0" dirty="0" smtClean="0">
                <a:solidFill>
                  <a:schemeClr val="tx1"/>
                </a:solidFill>
                <a:latin typeface="+mn-lt"/>
                <a:ea typeface="+mn-ea"/>
                <a:cs typeface="+mn-cs"/>
              </a:defRPr>
            </a:lvl1pPr>
            <a:lvl2pPr marL="568325" indent="-284163">
              <a:spcBef>
                <a:spcPts val="0"/>
              </a:spcBef>
              <a:buClr>
                <a:srgbClr val="F98419"/>
              </a:buClr>
              <a:buSzPct val="80000"/>
              <a:buFont typeface="Arial" panose="020B0604020202020204" pitchFamily="34" charset="0"/>
              <a:buChar char="►"/>
              <a:defRPr sz="1600"/>
            </a:lvl2pPr>
            <a:lvl3pPr marL="803275" indent="-230188">
              <a:spcBef>
                <a:spcPts val="0"/>
              </a:spcBef>
              <a:buClr>
                <a:srgbClr val="F98419"/>
              </a:buClr>
              <a:buFont typeface="Arial" panose="020B0604020202020204" pitchFamily="34" charset="0"/>
              <a:buChar char="●"/>
              <a:tabLst/>
              <a:defRPr sz="16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15" name="Source">
            <a:extLst>
              <a:ext uri="{FF2B5EF4-FFF2-40B4-BE49-F238E27FC236}">
                <a16:creationId xmlns:a16="http://schemas.microsoft.com/office/drawing/2014/main" id="{6317246C-0721-764A-A9F2-B4C69CFB3AE0}"/>
              </a:ext>
            </a:extLst>
          </p:cNvPr>
          <p:cNvSpPr>
            <a:spLocks noGrp="1"/>
          </p:cNvSpPr>
          <p:nvPr>
            <p:ph idx="12" hasCustomPrompt="1"/>
          </p:nvPr>
        </p:nvSpPr>
        <p:spPr>
          <a:xfrm>
            <a:off x="2656330" y="4768214"/>
            <a:ext cx="5613729"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8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
        <p:nvSpPr>
          <p:cNvPr id="3" name="Slide Number">
            <a:extLst>
              <a:ext uri="{FF2B5EF4-FFF2-40B4-BE49-F238E27FC236}">
                <a16:creationId xmlns:a16="http://schemas.microsoft.com/office/drawing/2014/main" id="{50C1AADE-E6C0-904B-9516-1E7498EA3F8E}"/>
              </a:ext>
            </a:extLst>
          </p:cNvPr>
          <p:cNvSpPr>
            <a:spLocks noGrp="1"/>
          </p:cNvSpPr>
          <p:nvPr>
            <p:ph type="sldNum" sz="quarter" idx="22"/>
          </p:nvPr>
        </p:nvSpPr>
        <p:spPr/>
        <p:txBody>
          <a:bodyPr/>
          <a:lstStyle/>
          <a:p>
            <a:fld id="{8ABDC324-684B-9C44-A484-D2B69E2467CF}" type="slidenum">
              <a:rPr lang="en-US" smtClean="0"/>
              <a:pPr/>
              <a:t>‹#›</a:t>
            </a:fld>
            <a:endParaRPr lang="en-US"/>
          </a:p>
        </p:txBody>
      </p:sp>
    </p:spTree>
    <p:extLst>
      <p:ext uri="{BB962C8B-B14F-4D97-AF65-F5344CB8AC3E}">
        <p14:creationId xmlns:p14="http://schemas.microsoft.com/office/powerpoint/2010/main" val="1542705514"/>
      </p:ext>
    </p:extLst>
  </p:cSld>
  <p:clrMapOvr>
    <a:masterClrMapping/>
  </p:clrMapOvr>
  <p:extLst>
    <p:ext uri="{DCECCB84-F9BA-43D5-87BE-67443E8EF086}">
      <p15:sldGuideLst xmlns:p15="http://schemas.microsoft.com/office/powerpoint/2012/main">
        <p15:guide id="1" orient="horz" pos="2940">
          <p15:clr>
            <a:srgbClr val="FBAE40"/>
          </p15:clr>
        </p15:guide>
        <p15:guide id="2" pos="3674">
          <p15:clr>
            <a:srgbClr val="FBAE40"/>
          </p15:clr>
        </p15:guide>
      </p15:sldGuideLst>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verticle bullet 2 col bottom captions">
    <p:spTree>
      <p:nvGrpSpPr>
        <p:cNvPr id="1" name=""/>
        <p:cNvGrpSpPr/>
        <p:nvPr/>
      </p:nvGrpSpPr>
      <p:grpSpPr>
        <a:xfrm>
          <a:off x="0" y="0"/>
          <a:ext cx="0" cy="0"/>
          <a:chOff x="0" y="0"/>
          <a:chExt cx="0" cy="0"/>
        </a:xfrm>
      </p:grpSpPr>
      <p:sp>
        <p:nvSpPr>
          <p:cNvPr id="8" name="Title">
            <a:extLst>
              <a:ext uri="{FF2B5EF4-FFF2-40B4-BE49-F238E27FC236}">
                <a16:creationId xmlns:a16="http://schemas.microsoft.com/office/drawing/2014/main" id="{BEB118F3-18F1-3D4F-8875-6DEF12C4AF7E}"/>
              </a:ext>
            </a:extLst>
          </p:cNvPr>
          <p:cNvSpPr>
            <a:spLocks noGrp="1"/>
          </p:cNvSpPr>
          <p:nvPr>
            <p:ph type="title" hasCustomPrompt="1"/>
          </p:nvPr>
        </p:nvSpPr>
        <p:spPr>
          <a:xfrm>
            <a:off x="149315" y="66526"/>
            <a:ext cx="2191563" cy="1243172"/>
          </a:xfrm>
        </p:spPr>
        <p:txBody>
          <a:bodyPr/>
          <a:lstStyle>
            <a:lvl1pPr>
              <a:defRPr>
                <a:latin typeface="Georgia" panose="02040502050405020303" pitchFamily="18" charset="0"/>
              </a:defRPr>
            </a:lvl1pPr>
          </a:lstStyle>
          <a:p>
            <a:r>
              <a:rPr lang="en-US" dirty="0"/>
              <a:t>Click to add title</a:t>
            </a:r>
          </a:p>
        </p:txBody>
      </p:sp>
      <p:sp>
        <p:nvSpPr>
          <p:cNvPr id="9" name="Subtitle">
            <a:extLst>
              <a:ext uri="{FF2B5EF4-FFF2-40B4-BE49-F238E27FC236}">
                <a16:creationId xmlns:a16="http://schemas.microsoft.com/office/drawing/2014/main" id="{AA6D0782-790C-514E-965F-639EC2EFC43D}"/>
              </a:ext>
            </a:extLst>
          </p:cNvPr>
          <p:cNvSpPr>
            <a:spLocks noGrp="1"/>
          </p:cNvSpPr>
          <p:nvPr>
            <p:ph type="body" sz="quarter" idx="14" hasCustomPrompt="1"/>
          </p:nvPr>
        </p:nvSpPr>
        <p:spPr>
          <a:xfrm>
            <a:off x="149315" y="2900920"/>
            <a:ext cx="2191563" cy="858838"/>
          </a:xfrm>
          <a:prstGeom prst="rect">
            <a:avLst/>
          </a:prstGeom>
        </p:spPr>
        <p:txBody>
          <a:bodyPr/>
          <a:lstStyle>
            <a:lvl1pPr marL="0" indent="0">
              <a:buNone/>
              <a:defRPr sz="1600" i="1">
                <a:solidFill>
                  <a:schemeClr val="bg1"/>
                </a:solidFill>
                <a:latin typeface="Georgia" panose="02040502050405020303" pitchFamily="18" charset="0"/>
              </a:defRPr>
            </a:lvl1pPr>
            <a:lvl2pPr marL="457200" indent="0">
              <a:buNone/>
              <a:defRPr sz="1600" i="1">
                <a:solidFill>
                  <a:schemeClr val="bg1"/>
                </a:solidFill>
                <a:latin typeface="Georgia" panose="02040502050405020303" pitchFamily="18" charset="0"/>
              </a:defRPr>
            </a:lvl2pPr>
            <a:lvl3pPr marL="914400" indent="0">
              <a:buNone/>
              <a:defRPr sz="1600" i="1">
                <a:solidFill>
                  <a:schemeClr val="bg1"/>
                </a:solidFill>
                <a:latin typeface="Georgia" panose="02040502050405020303" pitchFamily="18" charset="0"/>
              </a:defRPr>
            </a:lvl3pPr>
            <a:lvl4pPr marL="1371600" indent="0">
              <a:buNone/>
              <a:defRPr sz="1600" i="1">
                <a:solidFill>
                  <a:schemeClr val="bg1"/>
                </a:solidFill>
                <a:latin typeface="Georgia" panose="02040502050405020303" pitchFamily="18" charset="0"/>
              </a:defRPr>
            </a:lvl4pPr>
            <a:lvl5pPr marL="1828800" indent="0">
              <a:buNone/>
              <a:defRPr sz="1600" i="1">
                <a:solidFill>
                  <a:schemeClr val="bg1"/>
                </a:solidFill>
                <a:latin typeface="Georgia" panose="02040502050405020303" pitchFamily="18" charset="0"/>
              </a:defRPr>
            </a:lvl5pPr>
          </a:lstStyle>
          <a:p>
            <a:pPr lvl="0"/>
            <a:r>
              <a:rPr lang="en-US" dirty="0"/>
              <a:t>Click to add subtitle</a:t>
            </a:r>
          </a:p>
        </p:txBody>
      </p:sp>
      <p:sp>
        <p:nvSpPr>
          <p:cNvPr id="12" name="Box">
            <a:extLst>
              <a:ext uri="{FF2B5EF4-FFF2-40B4-BE49-F238E27FC236}">
                <a16:creationId xmlns:a16="http://schemas.microsoft.com/office/drawing/2014/main" id="{64242F61-8EA4-184F-A007-5A8550FDE1B1}"/>
              </a:ext>
            </a:extLst>
          </p:cNvPr>
          <p:cNvSpPr>
            <a:spLocks noGrp="1"/>
          </p:cNvSpPr>
          <p:nvPr>
            <p:ph idx="19" hasCustomPrompt="1"/>
          </p:nvPr>
        </p:nvSpPr>
        <p:spPr>
          <a:xfrm>
            <a:off x="2660811" y="133350"/>
            <a:ext cx="3106944" cy="3981452"/>
          </a:xfrm>
          <a:prstGeom prst="rect">
            <a:avLst/>
          </a:prstGeom>
          <a:ln w="9525" cmpd="sng">
            <a:solidFill>
              <a:srgbClr val="6CACE4">
                <a:alpha val="20000"/>
              </a:srgbClr>
            </a:solidFill>
          </a:ln>
        </p:spPr>
        <p:txBody>
          <a:bodyPr/>
          <a:lstStyle>
            <a:lvl1pPr marL="292608" indent="-292608">
              <a:spcBef>
                <a:spcPts val="2400"/>
              </a:spcBef>
              <a:buClr>
                <a:srgbClr val="F98419"/>
              </a:buClr>
              <a:buSzPct val="80000"/>
              <a:buFont typeface="Arial" panose="020B0604020202020204" pitchFamily="34" charset="0"/>
              <a:buChar char="►"/>
              <a:defRPr lang="en-US" sz="1600" kern="1200" baseline="0" dirty="0" smtClean="0">
                <a:solidFill>
                  <a:schemeClr val="tx1"/>
                </a:solidFill>
                <a:latin typeface="+mn-lt"/>
                <a:ea typeface="+mn-ea"/>
                <a:cs typeface="+mn-cs"/>
              </a:defRPr>
            </a:lvl1pPr>
            <a:lvl2pPr marL="568325" indent="-284163">
              <a:spcBef>
                <a:spcPts val="0"/>
              </a:spcBef>
              <a:buClr>
                <a:srgbClr val="F98419"/>
              </a:buClr>
              <a:buSzPct val="80000"/>
              <a:buFont typeface="Arial" panose="020B0604020202020204" pitchFamily="34" charset="0"/>
              <a:buChar char="►"/>
              <a:defRPr sz="1600"/>
            </a:lvl2pPr>
            <a:lvl3pPr marL="803275" indent="-230188">
              <a:spcBef>
                <a:spcPts val="0"/>
              </a:spcBef>
              <a:buClr>
                <a:srgbClr val="F98419"/>
              </a:buClr>
              <a:buFont typeface="Arial" panose="020B0604020202020204" pitchFamily="34" charset="0"/>
              <a:buChar char="●"/>
              <a:tabLst/>
              <a:defRPr sz="16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13" name="Box">
            <a:extLst>
              <a:ext uri="{FF2B5EF4-FFF2-40B4-BE49-F238E27FC236}">
                <a16:creationId xmlns:a16="http://schemas.microsoft.com/office/drawing/2014/main" id="{FEBC8032-C187-4042-83C3-7E9A8BC37CEF}"/>
              </a:ext>
            </a:extLst>
          </p:cNvPr>
          <p:cNvSpPr>
            <a:spLocks noGrp="1"/>
          </p:cNvSpPr>
          <p:nvPr>
            <p:ph idx="20" hasCustomPrompt="1"/>
          </p:nvPr>
        </p:nvSpPr>
        <p:spPr>
          <a:xfrm>
            <a:off x="5906393" y="133349"/>
            <a:ext cx="3106944" cy="3981452"/>
          </a:xfrm>
          <a:prstGeom prst="rect">
            <a:avLst/>
          </a:prstGeom>
          <a:ln w="9525" cmpd="sng">
            <a:solidFill>
              <a:srgbClr val="6CACE4">
                <a:alpha val="20000"/>
              </a:srgbClr>
            </a:solidFill>
          </a:ln>
        </p:spPr>
        <p:txBody>
          <a:bodyPr/>
          <a:lstStyle>
            <a:lvl1pPr marL="292608" indent="-292608">
              <a:spcBef>
                <a:spcPts val="2400"/>
              </a:spcBef>
              <a:buClr>
                <a:srgbClr val="F98419"/>
              </a:buClr>
              <a:buSzPct val="80000"/>
              <a:buFont typeface="Arial" panose="020B0604020202020204" pitchFamily="34" charset="0"/>
              <a:buChar char="►"/>
              <a:defRPr lang="en-US" sz="1600" kern="1200" baseline="0" dirty="0" smtClean="0">
                <a:solidFill>
                  <a:schemeClr val="tx1"/>
                </a:solidFill>
                <a:latin typeface="+mn-lt"/>
                <a:ea typeface="+mn-ea"/>
                <a:cs typeface="+mn-cs"/>
              </a:defRPr>
            </a:lvl1pPr>
            <a:lvl2pPr marL="568325" indent="-284163">
              <a:spcBef>
                <a:spcPts val="0"/>
              </a:spcBef>
              <a:buClr>
                <a:srgbClr val="F98419"/>
              </a:buClr>
              <a:buSzPct val="80000"/>
              <a:buFont typeface="Arial" panose="020B0604020202020204" pitchFamily="34" charset="0"/>
              <a:buChar char="►"/>
              <a:defRPr sz="1600"/>
            </a:lvl2pPr>
            <a:lvl3pPr marL="803275" indent="-230188">
              <a:spcBef>
                <a:spcPts val="0"/>
              </a:spcBef>
              <a:buClr>
                <a:srgbClr val="F98419"/>
              </a:buClr>
              <a:buFont typeface="Arial" panose="020B0604020202020204" pitchFamily="34" charset="0"/>
              <a:buChar char="●"/>
              <a:tabLst/>
              <a:defRPr sz="16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11" name="Caption">
            <a:extLst>
              <a:ext uri="{FF2B5EF4-FFF2-40B4-BE49-F238E27FC236}">
                <a16:creationId xmlns:a16="http://schemas.microsoft.com/office/drawing/2014/main" id="{5C39C08A-4462-C44E-A880-B694B5192231}"/>
              </a:ext>
            </a:extLst>
          </p:cNvPr>
          <p:cNvSpPr>
            <a:spLocks noGrp="1"/>
          </p:cNvSpPr>
          <p:nvPr>
            <p:ph type="body" sz="quarter" idx="17" hasCustomPrompt="1"/>
          </p:nvPr>
        </p:nvSpPr>
        <p:spPr>
          <a:xfrm>
            <a:off x="2660810" y="4190431"/>
            <a:ext cx="6352855" cy="386080"/>
          </a:xfrm>
          <a:prstGeom prst="rect">
            <a:avLst/>
          </a:prstGeom>
          <a:solidFill>
            <a:srgbClr val="418EDF">
              <a:alpha val="40000"/>
            </a:srgbClr>
          </a:solidFill>
          <a:ln>
            <a:noFill/>
          </a:ln>
        </p:spPr>
        <p:txBody>
          <a:bodyPr vert="horz" anchor="ctr"/>
          <a:lstStyle>
            <a:lvl1pPr marL="0" indent="0" algn="ctr">
              <a:buNone/>
              <a:defRPr sz="1400" baseline="0">
                <a:latin typeface="Georgia" panose="02040502050405020303" pitchFamily="18" charset="0"/>
              </a:defRPr>
            </a:lvl1pPr>
            <a:lvl2pPr marL="457200" indent="0">
              <a:buNone/>
              <a:defRPr/>
            </a:lvl2pPr>
          </a:lstStyle>
          <a:p>
            <a:pPr lvl="0"/>
            <a:r>
              <a:rPr lang="en-US" dirty="0"/>
              <a:t>Click to add caption</a:t>
            </a:r>
          </a:p>
        </p:txBody>
      </p:sp>
      <p:sp>
        <p:nvSpPr>
          <p:cNvPr id="14" name="Source">
            <a:extLst>
              <a:ext uri="{FF2B5EF4-FFF2-40B4-BE49-F238E27FC236}">
                <a16:creationId xmlns:a16="http://schemas.microsoft.com/office/drawing/2014/main" id="{09F910CD-F8FA-F649-9583-4256CE0EB7AD}"/>
              </a:ext>
            </a:extLst>
          </p:cNvPr>
          <p:cNvSpPr>
            <a:spLocks noGrp="1"/>
          </p:cNvSpPr>
          <p:nvPr>
            <p:ph idx="12" hasCustomPrompt="1"/>
          </p:nvPr>
        </p:nvSpPr>
        <p:spPr>
          <a:xfrm>
            <a:off x="2656330" y="4768214"/>
            <a:ext cx="5613729"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8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
        <p:nvSpPr>
          <p:cNvPr id="3" name="Slide Number">
            <a:extLst>
              <a:ext uri="{FF2B5EF4-FFF2-40B4-BE49-F238E27FC236}">
                <a16:creationId xmlns:a16="http://schemas.microsoft.com/office/drawing/2014/main" id="{90221ECA-E1AF-124D-9390-96DEA33D7569}"/>
              </a:ext>
            </a:extLst>
          </p:cNvPr>
          <p:cNvSpPr>
            <a:spLocks noGrp="1"/>
          </p:cNvSpPr>
          <p:nvPr>
            <p:ph type="sldNum" sz="quarter" idx="21"/>
          </p:nvPr>
        </p:nvSpPr>
        <p:spPr/>
        <p:txBody>
          <a:bodyPr/>
          <a:lstStyle/>
          <a:p>
            <a:fld id="{8ABDC324-684B-9C44-A484-D2B69E2467CF}" type="slidenum">
              <a:rPr lang="en-US" smtClean="0"/>
              <a:pPr/>
              <a:t>‹#›</a:t>
            </a:fld>
            <a:endParaRPr lang="en-US"/>
          </a:p>
        </p:txBody>
      </p:sp>
    </p:spTree>
    <p:extLst>
      <p:ext uri="{BB962C8B-B14F-4D97-AF65-F5344CB8AC3E}">
        <p14:creationId xmlns:p14="http://schemas.microsoft.com/office/powerpoint/2010/main" val="4188945956"/>
      </p:ext>
    </p:extLst>
  </p:cSld>
  <p:clrMapOvr>
    <a:masterClrMapping/>
  </p:clrMapOvr>
  <p:extLst>
    <p:ext uri="{DCECCB84-F9BA-43D5-87BE-67443E8EF086}">
      <p15:sldGuideLst xmlns:p15="http://schemas.microsoft.com/office/powerpoint/2012/main">
        <p15:guide id="1" orient="horz" pos="2940">
          <p15:clr>
            <a:srgbClr val="FBAE40"/>
          </p15:clr>
        </p15:guide>
        <p15:guide id="2" pos="367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col bottom captions">
    <p:bg>
      <p:bgPr>
        <a:solidFill>
          <a:srgbClr val="FFFFFF"/>
        </a:solidFill>
        <a:effectLst/>
      </p:bgPr>
    </p:bg>
    <p:spTree>
      <p:nvGrpSpPr>
        <p:cNvPr id="1" name=""/>
        <p:cNvGrpSpPr/>
        <p:nvPr/>
      </p:nvGrpSpPr>
      <p:grpSpPr>
        <a:xfrm>
          <a:off x="0" y="0"/>
          <a:ext cx="0" cy="0"/>
          <a:chOff x="0" y="0"/>
          <a:chExt cx="0" cy="0"/>
        </a:xfrm>
      </p:grpSpPr>
      <p:sp>
        <p:nvSpPr>
          <p:cNvPr id="16" name="Title"/>
          <p:cNvSpPr>
            <a:spLocks noGrp="1"/>
          </p:cNvSpPr>
          <p:nvPr>
            <p:ph type="title" hasCustomPrompt="1"/>
          </p:nvPr>
        </p:nvSpPr>
        <p:spPr>
          <a:xfrm>
            <a:off x="149313" y="53975"/>
            <a:ext cx="8858161" cy="857250"/>
          </a:xfrm>
          <a:prstGeom prst="rect">
            <a:avLst/>
          </a:prstGeom>
        </p:spPr>
        <p:txBody>
          <a:bodyPr vert="horz" lIns="91440" tIns="45720" rIns="91440" bIns="45720" rtlCol="0" anchor="ctr">
            <a:normAutofit/>
          </a:bodyPr>
          <a:lstStyle>
            <a:lvl1pPr>
              <a:defRPr baseline="0"/>
            </a:lvl1pPr>
          </a:lstStyle>
          <a:p>
            <a:r>
              <a:rPr lang="en-US" dirty="0"/>
              <a:t>Click to add slide title</a:t>
            </a:r>
          </a:p>
        </p:txBody>
      </p:sp>
      <p:sp>
        <p:nvSpPr>
          <p:cNvPr id="8" name="Box"/>
          <p:cNvSpPr>
            <a:spLocks noGrp="1"/>
          </p:cNvSpPr>
          <p:nvPr>
            <p:ph idx="13" hasCustomPrompt="1"/>
          </p:nvPr>
        </p:nvSpPr>
        <p:spPr>
          <a:xfrm>
            <a:off x="149314" y="1198878"/>
            <a:ext cx="4379420" cy="3394473"/>
          </a:xfrm>
        </p:spPr>
        <p:txBody>
          <a:bodyPr/>
          <a:lstStyle>
            <a:lvl1pPr marL="288925" indent="-288925">
              <a:buFont typeface="Arial" panose="020B0604020202020204" pitchFamily="34" charset="0"/>
              <a:buChar char="►"/>
              <a:defRPr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10" name="Caption">
            <a:extLst>
              <a:ext uri="{FF2B5EF4-FFF2-40B4-BE49-F238E27FC236}">
                <a16:creationId xmlns:a16="http://schemas.microsoft.com/office/drawing/2014/main" id="{8B37B293-A260-7A40-879C-C745FD04AF7A}"/>
              </a:ext>
            </a:extLst>
          </p:cNvPr>
          <p:cNvSpPr>
            <a:spLocks noGrp="1"/>
          </p:cNvSpPr>
          <p:nvPr>
            <p:ph type="body" sz="quarter" idx="17" hasCustomPrompt="1"/>
          </p:nvPr>
        </p:nvSpPr>
        <p:spPr>
          <a:xfrm>
            <a:off x="141692" y="4141343"/>
            <a:ext cx="4389120" cy="450850"/>
          </a:xfrm>
          <a:solidFill>
            <a:srgbClr val="418EDF">
              <a:alpha val="40000"/>
            </a:srgbClr>
          </a:solidFill>
          <a:ln>
            <a:noFill/>
          </a:ln>
        </p:spPr>
        <p:txBody>
          <a:bodyPr anchor="ctr">
            <a:noAutofit/>
          </a:bodyPr>
          <a:lstStyle>
            <a:lvl1pPr marL="0" indent="0" algn="ctr">
              <a:buNone/>
              <a:defRPr sz="1400" b="0">
                <a:solidFill>
                  <a:schemeClr val="tx1"/>
                </a:solidFill>
                <a:latin typeface="Georgia" panose="02040502050405020303" pitchFamily="18" charset="0"/>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7" name="Box"/>
          <p:cNvSpPr>
            <a:spLocks noGrp="1"/>
          </p:cNvSpPr>
          <p:nvPr>
            <p:ph idx="12" hasCustomPrompt="1"/>
          </p:nvPr>
        </p:nvSpPr>
        <p:spPr>
          <a:xfrm>
            <a:off x="4615267" y="1200150"/>
            <a:ext cx="4376334" cy="3393202"/>
          </a:xfrm>
          <a:prstGeom prst="rect">
            <a:avLst/>
          </a:prstGeom>
          <a:ln>
            <a:solidFill>
              <a:srgbClr val="6CACE4">
                <a:alpha val="20000"/>
              </a:srgbClr>
            </a:solidFill>
          </a:ln>
        </p:spPr>
        <p:txBody>
          <a:bodyPr vert="horz" lIns="91440" tIns="45720" rIns="91440" bIns="45720" rtlCol="0">
            <a:normAutofit/>
          </a:bodyPr>
          <a:lstStyle>
            <a:lvl1pPr marL="288925" indent="-288925">
              <a:buFont typeface="Arial" panose="020B0604020202020204" pitchFamily="34" charset="0"/>
              <a:buChar char="►"/>
              <a:defRPr lang="en-US" sz="1600" kern="1200" baseline="0" dirty="0" smtClean="0">
                <a:solidFill>
                  <a:schemeClr val="tx1"/>
                </a:solidFill>
                <a:latin typeface="+mn-lt"/>
                <a:ea typeface="+mn-ea"/>
                <a:cs typeface="+mn-cs"/>
              </a:defRPr>
            </a:lvl1pPr>
            <a:lvl2pPr marL="568325" indent="-284163">
              <a:buFont typeface="Arial" panose="020B0604020202020204" pitchFamily="34" charset="0"/>
              <a:buChar char="►"/>
              <a:defRPr/>
            </a:lvl2pPr>
            <a:lvl3pPr marL="798513" indent="-230188">
              <a:buFont typeface="Arial" panose="020B0604020202020204" pitchFamily="34" charset="0"/>
              <a:buChar char="●"/>
              <a:defRPr/>
            </a:lvl3pPr>
          </a:lstStyle>
          <a:p>
            <a:pPr lvl="0"/>
            <a:r>
              <a:rPr lang="en-US" dirty="0"/>
              <a:t>Click to add first-level bullet</a:t>
            </a:r>
          </a:p>
          <a:p>
            <a:pPr lvl="1"/>
            <a:r>
              <a:rPr lang="en-US" dirty="0"/>
              <a:t>Second level</a:t>
            </a:r>
          </a:p>
          <a:p>
            <a:pPr lvl="2"/>
            <a:r>
              <a:rPr lang="en-US" dirty="0"/>
              <a:t>Third level</a:t>
            </a:r>
          </a:p>
        </p:txBody>
      </p:sp>
      <p:sp>
        <p:nvSpPr>
          <p:cNvPr id="11" name="Caption">
            <a:extLst>
              <a:ext uri="{FF2B5EF4-FFF2-40B4-BE49-F238E27FC236}">
                <a16:creationId xmlns:a16="http://schemas.microsoft.com/office/drawing/2014/main" id="{E1366CE7-594B-2C44-9137-C4F594D4D4DD}"/>
              </a:ext>
            </a:extLst>
          </p:cNvPr>
          <p:cNvSpPr>
            <a:spLocks noGrp="1"/>
          </p:cNvSpPr>
          <p:nvPr>
            <p:ph type="body" sz="quarter" idx="18" hasCustomPrompt="1"/>
          </p:nvPr>
        </p:nvSpPr>
        <p:spPr>
          <a:xfrm>
            <a:off x="4615266" y="4142501"/>
            <a:ext cx="4376334" cy="450850"/>
          </a:xfrm>
          <a:solidFill>
            <a:srgbClr val="418EDF">
              <a:alpha val="40000"/>
            </a:srgbClr>
          </a:solidFill>
          <a:ln>
            <a:noFill/>
          </a:ln>
        </p:spPr>
        <p:txBody>
          <a:bodyPr anchor="ctr">
            <a:noAutofit/>
          </a:bodyPr>
          <a:lstStyle>
            <a:lvl1pPr marL="0" indent="0" algn="ctr">
              <a:buNone/>
              <a:defRPr sz="1400" b="0">
                <a:solidFill>
                  <a:schemeClr val="tx1"/>
                </a:solidFill>
                <a:latin typeface="Georgia" panose="02040502050405020303" pitchFamily="18" charset="0"/>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9" name="Source">
            <a:extLst>
              <a:ext uri="{FF2B5EF4-FFF2-40B4-BE49-F238E27FC236}">
                <a16:creationId xmlns:a16="http://schemas.microsoft.com/office/drawing/2014/main" id="{28800445-80BB-8046-9E5A-64FE4212E9A5}"/>
              </a:ext>
            </a:extLst>
          </p:cNvPr>
          <p:cNvSpPr>
            <a:spLocks noGrp="1"/>
          </p:cNvSpPr>
          <p:nvPr>
            <p:ph idx="15" hasCustomPrompt="1"/>
          </p:nvPr>
        </p:nvSpPr>
        <p:spPr>
          <a:xfrm>
            <a:off x="149313" y="4768214"/>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8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
        <p:nvSpPr>
          <p:cNvPr id="3" name="Slide Number">
            <a:extLst>
              <a:ext uri="{FF2B5EF4-FFF2-40B4-BE49-F238E27FC236}">
                <a16:creationId xmlns:a16="http://schemas.microsoft.com/office/drawing/2014/main" id="{27E2FAF6-E048-FA43-85A3-66709CDB3F58}"/>
              </a:ext>
            </a:extLst>
          </p:cNvPr>
          <p:cNvSpPr>
            <a:spLocks noGrp="1"/>
          </p:cNvSpPr>
          <p:nvPr>
            <p:ph type="sldNum" sz="quarter" idx="19"/>
          </p:nvPr>
        </p:nvSpPr>
        <p:spPr/>
        <p:txBody>
          <a:bodyPr/>
          <a:lstStyle/>
          <a:p>
            <a:fld id="{8ABDC324-684B-9C44-A484-D2B69E2467CF}" type="slidenum">
              <a:rPr lang="en-US" smtClean="0"/>
              <a:pPr/>
              <a:t>‹#›</a:t>
            </a:fld>
            <a:endParaRPr lang="en-US"/>
          </a:p>
        </p:txBody>
      </p:sp>
    </p:spTree>
    <p:extLst>
      <p:ext uri="{BB962C8B-B14F-4D97-AF65-F5344CB8AC3E}">
        <p14:creationId xmlns:p14="http://schemas.microsoft.com/office/powerpoint/2010/main" val="154221782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verticle bullet 2 col wide">
    <p:spTree>
      <p:nvGrpSpPr>
        <p:cNvPr id="1" name=""/>
        <p:cNvGrpSpPr/>
        <p:nvPr/>
      </p:nvGrpSpPr>
      <p:grpSpPr>
        <a:xfrm>
          <a:off x="0" y="0"/>
          <a:ext cx="0" cy="0"/>
          <a:chOff x="0" y="0"/>
          <a:chExt cx="0" cy="0"/>
        </a:xfrm>
      </p:grpSpPr>
      <p:sp>
        <p:nvSpPr>
          <p:cNvPr id="8" name="Title">
            <a:extLst>
              <a:ext uri="{FF2B5EF4-FFF2-40B4-BE49-F238E27FC236}">
                <a16:creationId xmlns:a16="http://schemas.microsoft.com/office/drawing/2014/main" id="{BEB118F3-18F1-3D4F-8875-6DEF12C4AF7E}"/>
              </a:ext>
            </a:extLst>
          </p:cNvPr>
          <p:cNvSpPr>
            <a:spLocks noGrp="1"/>
          </p:cNvSpPr>
          <p:nvPr>
            <p:ph type="title" hasCustomPrompt="1"/>
          </p:nvPr>
        </p:nvSpPr>
        <p:spPr>
          <a:xfrm>
            <a:off x="149315" y="66526"/>
            <a:ext cx="2191563" cy="1243172"/>
          </a:xfrm>
        </p:spPr>
        <p:txBody>
          <a:bodyPr/>
          <a:lstStyle>
            <a:lvl1pPr>
              <a:defRPr>
                <a:latin typeface="Georgia" panose="02040502050405020303" pitchFamily="18" charset="0"/>
              </a:defRPr>
            </a:lvl1pPr>
          </a:lstStyle>
          <a:p>
            <a:r>
              <a:rPr lang="en-US" dirty="0"/>
              <a:t>Click to add title</a:t>
            </a:r>
          </a:p>
        </p:txBody>
      </p:sp>
      <p:sp>
        <p:nvSpPr>
          <p:cNvPr id="9" name="Subtitle">
            <a:extLst>
              <a:ext uri="{FF2B5EF4-FFF2-40B4-BE49-F238E27FC236}">
                <a16:creationId xmlns:a16="http://schemas.microsoft.com/office/drawing/2014/main" id="{AA6D0782-790C-514E-965F-639EC2EFC43D}"/>
              </a:ext>
            </a:extLst>
          </p:cNvPr>
          <p:cNvSpPr>
            <a:spLocks noGrp="1"/>
          </p:cNvSpPr>
          <p:nvPr>
            <p:ph type="body" sz="quarter" idx="14" hasCustomPrompt="1"/>
          </p:nvPr>
        </p:nvSpPr>
        <p:spPr>
          <a:xfrm>
            <a:off x="149315" y="2900920"/>
            <a:ext cx="2191563" cy="858838"/>
          </a:xfrm>
          <a:prstGeom prst="rect">
            <a:avLst/>
          </a:prstGeom>
        </p:spPr>
        <p:txBody>
          <a:bodyPr/>
          <a:lstStyle>
            <a:lvl1pPr marL="0" indent="0">
              <a:buNone/>
              <a:defRPr sz="1600" i="1">
                <a:solidFill>
                  <a:schemeClr val="bg1"/>
                </a:solidFill>
                <a:latin typeface="Georgia" panose="02040502050405020303" pitchFamily="18" charset="0"/>
              </a:defRPr>
            </a:lvl1pPr>
            <a:lvl2pPr marL="457200" indent="0">
              <a:buNone/>
              <a:defRPr sz="1600" i="1">
                <a:solidFill>
                  <a:schemeClr val="bg1"/>
                </a:solidFill>
                <a:latin typeface="Georgia" panose="02040502050405020303" pitchFamily="18" charset="0"/>
              </a:defRPr>
            </a:lvl2pPr>
            <a:lvl3pPr marL="914400" indent="0">
              <a:buNone/>
              <a:defRPr sz="1600" i="1">
                <a:solidFill>
                  <a:schemeClr val="bg1"/>
                </a:solidFill>
                <a:latin typeface="Georgia" panose="02040502050405020303" pitchFamily="18" charset="0"/>
              </a:defRPr>
            </a:lvl3pPr>
            <a:lvl4pPr marL="1371600" indent="0">
              <a:buNone/>
              <a:defRPr sz="1600" i="1">
                <a:solidFill>
                  <a:schemeClr val="bg1"/>
                </a:solidFill>
                <a:latin typeface="Georgia" panose="02040502050405020303" pitchFamily="18" charset="0"/>
              </a:defRPr>
            </a:lvl4pPr>
            <a:lvl5pPr marL="1828800" indent="0">
              <a:buNone/>
              <a:defRPr sz="1600" i="1">
                <a:solidFill>
                  <a:schemeClr val="bg1"/>
                </a:solidFill>
                <a:latin typeface="Georgia" panose="02040502050405020303" pitchFamily="18" charset="0"/>
              </a:defRPr>
            </a:lvl5pPr>
          </a:lstStyle>
          <a:p>
            <a:pPr lvl="0"/>
            <a:r>
              <a:rPr lang="en-US" dirty="0"/>
              <a:t>Click to add subtitle</a:t>
            </a:r>
          </a:p>
        </p:txBody>
      </p:sp>
      <p:sp>
        <p:nvSpPr>
          <p:cNvPr id="12" name="Box">
            <a:extLst>
              <a:ext uri="{FF2B5EF4-FFF2-40B4-BE49-F238E27FC236}">
                <a16:creationId xmlns:a16="http://schemas.microsoft.com/office/drawing/2014/main" id="{64242F61-8EA4-184F-A007-5A8550FDE1B1}"/>
              </a:ext>
            </a:extLst>
          </p:cNvPr>
          <p:cNvSpPr>
            <a:spLocks noGrp="1"/>
          </p:cNvSpPr>
          <p:nvPr>
            <p:ph idx="19" hasCustomPrompt="1"/>
          </p:nvPr>
        </p:nvSpPr>
        <p:spPr>
          <a:xfrm>
            <a:off x="2660811" y="133350"/>
            <a:ext cx="6355080" cy="2193681"/>
          </a:xfrm>
          <a:prstGeom prst="rect">
            <a:avLst/>
          </a:prstGeom>
          <a:ln w="9525" cmpd="sng">
            <a:solidFill>
              <a:srgbClr val="6CACE4">
                <a:alpha val="20000"/>
              </a:srgbClr>
            </a:solidFill>
          </a:ln>
        </p:spPr>
        <p:txBody>
          <a:bodyPr/>
          <a:lstStyle>
            <a:lvl1pPr marL="292608" indent="-292608">
              <a:spcBef>
                <a:spcPts val="2400"/>
              </a:spcBef>
              <a:buClr>
                <a:srgbClr val="F98419"/>
              </a:buClr>
              <a:buSzPct val="80000"/>
              <a:buFont typeface="Arial" panose="020B0604020202020204" pitchFamily="34" charset="0"/>
              <a:buChar char="►"/>
              <a:defRPr lang="en-US" sz="1600" kern="1200" baseline="0" dirty="0" smtClean="0">
                <a:solidFill>
                  <a:schemeClr val="tx1"/>
                </a:solidFill>
                <a:latin typeface="+mn-lt"/>
                <a:ea typeface="+mn-ea"/>
                <a:cs typeface="+mn-cs"/>
              </a:defRPr>
            </a:lvl1pPr>
            <a:lvl2pPr marL="568325" indent="-284163">
              <a:spcBef>
                <a:spcPts val="0"/>
              </a:spcBef>
              <a:buClr>
                <a:srgbClr val="F98419"/>
              </a:buClr>
              <a:buSzPct val="80000"/>
              <a:buFont typeface="Arial" panose="020B0604020202020204" pitchFamily="34" charset="0"/>
              <a:buChar char="►"/>
              <a:defRPr sz="1600"/>
            </a:lvl2pPr>
            <a:lvl3pPr marL="803275" indent="-230188">
              <a:spcBef>
                <a:spcPts val="0"/>
              </a:spcBef>
              <a:buClr>
                <a:srgbClr val="F98419"/>
              </a:buClr>
              <a:buFont typeface="Arial" panose="020B0604020202020204" pitchFamily="34" charset="0"/>
              <a:buChar char="●"/>
              <a:tabLst/>
              <a:defRPr sz="16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 </a:t>
            </a:r>
          </a:p>
        </p:txBody>
      </p:sp>
      <p:sp>
        <p:nvSpPr>
          <p:cNvPr id="14" name="Box">
            <a:extLst>
              <a:ext uri="{FF2B5EF4-FFF2-40B4-BE49-F238E27FC236}">
                <a16:creationId xmlns:a16="http://schemas.microsoft.com/office/drawing/2014/main" id="{10DBC93F-DCA9-E145-9D20-F57AF65E7EE5}"/>
              </a:ext>
            </a:extLst>
          </p:cNvPr>
          <p:cNvSpPr>
            <a:spLocks noGrp="1"/>
          </p:cNvSpPr>
          <p:nvPr>
            <p:ph idx="20" hasCustomPrompt="1"/>
          </p:nvPr>
        </p:nvSpPr>
        <p:spPr>
          <a:xfrm>
            <a:off x="2652394" y="2405758"/>
            <a:ext cx="6355080" cy="2193681"/>
          </a:xfrm>
          <a:prstGeom prst="rect">
            <a:avLst/>
          </a:prstGeom>
          <a:ln w="9525" cmpd="sng">
            <a:solidFill>
              <a:srgbClr val="6CACE4">
                <a:alpha val="20000"/>
              </a:srgbClr>
            </a:solidFill>
          </a:ln>
        </p:spPr>
        <p:txBody>
          <a:bodyPr/>
          <a:lstStyle>
            <a:lvl1pPr marL="292608" indent="-292608">
              <a:spcBef>
                <a:spcPts val="2400"/>
              </a:spcBef>
              <a:buClr>
                <a:srgbClr val="F98419"/>
              </a:buClr>
              <a:buSzPct val="80000"/>
              <a:buFont typeface="Arial" panose="020B0604020202020204" pitchFamily="34" charset="0"/>
              <a:buChar char="►"/>
              <a:defRPr lang="en-US" sz="1600" kern="1200" baseline="0" dirty="0" smtClean="0">
                <a:solidFill>
                  <a:schemeClr val="tx1"/>
                </a:solidFill>
                <a:latin typeface="+mn-lt"/>
                <a:ea typeface="+mn-ea"/>
                <a:cs typeface="+mn-cs"/>
              </a:defRPr>
            </a:lvl1pPr>
            <a:lvl2pPr marL="568325" indent="-284163">
              <a:spcBef>
                <a:spcPts val="0"/>
              </a:spcBef>
              <a:buClr>
                <a:srgbClr val="F98419"/>
              </a:buClr>
              <a:buSzPct val="80000"/>
              <a:buFont typeface="Arial" panose="020B0604020202020204" pitchFamily="34" charset="0"/>
              <a:buChar char="►"/>
              <a:defRPr sz="1600"/>
            </a:lvl2pPr>
            <a:lvl3pPr marL="803275" indent="-230188">
              <a:spcBef>
                <a:spcPts val="0"/>
              </a:spcBef>
              <a:buClr>
                <a:srgbClr val="F98419"/>
              </a:buClr>
              <a:buFont typeface="Arial" panose="020B0604020202020204" pitchFamily="34" charset="0"/>
              <a:buChar char="●"/>
              <a:tabLst/>
              <a:defRPr sz="16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 </a:t>
            </a:r>
          </a:p>
        </p:txBody>
      </p:sp>
      <p:sp>
        <p:nvSpPr>
          <p:cNvPr id="15" name="Source">
            <a:extLst>
              <a:ext uri="{FF2B5EF4-FFF2-40B4-BE49-F238E27FC236}">
                <a16:creationId xmlns:a16="http://schemas.microsoft.com/office/drawing/2014/main" id="{021AEA16-6280-1349-9E46-7DC0644E7B1B}"/>
              </a:ext>
            </a:extLst>
          </p:cNvPr>
          <p:cNvSpPr>
            <a:spLocks noGrp="1"/>
          </p:cNvSpPr>
          <p:nvPr>
            <p:ph idx="12" hasCustomPrompt="1"/>
          </p:nvPr>
        </p:nvSpPr>
        <p:spPr>
          <a:xfrm>
            <a:off x="2656330" y="4768214"/>
            <a:ext cx="5613729"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8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
        <p:nvSpPr>
          <p:cNvPr id="3" name="Slide Number">
            <a:extLst>
              <a:ext uri="{FF2B5EF4-FFF2-40B4-BE49-F238E27FC236}">
                <a16:creationId xmlns:a16="http://schemas.microsoft.com/office/drawing/2014/main" id="{BDAAC521-DAD1-2745-8E38-B6A04E6F5582}"/>
              </a:ext>
            </a:extLst>
          </p:cNvPr>
          <p:cNvSpPr>
            <a:spLocks noGrp="1"/>
          </p:cNvSpPr>
          <p:nvPr>
            <p:ph type="sldNum" sz="quarter" idx="21"/>
          </p:nvPr>
        </p:nvSpPr>
        <p:spPr/>
        <p:txBody>
          <a:bodyPr/>
          <a:lstStyle/>
          <a:p>
            <a:fld id="{8ABDC324-684B-9C44-A484-D2B69E2467CF}" type="slidenum">
              <a:rPr lang="en-US" smtClean="0"/>
              <a:pPr/>
              <a:t>‹#›</a:t>
            </a:fld>
            <a:endParaRPr lang="en-US"/>
          </a:p>
        </p:txBody>
      </p:sp>
    </p:spTree>
    <p:extLst>
      <p:ext uri="{BB962C8B-B14F-4D97-AF65-F5344CB8AC3E}">
        <p14:creationId xmlns:p14="http://schemas.microsoft.com/office/powerpoint/2010/main" val="3273077340"/>
      </p:ext>
    </p:extLst>
  </p:cSld>
  <p:clrMapOvr>
    <a:masterClrMapping/>
  </p:clrMapOvr>
  <p:extLst>
    <p:ext uri="{DCECCB84-F9BA-43D5-87BE-67443E8EF086}">
      <p15:sldGuideLst xmlns:p15="http://schemas.microsoft.com/office/powerpoint/2012/main">
        <p15:guide id="1" orient="horz" pos="2940">
          <p15:clr>
            <a:srgbClr val="FBAE40"/>
          </p15:clr>
        </p15:guide>
        <p15:guide id="2" pos="3674">
          <p15:clr>
            <a:srgbClr val="FBAE40"/>
          </p15:clr>
        </p15:guide>
      </p15:sldGuideLst>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1_verticle bullet 4 box wide">
    <p:spTree>
      <p:nvGrpSpPr>
        <p:cNvPr id="1" name=""/>
        <p:cNvGrpSpPr/>
        <p:nvPr/>
      </p:nvGrpSpPr>
      <p:grpSpPr>
        <a:xfrm>
          <a:off x="0" y="0"/>
          <a:ext cx="0" cy="0"/>
          <a:chOff x="0" y="0"/>
          <a:chExt cx="0" cy="0"/>
        </a:xfrm>
      </p:grpSpPr>
      <p:sp>
        <p:nvSpPr>
          <p:cNvPr id="8" name="Title">
            <a:extLst>
              <a:ext uri="{FF2B5EF4-FFF2-40B4-BE49-F238E27FC236}">
                <a16:creationId xmlns:a16="http://schemas.microsoft.com/office/drawing/2014/main" id="{BEB118F3-18F1-3D4F-8875-6DEF12C4AF7E}"/>
              </a:ext>
            </a:extLst>
          </p:cNvPr>
          <p:cNvSpPr>
            <a:spLocks noGrp="1"/>
          </p:cNvSpPr>
          <p:nvPr>
            <p:ph type="title" hasCustomPrompt="1"/>
          </p:nvPr>
        </p:nvSpPr>
        <p:spPr>
          <a:xfrm>
            <a:off x="149315" y="66526"/>
            <a:ext cx="2191563" cy="1243172"/>
          </a:xfrm>
        </p:spPr>
        <p:txBody>
          <a:bodyPr/>
          <a:lstStyle>
            <a:lvl1pPr>
              <a:defRPr>
                <a:latin typeface="Georgia" panose="02040502050405020303" pitchFamily="18" charset="0"/>
              </a:defRPr>
            </a:lvl1pPr>
          </a:lstStyle>
          <a:p>
            <a:r>
              <a:rPr lang="en-US" dirty="0"/>
              <a:t>Click to add title</a:t>
            </a:r>
          </a:p>
        </p:txBody>
      </p:sp>
      <p:sp>
        <p:nvSpPr>
          <p:cNvPr id="9" name="Subtitle">
            <a:extLst>
              <a:ext uri="{FF2B5EF4-FFF2-40B4-BE49-F238E27FC236}">
                <a16:creationId xmlns:a16="http://schemas.microsoft.com/office/drawing/2014/main" id="{AA6D0782-790C-514E-965F-639EC2EFC43D}"/>
              </a:ext>
            </a:extLst>
          </p:cNvPr>
          <p:cNvSpPr>
            <a:spLocks noGrp="1"/>
          </p:cNvSpPr>
          <p:nvPr>
            <p:ph type="body" sz="quarter" idx="14" hasCustomPrompt="1"/>
          </p:nvPr>
        </p:nvSpPr>
        <p:spPr>
          <a:xfrm>
            <a:off x="149315" y="2900920"/>
            <a:ext cx="2191563" cy="858838"/>
          </a:xfrm>
          <a:prstGeom prst="rect">
            <a:avLst/>
          </a:prstGeom>
        </p:spPr>
        <p:txBody>
          <a:bodyPr/>
          <a:lstStyle>
            <a:lvl1pPr marL="0" indent="0">
              <a:buNone/>
              <a:defRPr sz="1600" i="1">
                <a:solidFill>
                  <a:schemeClr val="bg1"/>
                </a:solidFill>
                <a:latin typeface="Georgia" panose="02040502050405020303" pitchFamily="18" charset="0"/>
              </a:defRPr>
            </a:lvl1pPr>
            <a:lvl2pPr marL="457200" indent="0">
              <a:buNone/>
              <a:defRPr sz="1600" i="1">
                <a:solidFill>
                  <a:schemeClr val="bg1"/>
                </a:solidFill>
                <a:latin typeface="Georgia" panose="02040502050405020303" pitchFamily="18" charset="0"/>
              </a:defRPr>
            </a:lvl2pPr>
            <a:lvl3pPr marL="914400" indent="0">
              <a:buNone/>
              <a:defRPr sz="1600" i="1">
                <a:solidFill>
                  <a:schemeClr val="bg1"/>
                </a:solidFill>
                <a:latin typeface="Georgia" panose="02040502050405020303" pitchFamily="18" charset="0"/>
              </a:defRPr>
            </a:lvl3pPr>
            <a:lvl4pPr marL="1371600" indent="0">
              <a:buNone/>
              <a:defRPr sz="1600" i="1">
                <a:solidFill>
                  <a:schemeClr val="bg1"/>
                </a:solidFill>
                <a:latin typeface="Georgia" panose="02040502050405020303" pitchFamily="18" charset="0"/>
              </a:defRPr>
            </a:lvl4pPr>
            <a:lvl5pPr marL="1828800" indent="0">
              <a:buNone/>
              <a:defRPr sz="1600" i="1">
                <a:solidFill>
                  <a:schemeClr val="bg1"/>
                </a:solidFill>
                <a:latin typeface="Georgia" panose="02040502050405020303" pitchFamily="18" charset="0"/>
              </a:defRPr>
            </a:lvl5pPr>
          </a:lstStyle>
          <a:p>
            <a:pPr lvl="0"/>
            <a:r>
              <a:rPr lang="en-US" dirty="0"/>
              <a:t>Click to add subtitle</a:t>
            </a:r>
          </a:p>
        </p:txBody>
      </p:sp>
      <p:sp>
        <p:nvSpPr>
          <p:cNvPr id="11" name="Caption">
            <a:extLst>
              <a:ext uri="{FF2B5EF4-FFF2-40B4-BE49-F238E27FC236}">
                <a16:creationId xmlns:a16="http://schemas.microsoft.com/office/drawing/2014/main" id="{1811B59D-59EF-5247-8ADB-C36870F5EC15}"/>
              </a:ext>
            </a:extLst>
          </p:cNvPr>
          <p:cNvSpPr>
            <a:spLocks noGrp="1"/>
          </p:cNvSpPr>
          <p:nvPr>
            <p:ph type="body" sz="quarter" idx="17" hasCustomPrompt="1"/>
          </p:nvPr>
        </p:nvSpPr>
        <p:spPr>
          <a:xfrm>
            <a:off x="2660810" y="133350"/>
            <a:ext cx="6352855" cy="386080"/>
          </a:xfrm>
          <a:prstGeom prst="rect">
            <a:avLst/>
          </a:prstGeom>
          <a:solidFill>
            <a:srgbClr val="418EDF">
              <a:alpha val="40000"/>
            </a:srgbClr>
          </a:solidFill>
          <a:ln>
            <a:noFill/>
          </a:ln>
        </p:spPr>
        <p:txBody>
          <a:bodyPr vert="horz" anchor="ctr"/>
          <a:lstStyle>
            <a:lvl1pPr marL="0" indent="0" algn="ctr">
              <a:buNone/>
              <a:defRPr sz="1400" baseline="0">
                <a:latin typeface="Georgia" panose="02040502050405020303" pitchFamily="18" charset="0"/>
              </a:defRPr>
            </a:lvl1pPr>
            <a:lvl2pPr marL="457200" indent="0">
              <a:buNone/>
              <a:defRPr/>
            </a:lvl2pPr>
          </a:lstStyle>
          <a:p>
            <a:pPr lvl="0"/>
            <a:r>
              <a:rPr lang="en-US" dirty="0"/>
              <a:t>Click to add subtitle</a:t>
            </a:r>
          </a:p>
        </p:txBody>
      </p:sp>
      <p:sp>
        <p:nvSpPr>
          <p:cNvPr id="13" name="Box">
            <a:extLst>
              <a:ext uri="{FF2B5EF4-FFF2-40B4-BE49-F238E27FC236}">
                <a16:creationId xmlns:a16="http://schemas.microsoft.com/office/drawing/2014/main" id="{82EB0AC5-E134-2F40-B272-685BB281E1BE}"/>
              </a:ext>
            </a:extLst>
          </p:cNvPr>
          <p:cNvSpPr>
            <a:spLocks noGrp="1"/>
          </p:cNvSpPr>
          <p:nvPr>
            <p:ph idx="1" hasCustomPrompt="1"/>
          </p:nvPr>
        </p:nvSpPr>
        <p:spPr>
          <a:xfrm>
            <a:off x="2660810" y="615462"/>
            <a:ext cx="6352855" cy="1691333"/>
          </a:xfrm>
          <a:prstGeom prst="rect">
            <a:avLst/>
          </a:prstGeom>
          <a:ln w="9525" cmpd="sng">
            <a:solidFill>
              <a:srgbClr val="6CACE4">
                <a:alpha val="20000"/>
              </a:srgbClr>
            </a:solidFill>
          </a:ln>
        </p:spPr>
        <p:txBody>
          <a:bodyPr/>
          <a:lstStyle>
            <a:lvl1pPr marL="292608" indent="-292608">
              <a:spcBef>
                <a:spcPts val="2400"/>
              </a:spcBef>
              <a:buClr>
                <a:srgbClr val="F98419"/>
              </a:buClr>
              <a:buSzPct val="80000"/>
              <a:buFont typeface="Arial" panose="020B0604020202020204" pitchFamily="34" charset="0"/>
              <a:buChar char="►"/>
              <a:defRPr lang="en-US" sz="1600" kern="1200" baseline="0" dirty="0" smtClean="0">
                <a:solidFill>
                  <a:schemeClr val="tx1"/>
                </a:solidFill>
                <a:latin typeface="+mn-lt"/>
                <a:ea typeface="+mn-ea"/>
                <a:cs typeface="+mn-cs"/>
              </a:defRPr>
            </a:lvl1pPr>
            <a:lvl2pPr marL="568325" indent="-284163">
              <a:spcBef>
                <a:spcPts val="0"/>
              </a:spcBef>
              <a:buClr>
                <a:srgbClr val="F98419"/>
              </a:buClr>
              <a:buSzPct val="80000"/>
              <a:buFont typeface="Arial" panose="020B0604020202020204" pitchFamily="34" charset="0"/>
              <a:buChar char="►"/>
              <a:defRPr sz="1600"/>
            </a:lvl2pPr>
            <a:lvl3pPr marL="803275" indent="-230188">
              <a:spcBef>
                <a:spcPts val="0"/>
              </a:spcBef>
              <a:buClr>
                <a:srgbClr val="F98419"/>
              </a:buClr>
              <a:buFont typeface="Arial" panose="020B0604020202020204" pitchFamily="34" charset="0"/>
              <a:buChar char="●"/>
              <a:tabLst/>
              <a:defRPr sz="16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16" name="Caption">
            <a:extLst>
              <a:ext uri="{FF2B5EF4-FFF2-40B4-BE49-F238E27FC236}">
                <a16:creationId xmlns:a16="http://schemas.microsoft.com/office/drawing/2014/main" id="{CA123584-3F6D-784C-9E4F-8CA6F5BBC326}"/>
              </a:ext>
            </a:extLst>
          </p:cNvPr>
          <p:cNvSpPr>
            <a:spLocks noGrp="1"/>
          </p:cNvSpPr>
          <p:nvPr>
            <p:ph type="body" sz="quarter" idx="25" hasCustomPrompt="1"/>
          </p:nvPr>
        </p:nvSpPr>
        <p:spPr>
          <a:xfrm>
            <a:off x="2656330" y="2424160"/>
            <a:ext cx="6352855" cy="386080"/>
          </a:xfrm>
          <a:prstGeom prst="rect">
            <a:avLst/>
          </a:prstGeom>
          <a:solidFill>
            <a:srgbClr val="418EDF">
              <a:alpha val="40000"/>
            </a:srgbClr>
          </a:solidFill>
          <a:ln>
            <a:noFill/>
          </a:ln>
        </p:spPr>
        <p:txBody>
          <a:bodyPr vert="horz" anchor="ctr"/>
          <a:lstStyle>
            <a:lvl1pPr marL="0" indent="0" algn="ctr">
              <a:buNone/>
              <a:defRPr sz="1400" baseline="0">
                <a:latin typeface="Georgia" panose="02040502050405020303" pitchFamily="18" charset="0"/>
              </a:defRPr>
            </a:lvl1pPr>
            <a:lvl2pPr marL="457200" indent="0">
              <a:buNone/>
              <a:defRPr/>
            </a:lvl2pPr>
          </a:lstStyle>
          <a:p>
            <a:pPr lvl="0"/>
            <a:r>
              <a:rPr lang="en-US" dirty="0"/>
              <a:t>Click to add subtitle</a:t>
            </a:r>
          </a:p>
        </p:txBody>
      </p:sp>
      <p:sp>
        <p:nvSpPr>
          <p:cNvPr id="17" name="Box">
            <a:extLst>
              <a:ext uri="{FF2B5EF4-FFF2-40B4-BE49-F238E27FC236}">
                <a16:creationId xmlns:a16="http://schemas.microsoft.com/office/drawing/2014/main" id="{C312117C-C727-D846-8F0B-47CFFD132198}"/>
              </a:ext>
            </a:extLst>
          </p:cNvPr>
          <p:cNvSpPr>
            <a:spLocks noGrp="1"/>
          </p:cNvSpPr>
          <p:nvPr>
            <p:ph idx="23" hasCustomPrompt="1"/>
          </p:nvPr>
        </p:nvSpPr>
        <p:spPr>
          <a:xfrm>
            <a:off x="2645955" y="2900920"/>
            <a:ext cx="6355080" cy="1691332"/>
          </a:xfrm>
          <a:prstGeom prst="rect">
            <a:avLst/>
          </a:prstGeom>
          <a:ln w="9525" cmpd="sng">
            <a:solidFill>
              <a:srgbClr val="6CACE4">
                <a:alpha val="20000"/>
              </a:srgbClr>
            </a:solidFill>
          </a:ln>
        </p:spPr>
        <p:txBody>
          <a:bodyPr/>
          <a:lstStyle>
            <a:lvl1pPr marL="292608" indent="-292608">
              <a:spcBef>
                <a:spcPts val="2400"/>
              </a:spcBef>
              <a:buClr>
                <a:srgbClr val="F98419"/>
              </a:buClr>
              <a:buSzPct val="80000"/>
              <a:buFont typeface="Arial" panose="020B0604020202020204" pitchFamily="34" charset="0"/>
              <a:buChar char="►"/>
              <a:defRPr lang="en-US" sz="1600" kern="1200" baseline="0" dirty="0" smtClean="0">
                <a:solidFill>
                  <a:schemeClr val="tx1"/>
                </a:solidFill>
                <a:latin typeface="+mn-lt"/>
                <a:ea typeface="+mn-ea"/>
                <a:cs typeface="+mn-cs"/>
              </a:defRPr>
            </a:lvl1pPr>
            <a:lvl2pPr marL="568325" indent="-284163">
              <a:spcBef>
                <a:spcPts val="0"/>
              </a:spcBef>
              <a:buClr>
                <a:srgbClr val="F98419"/>
              </a:buClr>
              <a:buSzPct val="80000"/>
              <a:buFont typeface="Arial" panose="020B0604020202020204" pitchFamily="34" charset="0"/>
              <a:buChar char="►"/>
              <a:defRPr sz="1600"/>
            </a:lvl2pPr>
            <a:lvl3pPr marL="803275" indent="-230188">
              <a:spcBef>
                <a:spcPts val="0"/>
              </a:spcBef>
              <a:buClr>
                <a:srgbClr val="F98419"/>
              </a:buClr>
              <a:buFont typeface="Arial" panose="020B0604020202020204" pitchFamily="34" charset="0"/>
              <a:buChar char="●"/>
              <a:tabLst/>
              <a:defRPr sz="16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 </a:t>
            </a:r>
          </a:p>
        </p:txBody>
      </p:sp>
      <p:sp>
        <p:nvSpPr>
          <p:cNvPr id="15" name="Source">
            <a:extLst>
              <a:ext uri="{FF2B5EF4-FFF2-40B4-BE49-F238E27FC236}">
                <a16:creationId xmlns:a16="http://schemas.microsoft.com/office/drawing/2014/main" id="{09DAFD96-322A-954E-B591-9667275294F4}"/>
              </a:ext>
            </a:extLst>
          </p:cNvPr>
          <p:cNvSpPr>
            <a:spLocks noGrp="1"/>
          </p:cNvSpPr>
          <p:nvPr>
            <p:ph idx="12" hasCustomPrompt="1"/>
          </p:nvPr>
        </p:nvSpPr>
        <p:spPr>
          <a:xfrm>
            <a:off x="2656330" y="4768214"/>
            <a:ext cx="5613729"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8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
        <p:nvSpPr>
          <p:cNvPr id="3" name="Slide Number">
            <a:extLst>
              <a:ext uri="{FF2B5EF4-FFF2-40B4-BE49-F238E27FC236}">
                <a16:creationId xmlns:a16="http://schemas.microsoft.com/office/drawing/2014/main" id="{B02ACC24-737E-E64D-838D-6C60EB302B1E}"/>
              </a:ext>
            </a:extLst>
          </p:cNvPr>
          <p:cNvSpPr>
            <a:spLocks noGrp="1"/>
          </p:cNvSpPr>
          <p:nvPr>
            <p:ph type="sldNum" sz="quarter" idx="24"/>
          </p:nvPr>
        </p:nvSpPr>
        <p:spPr/>
        <p:txBody>
          <a:bodyPr/>
          <a:lstStyle/>
          <a:p>
            <a:fld id="{8ABDC324-684B-9C44-A484-D2B69E2467CF}" type="slidenum">
              <a:rPr lang="en-US" smtClean="0"/>
              <a:pPr/>
              <a:t>‹#›</a:t>
            </a:fld>
            <a:endParaRPr lang="en-US" dirty="0"/>
          </a:p>
        </p:txBody>
      </p:sp>
    </p:spTree>
    <p:extLst>
      <p:ext uri="{BB962C8B-B14F-4D97-AF65-F5344CB8AC3E}">
        <p14:creationId xmlns:p14="http://schemas.microsoft.com/office/powerpoint/2010/main" val="150933817"/>
      </p:ext>
    </p:extLst>
  </p:cSld>
  <p:clrMapOvr>
    <a:masterClrMapping/>
  </p:clrMapOvr>
  <p:extLst>
    <p:ext uri="{DCECCB84-F9BA-43D5-87BE-67443E8EF086}">
      <p15:sldGuideLst xmlns:p15="http://schemas.microsoft.com/office/powerpoint/2012/main">
        <p15:guide id="1" orient="horz" pos="2940">
          <p15:clr>
            <a:srgbClr val="FBAE40"/>
          </p15:clr>
        </p15:guide>
        <p15:guide id="2" pos="3674">
          <p15:clr>
            <a:srgbClr val="FBAE40"/>
          </p15:clr>
        </p15:guide>
      </p15:sldGuideLst>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1_verticle bullet 2 col wide">
    <p:spTree>
      <p:nvGrpSpPr>
        <p:cNvPr id="1" name=""/>
        <p:cNvGrpSpPr/>
        <p:nvPr/>
      </p:nvGrpSpPr>
      <p:grpSpPr>
        <a:xfrm>
          <a:off x="0" y="0"/>
          <a:ext cx="0" cy="0"/>
          <a:chOff x="0" y="0"/>
          <a:chExt cx="0" cy="0"/>
        </a:xfrm>
      </p:grpSpPr>
      <p:sp>
        <p:nvSpPr>
          <p:cNvPr id="8" name="Title">
            <a:extLst>
              <a:ext uri="{FF2B5EF4-FFF2-40B4-BE49-F238E27FC236}">
                <a16:creationId xmlns:a16="http://schemas.microsoft.com/office/drawing/2014/main" id="{BEB118F3-18F1-3D4F-8875-6DEF12C4AF7E}"/>
              </a:ext>
            </a:extLst>
          </p:cNvPr>
          <p:cNvSpPr>
            <a:spLocks noGrp="1"/>
          </p:cNvSpPr>
          <p:nvPr>
            <p:ph type="title" hasCustomPrompt="1"/>
          </p:nvPr>
        </p:nvSpPr>
        <p:spPr>
          <a:xfrm>
            <a:off x="149315" y="66526"/>
            <a:ext cx="2191563" cy="1243172"/>
          </a:xfrm>
        </p:spPr>
        <p:txBody>
          <a:bodyPr/>
          <a:lstStyle>
            <a:lvl1pPr>
              <a:defRPr>
                <a:latin typeface="Georgia" panose="02040502050405020303" pitchFamily="18" charset="0"/>
              </a:defRPr>
            </a:lvl1pPr>
          </a:lstStyle>
          <a:p>
            <a:r>
              <a:rPr lang="en-US" dirty="0"/>
              <a:t>Click to add title</a:t>
            </a:r>
          </a:p>
        </p:txBody>
      </p:sp>
      <p:sp>
        <p:nvSpPr>
          <p:cNvPr id="9" name="Subtitle">
            <a:extLst>
              <a:ext uri="{FF2B5EF4-FFF2-40B4-BE49-F238E27FC236}">
                <a16:creationId xmlns:a16="http://schemas.microsoft.com/office/drawing/2014/main" id="{AA6D0782-790C-514E-965F-639EC2EFC43D}"/>
              </a:ext>
            </a:extLst>
          </p:cNvPr>
          <p:cNvSpPr>
            <a:spLocks noGrp="1"/>
          </p:cNvSpPr>
          <p:nvPr>
            <p:ph type="body" sz="quarter" idx="14" hasCustomPrompt="1"/>
          </p:nvPr>
        </p:nvSpPr>
        <p:spPr>
          <a:xfrm>
            <a:off x="149315" y="2900920"/>
            <a:ext cx="2191563" cy="858838"/>
          </a:xfrm>
          <a:prstGeom prst="rect">
            <a:avLst/>
          </a:prstGeom>
        </p:spPr>
        <p:txBody>
          <a:bodyPr/>
          <a:lstStyle>
            <a:lvl1pPr marL="0" indent="0">
              <a:buNone/>
              <a:defRPr sz="1600" i="1">
                <a:solidFill>
                  <a:schemeClr val="bg1"/>
                </a:solidFill>
                <a:latin typeface="Georgia" panose="02040502050405020303" pitchFamily="18" charset="0"/>
              </a:defRPr>
            </a:lvl1pPr>
            <a:lvl2pPr marL="457200" indent="0">
              <a:buNone/>
              <a:defRPr sz="1600" i="1">
                <a:solidFill>
                  <a:schemeClr val="bg1"/>
                </a:solidFill>
                <a:latin typeface="Georgia" panose="02040502050405020303" pitchFamily="18" charset="0"/>
              </a:defRPr>
            </a:lvl2pPr>
            <a:lvl3pPr marL="914400" indent="0">
              <a:buNone/>
              <a:defRPr sz="1600" i="1">
                <a:solidFill>
                  <a:schemeClr val="bg1"/>
                </a:solidFill>
                <a:latin typeface="Georgia" panose="02040502050405020303" pitchFamily="18" charset="0"/>
              </a:defRPr>
            </a:lvl3pPr>
            <a:lvl4pPr marL="1371600" indent="0">
              <a:buNone/>
              <a:defRPr sz="1600" i="1">
                <a:solidFill>
                  <a:schemeClr val="bg1"/>
                </a:solidFill>
                <a:latin typeface="Georgia" panose="02040502050405020303" pitchFamily="18" charset="0"/>
              </a:defRPr>
            </a:lvl4pPr>
            <a:lvl5pPr marL="1828800" indent="0">
              <a:buNone/>
              <a:defRPr sz="1600" i="1">
                <a:solidFill>
                  <a:schemeClr val="bg1"/>
                </a:solidFill>
                <a:latin typeface="Georgia" panose="02040502050405020303" pitchFamily="18" charset="0"/>
              </a:defRPr>
            </a:lvl5pPr>
          </a:lstStyle>
          <a:p>
            <a:pPr lvl="0"/>
            <a:r>
              <a:rPr lang="en-US" dirty="0"/>
              <a:t>Click to add subtitle</a:t>
            </a:r>
          </a:p>
        </p:txBody>
      </p:sp>
      <p:sp>
        <p:nvSpPr>
          <p:cNvPr id="10" name="Caption">
            <a:extLst>
              <a:ext uri="{FF2B5EF4-FFF2-40B4-BE49-F238E27FC236}">
                <a16:creationId xmlns:a16="http://schemas.microsoft.com/office/drawing/2014/main" id="{8FC52B27-8752-6142-B35B-9B69B01A006F}"/>
              </a:ext>
            </a:extLst>
          </p:cNvPr>
          <p:cNvSpPr>
            <a:spLocks noGrp="1"/>
          </p:cNvSpPr>
          <p:nvPr>
            <p:ph type="body" sz="quarter" idx="17" hasCustomPrompt="1"/>
          </p:nvPr>
        </p:nvSpPr>
        <p:spPr>
          <a:xfrm>
            <a:off x="2660810" y="133350"/>
            <a:ext cx="6352855" cy="386080"/>
          </a:xfrm>
          <a:prstGeom prst="rect">
            <a:avLst/>
          </a:prstGeom>
          <a:solidFill>
            <a:srgbClr val="418EDF">
              <a:alpha val="40000"/>
            </a:srgbClr>
          </a:solidFill>
          <a:ln>
            <a:noFill/>
          </a:ln>
        </p:spPr>
        <p:txBody>
          <a:bodyPr vert="horz" anchor="ctr"/>
          <a:lstStyle>
            <a:lvl1pPr marL="0" indent="0" algn="ctr">
              <a:buNone/>
              <a:defRPr sz="1400" baseline="0">
                <a:latin typeface="Georgia" panose="02040502050405020303" pitchFamily="18" charset="0"/>
              </a:defRPr>
            </a:lvl1pPr>
            <a:lvl2pPr marL="457200" indent="0">
              <a:buNone/>
              <a:defRPr/>
            </a:lvl2pPr>
          </a:lstStyle>
          <a:p>
            <a:pPr lvl="0"/>
            <a:r>
              <a:rPr lang="en-US" dirty="0"/>
              <a:t>Click to add subtitle</a:t>
            </a:r>
          </a:p>
        </p:txBody>
      </p:sp>
      <p:sp>
        <p:nvSpPr>
          <p:cNvPr id="12" name="Box">
            <a:extLst>
              <a:ext uri="{FF2B5EF4-FFF2-40B4-BE49-F238E27FC236}">
                <a16:creationId xmlns:a16="http://schemas.microsoft.com/office/drawing/2014/main" id="{64242F61-8EA4-184F-A007-5A8550FDE1B1}"/>
              </a:ext>
            </a:extLst>
          </p:cNvPr>
          <p:cNvSpPr>
            <a:spLocks noGrp="1"/>
          </p:cNvSpPr>
          <p:nvPr>
            <p:ph idx="19" hasCustomPrompt="1"/>
          </p:nvPr>
        </p:nvSpPr>
        <p:spPr>
          <a:xfrm>
            <a:off x="2660811" y="606972"/>
            <a:ext cx="6355080" cy="1940147"/>
          </a:xfrm>
          <a:prstGeom prst="rect">
            <a:avLst/>
          </a:prstGeom>
          <a:ln w="9525" cmpd="sng">
            <a:solidFill>
              <a:srgbClr val="6CACE4">
                <a:alpha val="20000"/>
              </a:srgbClr>
            </a:solidFill>
          </a:ln>
        </p:spPr>
        <p:txBody>
          <a:bodyPr/>
          <a:lstStyle>
            <a:lvl1pPr marL="292608" indent="-292608">
              <a:spcBef>
                <a:spcPts val="2400"/>
              </a:spcBef>
              <a:buClr>
                <a:srgbClr val="F98419"/>
              </a:buClr>
              <a:buSzPct val="80000"/>
              <a:buFont typeface="Arial" panose="020B0604020202020204" pitchFamily="34" charset="0"/>
              <a:buChar char="►"/>
              <a:defRPr lang="en-US" sz="1600" kern="1200" baseline="0" dirty="0" smtClean="0">
                <a:solidFill>
                  <a:schemeClr val="tx1"/>
                </a:solidFill>
                <a:latin typeface="+mn-lt"/>
                <a:ea typeface="+mn-ea"/>
                <a:cs typeface="+mn-cs"/>
              </a:defRPr>
            </a:lvl1pPr>
            <a:lvl2pPr marL="568325" indent="-284163">
              <a:spcBef>
                <a:spcPts val="0"/>
              </a:spcBef>
              <a:buClr>
                <a:srgbClr val="F98419"/>
              </a:buClr>
              <a:buSzPct val="80000"/>
              <a:buFont typeface="Arial" panose="020B0604020202020204" pitchFamily="34" charset="0"/>
              <a:buChar char="►"/>
              <a:defRPr sz="1600"/>
            </a:lvl2pPr>
            <a:lvl3pPr marL="803275" indent="-230188">
              <a:spcBef>
                <a:spcPts val="0"/>
              </a:spcBef>
              <a:buClr>
                <a:srgbClr val="F98419"/>
              </a:buClr>
              <a:buFont typeface="Arial" panose="020B0604020202020204" pitchFamily="34" charset="0"/>
              <a:buChar char="●"/>
              <a:tabLst/>
              <a:defRPr sz="16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 </a:t>
            </a:r>
          </a:p>
        </p:txBody>
      </p:sp>
      <p:sp>
        <p:nvSpPr>
          <p:cNvPr id="14" name="Box">
            <a:extLst>
              <a:ext uri="{FF2B5EF4-FFF2-40B4-BE49-F238E27FC236}">
                <a16:creationId xmlns:a16="http://schemas.microsoft.com/office/drawing/2014/main" id="{10DBC93F-DCA9-E145-9D20-F57AF65E7EE5}"/>
              </a:ext>
            </a:extLst>
          </p:cNvPr>
          <p:cNvSpPr>
            <a:spLocks noGrp="1"/>
          </p:cNvSpPr>
          <p:nvPr>
            <p:ph idx="20" hasCustomPrompt="1"/>
          </p:nvPr>
        </p:nvSpPr>
        <p:spPr>
          <a:xfrm>
            <a:off x="2652394" y="2659292"/>
            <a:ext cx="6355080" cy="1940147"/>
          </a:xfrm>
          <a:prstGeom prst="rect">
            <a:avLst/>
          </a:prstGeom>
          <a:ln w="9525" cmpd="sng">
            <a:solidFill>
              <a:srgbClr val="6CACE4">
                <a:alpha val="20000"/>
              </a:srgbClr>
            </a:solidFill>
          </a:ln>
        </p:spPr>
        <p:txBody>
          <a:bodyPr/>
          <a:lstStyle>
            <a:lvl1pPr marL="292608" indent="-292608">
              <a:spcBef>
                <a:spcPts val="2400"/>
              </a:spcBef>
              <a:buClr>
                <a:srgbClr val="F98419"/>
              </a:buClr>
              <a:buSzPct val="80000"/>
              <a:buFont typeface="Arial" panose="020B0604020202020204" pitchFamily="34" charset="0"/>
              <a:buChar char="►"/>
              <a:defRPr lang="en-US" sz="1600" kern="1200" baseline="0" dirty="0" smtClean="0">
                <a:solidFill>
                  <a:schemeClr val="tx1"/>
                </a:solidFill>
                <a:latin typeface="+mn-lt"/>
                <a:ea typeface="+mn-ea"/>
                <a:cs typeface="+mn-cs"/>
              </a:defRPr>
            </a:lvl1pPr>
            <a:lvl2pPr marL="568325" indent="-284163">
              <a:spcBef>
                <a:spcPts val="0"/>
              </a:spcBef>
              <a:buClr>
                <a:srgbClr val="F98419"/>
              </a:buClr>
              <a:buSzPct val="80000"/>
              <a:buFont typeface="Arial" panose="020B0604020202020204" pitchFamily="34" charset="0"/>
              <a:buChar char="►"/>
              <a:defRPr sz="1600"/>
            </a:lvl2pPr>
            <a:lvl3pPr marL="803275" indent="-230188">
              <a:spcBef>
                <a:spcPts val="0"/>
              </a:spcBef>
              <a:buClr>
                <a:srgbClr val="F98419"/>
              </a:buClr>
              <a:buFont typeface="Arial" panose="020B0604020202020204" pitchFamily="34" charset="0"/>
              <a:buChar char="●"/>
              <a:tabLst/>
              <a:defRPr sz="16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 </a:t>
            </a:r>
          </a:p>
        </p:txBody>
      </p:sp>
      <p:sp>
        <p:nvSpPr>
          <p:cNvPr id="15" name="Source">
            <a:extLst>
              <a:ext uri="{FF2B5EF4-FFF2-40B4-BE49-F238E27FC236}">
                <a16:creationId xmlns:a16="http://schemas.microsoft.com/office/drawing/2014/main" id="{021AEA16-6280-1349-9E46-7DC0644E7B1B}"/>
              </a:ext>
            </a:extLst>
          </p:cNvPr>
          <p:cNvSpPr>
            <a:spLocks noGrp="1"/>
          </p:cNvSpPr>
          <p:nvPr>
            <p:ph idx="12" hasCustomPrompt="1"/>
          </p:nvPr>
        </p:nvSpPr>
        <p:spPr>
          <a:xfrm>
            <a:off x="2656330" y="4768214"/>
            <a:ext cx="5613729"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8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
        <p:nvSpPr>
          <p:cNvPr id="3" name="Slide Number">
            <a:extLst>
              <a:ext uri="{FF2B5EF4-FFF2-40B4-BE49-F238E27FC236}">
                <a16:creationId xmlns:a16="http://schemas.microsoft.com/office/drawing/2014/main" id="{BDAAC521-DAD1-2745-8E38-B6A04E6F5582}"/>
              </a:ext>
            </a:extLst>
          </p:cNvPr>
          <p:cNvSpPr>
            <a:spLocks noGrp="1"/>
          </p:cNvSpPr>
          <p:nvPr>
            <p:ph type="sldNum" sz="quarter" idx="21"/>
          </p:nvPr>
        </p:nvSpPr>
        <p:spPr/>
        <p:txBody>
          <a:bodyPr/>
          <a:lstStyle/>
          <a:p>
            <a:fld id="{8ABDC324-684B-9C44-A484-D2B69E2467CF}" type="slidenum">
              <a:rPr lang="en-US" smtClean="0"/>
              <a:pPr/>
              <a:t>‹#›</a:t>
            </a:fld>
            <a:endParaRPr lang="en-US"/>
          </a:p>
        </p:txBody>
      </p:sp>
    </p:spTree>
    <p:extLst>
      <p:ext uri="{BB962C8B-B14F-4D97-AF65-F5344CB8AC3E}">
        <p14:creationId xmlns:p14="http://schemas.microsoft.com/office/powerpoint/2010/main" val="2286650179"/>
      </p:ext>
    </p:extLst>
  </p:cSld>
  <p:clrMapOvr>
    <a:masterClrMapping/>
  </p:clrMapOvr>
  <p:extLst>
    <p:ext uri="{DCECCB84-F9BA-43D5-87BE-67443E8EF086}">
      <p15:sldGuideLst xmlns:p15="http://schemas.microsoft.com/office/powerpoint/2012/main">
        <p15:guide id="1" orient="horz" pos="2940">
          <p15:clr>
            <a:srgbClr val="FBAE40"/>
          </p15:clr>
        </p15:guide>
        <p15:guide id="2" pos="3674">
          <p15:clr>
            <a:srgbClr val="FBAE40"/>
          </p15:clr>
        </p15:guide>
      </p15:sldGuideLst>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verticle bullet 2 col stacked top">
    <p:spTree>
      <p:nvGrpSpPr>
        <p:cNvPr id="1" name=""/>
        <p:cNvGrpSpPr/>
        <p:nvPr/>
      </p:nvGrpSpPr>
      <p:grpSpPr>
        <a:xfrm>
          <a:off x="0" y="0"/>
          <a:ext cx="0" cy="0"/>
          <a:chOff x="0" y="0"/>
          <a:chExt cx="0" cy="0"/>
        </a:xfrm>
      </p:grpSpPr>
      <p:sp>
        <p:nvSpPr>
          <p:cNvPr id="8" name="Title">
            <a:extLst>
              <a:ext uri="{FF2B5EF4-FFF2-40B4-BE49-F238E27FC236}">
                <a16:creationId xmlns:a16="http://schemas.microsoft.com/office/drawing/2014/main" id="{BEB118F3-18F1-3D4F-8875-6DEF12C4AF7E}"/>
              </a:ext>
            </a:extLst>
          </p:cNvPr>
          <p:cNvSpPr>
            <a:spLocks noGrp="1"/>
          </p:cNvSpPr>
          <p:nvPr>
            <p:ph type="title" hasCustomPrompt="1"/>
          </p:nvPr>
        </p:nvSpPr>
        <p:spPr>
          <a:xfrm>
            <a:off x="149315" y="66526"/>
            <a:ext cx="2191563" cy="1243172"/>
          </a:xfrm>
        </p:spPr>
        <p:txBody>
          <a:bodyPr/>
          <a:lstStyle>
            <a:lvl1pPr>
              <a:defRPr>
                <a:latin typeface="Georgia" panose="02040502050405020303" pitchFamily="18" charset="0"/>
              </a:defRPr>
            </a:lvl1pPr>
          </a:lstStyle>
          <a:p>
            <a:r>
              <a:rPr lang="en-US" dirty="0"/>
              <a:t>Click to add title</a:t>
            </a:r>
          </a:p>
        </p:txBody>
      </p:sp>
      <p:sp>
        <p:nvSpPr>
          <p:cNvPr id="9" name="Subtitle">
            <a:extLst>
              <a:ext uri="{FF2B5EF4-FFF2-40B4-BE49-F238E27FC236}">
                <a16:creationId xmlns:a16="http://schemas.microsoft.com/office/drawing/2014/main" id="{AA6D0782-790C-514E-965F-639EC2EFC43D}"/>
              </a:ext>
            </a:extLst>
          </p:cNvPr>
          <p:cNvSpPr>
            <a:spLocks noGrp="1"/>
          </p:cNvSpPr>
          <p:nvPr>
            <p:ph type="body" sz="quarter" idx="14" hasCustomPrompt="1"/>
          </p:nvPr>
        </p:nvSpPr>
        <p:spPr>
          <a:xfrm>
            <a:off x="149315" y="2900920"/>
            <a:ext cx="2191563" cy="858838"/>
          </a:xfrm>
          <a:prstGeom prst="rect">
            <a:avLst/>
          </a:prstGeom>
        </p:spPr>
        <p:txBody>
          <a:bodyPr/>
          <a:lstStyle>
            <a:lvl1pPr marL="0" indent="0">
              <a:buNone/>
              <a:defRPr sz="1600" i="1">
                <a:solidFill>
                  <a:schemeClr val="bg1"/>
                </a:solidFill>
                <a:latin typeface="Georgia" panose="02040502050405020303" pitchFamily="18" charset="0"/>
              </a:defRPr>
            </a:lvl1pPr>
            <a:lvl2pPr marL="457200" indent="0">
              <a:buNone/>
              <a:defRPr sz="1600" i="1">
                <a:solidFill>
                  <a:schemeClr val="bg1"/>
                </a:solidFill>
                <a:latin typeface="Georgia" panose="02040502050405020303" pitchFamily="18" charset="0"/>
              </a:defRPr>
            </a:lvl2pPr>
            <a:lvl3pPr marL="914400" indent="0">
              <a:buNone/>
              <a:defRPr sz="1600" i="1">
                <a:solidFill>
                  <a:schemeClr val="bg1"/>
                </a:solidFill>
                <a:latin typeface="Georgia" panose="02040502050405020303" pitchFamily="18" charset="0"/>
              </a:defRPr>
            </a:lvl3pPr>
            <a:lvl4pPr marL="1371600" indent="0">
              <a:buNone/>
              <a:defRPr sz="1600" i="1">
                <a:solidFill>
                  <a:schemeClr val="bg1"/>
                </a:solidFill>
                <a:latin typeface="Georgia" panose="02040502050405020303" pitchFamily="18" charset="0"/>
              </a:defRPr>
            </a:lvl4pPr>
            <a:lvl5pPr marL="1828800" indent="0">
              <a:buNone/>
              <a:defRPr sz="1600" i="1">
                <a:solidFill>
                  <a:schemeClr val="bg1"/>
                </a:solidFill>
                <a:latin typeface="Georgia" panose="02040502050405020303" pitchFamily="18" charset="0"/>
              </a:defRPr>
            </a:lvl5pPr>
          </a:lstStyle>
          <a:p>
            <a:pPr lvl="0"/>
            <a:r>
              <a:rPr lang="en-US" dirty="0"/>
              <a:t>Click to add subtitle</a:t>
            </a:r>
          </a:p>
        </p:txBody>
      </p:sp>
      <p:sp>
        <p:nvSpPr>
          <p:cNvPr id="12" name="Box">
            <a:extLst>
              <a:ext uri="{FF2B5EF4-FFF2-40B4-BE49-F238E27FC236}">
                <a16:creationId xmlns:a16="http://schemas.microsoft.com/office/drawing/2014/main" id="{64242F61-8EA4-184F-A007-5A8550FDE1B1}"/>
              </a:ext>
            </a:extLst>
          </p:cNvPr>
          <p:cNvSpPr>
            <a:spLocks noGrp="1"/>
          </p:cNvSpPr>
          <p:nvPr>
            <p:ph idx="19" hasCustomPrompt="1"/>
          </p:nvPr>
        </p:nvSpPr>
        <p:spPr>
          <a:xfrm>
            <a:off x="2660811" y="133350"/>
            <a:ext cx="3106943" cy="2193681"/>
          </a:xfrm>
          <a:prstGeom prst="rect">
            <a:avLst/>
          </a:prstGeom>
          <a:ln w="9525" cmpd="sng">
            <a:solidFill>
              <a:srgbClr val="6CACE4">
                <a:alpha val="20000"/>
              </a:srgbClr>
            </a:solidFill>
          </a:ln>
        </p:spPr>
        <p:txBody>
          <a:bodyPr/>
          <a:lstStyle>
            <a:lvl1pPr marL="292608" indent="-292608">
              <a:spcBef>
                <a:spcPts val="2400"/>
              </a:spcBef>
              <a:buClr>
                <a:srgbClr val="F98419"/>
              </a:buClr>
              <a:buSzPct val="80000"/>
              <a:buFont typeface="Arial" panose="020B0604020202020204" pitchFamily="34" charset="0"/>
              <a:buChar char="►"/>
              <a:defRPr lang="en-US" sz="1600" kern="1200" baseline="0" dirty="0" smtClean="0">
                <a:solidFill>
                  <a:schemeClr val="tx1"/>
                </a:solidFill>
                <a:latin typeface="+mn-lt"/>
                <a:ea typeface="+mn-ea"/>
                <a:cs typeface="+mn-cs"/>
              </a:defRPr>
            </a:lvl1pPr>
            <a:lvl2pPr marL="568325" indent="-284163">
              <a:spcBef>
                <a:spcPts val="0"/>
              </a:spcBef>
              <a:buClr>
                <a:srgbClr val="F98419"/>
              </a:buClr>
              <a:buSzPct val="80000"/>
              <a:buFont typeface="Arial" panose="020B0604020202020204" pitchFamily="34" charset="0"/>
              <a:buChar char="►"/>
              <a:defRPr sz="1600"/>
            </a:lvl2pPr>
            <a:lvl3pPr marL="803275" indent="-230188">
              <a:spcBef>
                <a:spcPts val="0"/>
              </a:spcBef>
              <a:buClr>
                <a:srgbClr val="F98419"/>
              </a:buClr>
              <a:buFont typeface="Arial" panose="020B0604020202020204" pitchFamily="34" charset="0"/>
              <a:buChar char="●"/>
              <a:tabLst/>
              <a:defRPr sz="16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 </a:t>
            </a:r>
          </a:p>
        </p:txBody>
      </p:sp>
      <p:sp>
        <p:nvSpPr>
          <p:cNvPr id="11" name="Box">
            <a:extLst>
              <a:ext uri="{FF2B5EF4-FFF2-40B4-BE49-F238E27FC236}">
                <a16:creationId xmlns:a16="http://schemas.microsoft.com/office/drawing/2014/main" id="{5E4AB30B-0FD2-6B48-B41C-7A5D8D919019}"/>
              </a:ext>
            </a:extLst>
          </p:cNvPr>
          <p:cNvSpPr>
            <a:spLocks noGrp="1"/>
          </p:cNvSpPr>
          <p:nvPr>
            <p:ph idx="21" hasCustomPrompt="1"/>
          </p:nvPr>
        </p:nvSpPr>
        <p:spPr>
          <a:xfrm>
            <a:off x="5911678" y="133350"/>
            <a:ext cx="3106943" cy="2193681"/>
          </a:xfrm>
          <a:prstGeom prst="rect">
            <a:avLst/>
          </a:prstGeom>
          <a:ln w="9525" cmpd="sng">
            <a:solidFill>
              <a:srgbClr val="6CACE4">
                <a:alpha val="20000"/>
              </a:srgbClr>
            </a:solidFill>
          </a:ln>
        </p:spPr>
        <p:txBody>
          <a:bodyPr/>
          <a:lstStyle>
            <a:lvl1pPr marL="292608" indent="-292608">
              <a:spcBef>
                <a:spcPts val="2400"/>
              </a:spcBef>
              <a:buClr>
                <a:srgbClr val="F98419"/>
              </a:buClr>
              <a:buSzPct val="80000"/>
              <a:buFont typeface="Arial" panose="020B0604020202020204" pitchFamily="34" charset="0"/>
              <a:buChar char="►"/>
              <a:defRPr lang="en-US" sz="1600" kern="1200" baseline="0" dirty="0" smtClean="0">
                <a:solidFill>
                  <a:schemeClr val="tx1"/>
                </a:solidFill>
                <a:latin typeface="+mn-lt"/>
                <a:ea typeface="+mn-ea"/>
                <a:cs typeface="+mn-cs"/>
              </a:defRPr>
            </a:lvl1pPr>
            <a:lvl2pPr marL="568325" indent="-284163">
              <a:spcBef>
                <a:spcPts val="0"/>
              </a:spcBef>
              <a:buClr>
                <a:srgbClr val="F98419"/>
              </a:buClr>
              <a:buSzPct val="80000"/>
              <a:buFont typeface="Arial" panose="020B0604020202020204" pitchFamily="34" charset="0"/>
              <a:buChar char="►"/>
              <a:defRPr sz="1600"/>
            </a:lvl2pPr>
            <a:lvl3pPr marL="803275" indent="-230188">
              <a:spcBef>
                <a:spcPts val="0"/>
              </a:spcBef>
              <a:buClr>
                <a:srgbClr val="F98419"/>
              </a:buClr>
              <a:buFont typeface="Arial" panose="020B0604020202020204" pitchFamily="34" charset="0"/>
              <a:buChar char="●"/>
              <a:tabLst/>
              <a:defRPr sz="16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 </a:t>
            </a:r>
          </a:p>
        </p:txBody>
      </p:sp>
      <p:sp>
        <p:nvSpPr>
          <p:cNvPr id="10" name="Box">
            <a:extLst>
              <a:ext uri="{FF2B5EF4-FFF2-40B4-BE49-F238E27FC236}">
                <a16:creationId xmlns:a16="http://schemas.microsoft.com/office/drawing/2014/main" id="{7D2094D8-727F-884C-B534-4721A403446C}"/>
              </a:ext>
            </a:extLst>
          </p:cNvPr>
          <p:cNvSpPr>
            <a:spLocks noGrp="1"/>
          </p:cNvSpPr>
          <p:nvPr>
            <p:ph idx="20" hasCustomPrompt="1"/>
          </p:nvPr>
        </p:nvSpPr>
        <p:spPr>
          <a:xfrm>
            <a:off x="2652394" y="2405758"/>
            <a:ext cx="6355080" cy="2193681"/>
          </a:xfrm>
          <a:prstGeom prst="rect">
            <a:avLst/>
          </a:prstGeom>
          <a:ln w="9525" cmpd="sng">
            <a:solidFill>
              <a:srgbClr val="6CACE4">
                <a:alpha val="20000"/>
              </a:srgbClr>
            </a:solidFill>
          </a:ln>
        </p:spPr>
        <p:txBody>
          <a:bodyPr/>
          <a:lstStyle>
            <a:lvl1pPr marL="292608" indent="-292608">
              <a:spcBef>
                <a:spcPts val="2400"/>
              </a:spcBef>
              <a:buClr>
                <a:srgbClr val="F98419"/>
              </a:buClr>
              <a:buSzPct val="80000"/>
              <a:buFont typeface="Arial" panose="020B0604020202020204" pitchFamily="34" charset="0"/>
              <a:buChar char="►"/>
              <a:defRPr lang="en-US" sz="1600" kern="1200" baseline="0" dirty="0" smtClean="0">
                <a:solidFill>
                  <a:schemeClr val="tx1"/>
                </a:solidFill>
                <a:latin typeface="+mn-lt"/>
                <a:ea typeface="+mn-ea"/>
                <a:cs typeface="+mn-cs"/>
              </a:defRPr>
            </a:lvl1pPr>
            <a:lvl2pPr marL="568325" indent="-284163">
              <a:spcBef>
                <a:spcPts val="0"/>
              </a:spcBef>
              <a:buClr>
                <a:srgbClr val="F98419"/>
              </a:buClr>
              <a:buSzPct val="80000"/>
              <a:buFont typeface="Arial" panose="020B0604020202020204" pitchFamily="34" charset="0"/>
              <a:buChar char="►"/>
              <a:defRPr sz="1600"/>
            </a:lvl2pPr>
            <a:lvl3pPr marL="803275" indent="-230188">
              <a:spcBef>
                <a:spcPts val="0"/>
              </a:spcBef>
              <a:buClr>
                <a:srgbClr val="F98419"/>
              </a:buClr>
              <a:buFont typeface="Arial" panose="020B0604020202020204" pitchFamily="34" charset="0"/>
              <a:buChar char="●"/>
              <a:tabLst/>
              <a:defRPr sz="16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 </a:t>
            </a:r>
          </a:p>
        </p:txBody>
      </p:sp>
      <p:sp>
        <p:nvSpPr>
          <p:cNvPr id="16" name="Source">
            <a:extLst>
              <a:ext uri="{FF2B5EF4-FFF2-40B4-BE49-F238E27FC236}">
                <a16:creationId xmlns:a16="http://schemas.microsoft.com/office/drawing/2014/main" id="{C7A9D561-E47D-9647-95B7-65C3DD45AA54}"/>
              </a:ext>
            </a:extLst>
          </p:cNvPr>
          <p:cNvSpPr>
            <a:spLocks noGrp="1"/>
          </p:cNvSpPr>
          <p:nvPr>
            <p:ph idx="12" hasCustomPrompt="1"/>
          </p:nvPr>
        </p:nvSpPr>
        <p:spPr>
          <a:xfrm>
            <a:off x="2656330" y="4768214"/>
            <a:ext cx="5613729"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8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
        <p:nvSpPr>
          <p:cNvPr id="3" name="Slide Number">
            <a:extLst>
              <a:ext uri="{FF2B5EF4-FFF2-40B4-BE49-F238E27FC236}">
                <a16:creationId xmlns:a16="http://schemas.microsoft.com/office/drawing/2014/main" id="{C2DEE139-40C3-C149-A025-3CC8CB95B784}"/>
              </a:ext>
            </a:extLst>
          </p:cNvPr>
          <p:cNvSpPr>
            <a:spLocks noGrp="1"/>
          </p:cNvSpPr>
          <p:nvPr>
            <p:ph type="sldNum" sz="quarter" idx="22"/>
          </p:nvPr>
        </p:nvSpPr>
        <p:spPr/>
        <p:txBody>
          <a:bodyPr/>
          <a:lstStyle/>
          <a:p>
            <a:fld id="{8ABDC324-684B-9C44-A484-D2B69E2467CF}" type="slidenum">
              <a:rPr lang="en-US" smtClean="0"/>
              <a:pPr/>
              <a:t>‹#›</a:t>
            </a:fld>
            <a:endParaRPr lang="en-US"/>
          </a:p>
        </p:txBody>
      </p:sp>
    </p:spTree>
    <p:extLst>
      <p:ext uri="{BB962C8B-B14F-4D97-AF65-F5344CB8AC3E}">
        <p14:creationId xmlns:p14="http://schemas.microsoft.com/office/powerpoint/2010/main" val="4176886777"/>
      </p:ext>
    </p:extLst>
  </p:cSld>
  <p:clrMapOvr>
    <a:masterClrMapping/>
  </p:clrMapOvr>
  <p:extLst>
    <p:ext uri="{DCECCB84-F9BA-43D5-87BE-67443E8EF086}">
      <p15:sldGuideLst xmlns:p15="http://schemas.microsoft.com/office/powerpoint/2012/main">
        <p15:guide id="1" orient="horz" pos="2940">
          <p15:clr>
            <a:srgbClr val="FBAE40"/>
          </p15:clr>
        </p15:guide>
        <p15:guide id="2" pos="3674">
          <p15:clr>
            <a:srgbClr val="FBAE40"/>
          </p15:clr>
        </p15:guide>
      </p15:sldGuideLst>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verticle bullet 2 col stacked bottom">
    <p:spTree>
      <p:nvGrpSpPr>
        <p:cNvPr id="1" name=""/>
        <p:cNvGrpSpPr/>
        <p:nvPr/>
      </p:nvGrpSpPr>
      <p:grpSpPr>
        <a:xfrm>
          <a:off x="0" y="0"/>
          <a:ext cx="0" cy="0"/>
          <a:chOff x="0" y="0"/>
          <a:chExt cx="0" cy="0"/>
        </a:xfrm>
      </p:grpSpPr>
      <p:sp>
        <p:nvSpPr>
          <p:cNvPr id="8" name="Title">
            <a:extLst>
              <a:ext uri="{FF2B5EF4-FFF2-40B4-BE49-F238E27FC236}">
                <a16:creationId xmlns:a16="http://schemas.microsoft.com/office/drawing/2014/main" id="{BEB118F3-18F1-3D4F-8875-6DEF12C4AF7E}"/>
              </a:ext>
            </a:extLst>
          </p:cNvPr>
          <p:cNvSpPr>
            <a:spLocks noGrp="1"/>
          </p:cNvSpPr>
          <p:nvPr>
            <p:ph type="title" hasCustomPrompt="1"/>
          </p:nvPr>
        </p:nvSpPr>
        <p:spPr>
          <a:xfrm>
            <a:off x="149315" y="66526"/>
            <a:ext cx="2191563" cy="1243172"/>
          </a:xfrm>
        </p:spPr>
        <p:txBody>
          <a:bodyPr/>
          <a:lstStyle>
            <a:lvl1pPr>
              <a:defRPr>
                <a:latin typeface="Georgia" panose="02040502050405020303" pitchFamily="18" charset="0"/>
              </a:defRPr>
            </a:lvl1pPr>
          </a:lstStyle>
          <a:p>
            <a:r>
              <a:rPr lang="en-US" dirty="0"/>
              <a:t>Click to add title</a:t>
            </a:r>
          </a:p>
        </p:txBody>
      </p:sp>
      <p:sp>
        <p:nvSpPr>
          <p:cNvPr id="9" name="Subtitle">
            <a:extLst>
              <a:ext uri="{FF2B5EF4-FFF2-40B4-BE49-F238E27FC236}">
                <a16:creationId xmlns:a16="http://schemas.microsoft.com/office/drawing/2014/main" id="{AA6D0782-790C-514E-965F-639EC2EFC43D}"/>
              </a:ext>
            </a:extLst>
          </p:cNvPr>
          <p:cNvSpPr>
            <a:spLocks noGrp="1"/>
          </p:cNvSpPr>
          <p:nvPr>
            <p:ph type="body" sz="quarter" idx="14" hasCustomPrompt="1"/>
          </p:nvPr>
        </p:nvSpPr>
        <p:spPr>
          <a:xfrm>
            <a:off x="149315" y="2900920"/>
            <a:ext cx="2191563" cy="858838"/>
          </a:xfrm>
          <a:prstGeom prst="rect">
            <a:avLst/>
          </a:prstGeom>
        </p:spPr>
        <p:txBody>
          <a:bodyPr/>
          <a:lstStyle>
            <a:lvl1pPr marL="0" indent="0">
              <a:buNone/>
              <a:defRPr sz="1600" i="1">
                <a:solidFill>
                  <a:schemeClr val="bg1"/>
                </a:solidFill>
                <a:latin typeface="Georgia" panose="02040502050405020303" pitchFamily="18" charset="0"/>
              </a:defRPr>
            </a:lvl1pPr>
            <a:lvl2pPr marL="457200" indent="0">
              <a:buNone/>
              <a:defRPr sz="1600" i="1">
                <a:solidFill>
                  <a:schemeClr val="bg1"/>
                </a:solidFill>
                <a:latin typeface="Georgia" panose="02040502050405020303" pitchFamily="18" charset="0"/>
              </a:defRPr>
            </a:lvl2pPr>
            <a:lvl3pPr marL="914400" indent="0">
              <a:buNone/>
              <a:defRPr sz="1600" i="1">
                <a:solidFill>
                  <a:schemeClr val="bg1"/>
                </a:solidFill>
                <a:latin typeface="Georgia" panose="02040502050405020303" pitchFamily="18" charset="0"/>
              </a:defRPr>
            </a:lvl3pPr>
            <a:lvl4pPr marL="1371600" indent="0">
              <a:buNone/>
              <a:defRPr sz="1600" i="1">
                <a:solidFill>
                  <a:schemeClr val="bg1"/>
                </a:solidFill>
                <a:latin typeface="Georgia" panose="02040502050405020303" pitchFamily="18" charset="0"/>
              </a:defRPr>
            </a:lvl4pPr>
            <a:lvl5pPr marL="1828800" indent="0">
              <a:buNone/>
              <a:defRPr sz="1600" i="1">
                <a:solidFill>
                  <a:schemeClr val="bg1"/>
                </a:solidFill>
                <a:latin typeface="Georgia" panose="02040502050405020303" pitchFamily="18" charset="0"/>
              </a:defRPr>
            </a:lvl5pPr>
          </a:lstStyle>
          <a:p>
            <a:pPr lvl="0"/>
            <a:r>
              <a:rPr lang="en-US" dirty="0"/>
              <a:t>Click to add subtitle</a:t>
            </a:r>
          </a:p>
        </p:txBody>
      </p:sp>
      <p:sp>
        <p:nvSpPr>
          <p:cNvPr id="12" name="Box">
            <a:extLst>
              <a:ext uri="{FF2B5EF4-FFF2-40B4-BE49-F238E27FC236}">
                <a16:creationId xmlns:a16="http://schemas.microsoft.com/office/drawing/2014/main" id="{64242F61-8EA4-184F-A007-5A8550FDE1B1}"/>
              </a:ext>
            </a:extLst>
          </p:cNvPr>
          <p:cNvSpPr>
            <a:spLocks noGrp="1"/>
          </p:cNvSpPr>
          <p:nvPr>
            <p:ph idx="19" hasCustomPrompt="1"/>
          </p:nvPr>
        </p:nvSpPr>
        <p:spPr>
          <a:xfrm>
            <a:off x="2660811" y="133350"/>
            <a:ext cx="6355080" cy="2193681"/>
          </a:xfrm>
          <a:prstGeom prst="rect">
            <a:avLst/>
          </a:prstGeom>
          <a:ln w="9525" cmpd="sng">
            <a:solidFill>
              <a:srgbClr val="6CACE4">
                <a:alpha val="20000"/>
              </a:srgbClr>
            </a:solidFill>
          </a:ln>
        </p:spPr>
        <p:txBody>
          <a:bodyPr/>
          <a:lstStyle>
            <a:lvl1pPr marL="292608" indent="-292608">
              <a:spcBef>
                <a:spcPts val="2400"/>
              </a:spcBef>
              <a:buClr>
                <a:srgbClr val="F98419"/>
              </a:buClr>
              <a:buSzPct val="80000"/>
              <a:buFont typeface="Arial" panose="020B0604020202020204" pitchFamily="34" charset="0"/>
              <a:buChar char="►"/>
              <a:defRPr lang="en-US" sz="1600" kern="1200" baseline="0" dirty="0" smtClean="0">
                <a:solidFill>
                  <a:schemeClr val="tx1"/>
                </a:solidFill>
                <a:latin typeface="+mn-lt"/>
                <a:ea typeface="+mn-ea"/>
                <a:cs typeface="+mn-cs"/>
              </a:defRPr>
            </a:lvl1pPr>
            <a:lvl2pPr marL="568325" indent="-284163">
              <a:spcBef>
                <a:spcPts val="0"/>
              </a:spcBef>
              <a:buClr>
                <a:srgbClr val="F98419"/>
              </a:buClr>
              <a:buSzPct val="80000"/>
              <a:buFont typeface="Arial" panose="020B0604020202020204" pitchFamily="34" charset="0"/>
              <a:buChar char="►"/>
              <a:defRPr sz="1600"/>
            </a:lvl2pPr>
            <a:lvl3pPr marL="803275" indent="-230188">
              <a:spcBef>
                <a:spcPts val="0"/>
              </a:spcBef>
              <a:buClr>
                <a:srgbClr val="F98419"/>
              </a:buClr>
              <a:buFont typeface="Arial" panose="020B0604020202020204" pitchFamily="34" charset="0"/>
              <a:buChar char="●"/>
              <a:tabLst/>
              <a:defRPr sz="16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 </a:t>
            </a:r>
          </a:p>
        </p:txBody>
      </p:sp>
      <p:sp>
        <p:nvSpPr>
          <p:cNvPr id="10" name="Box">
            <a:extLst>
              <a:ext uri="{FF2B5EF4-FFF2-40B4-BE49-F238E27FC236}">
                <a16:creationId xmlns:a16="http://schemas.microsoft.com/office/drawing/2014/main" id="{7D2094D8-727F-884C-B534-4721A403446C}"/>
              </a:ext>
            </a:extLst>
          </p:cNvPr>
          <p:cNvSpPr>
            <a:spLocks noGrp="1"/>
          </p:cNvSpPr>
          <p:nvPr>
            <p:ph idx="20" hasCustomPrompt="1"/>
          </p:nvPr>
        </p:nvSpPr>
        <p:spPr>
          <a:xfrm>
            <a:off x="2652394" y="2405758"/>
            <a:ext cx="3113406" cy="2193681"/>
          </a:xfrm>
          <a:prstGeom prst="rect">
            <a:avLst/>
          </a:prstGeom>
          <a:ln w="9525" cmpd="sng">
            <a:solidFill>
              <a:srgbClr val="6CACE4">
                <a:alpha val="20000"/>
              </a:srgbClr>
            </a:solidFill>
          </a:ln>
        </p:spPr>
        <p:txBody>
          <a:bodyPr/>
          <a:lstStyle>
            <a:lvl1pPr marL="292608" indent="-292608">
              <a:spcBef>
                <a:spcPts val="2400"/>
              </a:spcBef>
              <a:buClr>
                <a:srgbClr val="F98419"/>
              </a:buClr>
              <a:buSzPct val="80000"/>
              <a:buFont typeface="Arial" panose="020B0604020202020204" pitchFamily="34" charset="0"/>
              <a:buChar char="►"/>
              <a:defRPr lang="en-US" sz="1600" kern="1200" baseline="0" dirty="0" smtClean="0">
                <a:solidFill>
                  <a:schemeClr val="tx1"/>
                </a:solidFill>
                <a:latin typeface="+mn-lt"/>
                <a:ea typeface="+mn-ea"/>
                <a:cs typeface="+mn-cs"/>
              </a:defRPr>
            </a:lvl1pPr>
            <a:lvl2pPr marL="568325" indent="-284163">
              <a:spcBef>
                <a:spcPts val="0"/>
              </a:spcBef>
              <a:buClr>
                <a:srgbClr val="F98419"/>
              </a:buClr>
              <a:buSzPct val="80000"/>
              <a:buFont typeface="Arial" panose="020B0604020202020204" pitchFamily="34" charset="0"/>
              <a:buChar char="►"/>
              <a:defRPr sz="1600"/>
            </a:lvl2pPr>
            <a:lvl3pPr marL="803275" indent="-230188">
              <a:spcBef>
                <a:spcPts val="0"/>
              </a:spcBef>
              <a:buClr>
                <a:srgbClr val="F98419"/>
              </a:buClr>
              <a:buFont typeface="Arial" panose="020B0604020202020204" pitchFamily="34" charset="0"/>
              <a:buChar char="●"/>
              <a:tabLst/>
              <a:defRPr sz="16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 </a:t>
            </a:r>
          </a:p>
        </p:txBody>
      </p:sp>
      <p:sp>
        <p:nvSpPr>
          <p:cNvPr id="13" name="Box">
            <a:extLst>
              <a:ext uri="{FF2B5EF4-FFF2-40B4-BE49-F238E27FC236}">
                <a16:creationId xmlns:a16="http://schemas.microsoft.com/office/drawing/2014/main" id="{616E69F8-6862-C642-934F-74BF0576856F}"/>
              </a:ext>
            </a:extLst>
          </p:cNvPr>
          <p:cNvSpPr>
            <a:spLocks noGrp="1"/>
          </p:cNvSpPr>
          <p:nvPr>
            <p:ph idx="21" hasCustomPrompt="1"/>
          </p:nvPr>
        </p:nvSpPr>
        <p:spPr>
          <a:xfrm>
            <a:off x="5894068" y="2405758"/>
            <a:ext cx="3113406" cy="2193681"/>
          </a:xfrm>
          <a:prstGeom prst="rect">
            <a:avLst/>
          </a:prstGeom>
          <a:ln w="9525" cmpd="sng">
            <a:solidFill>
              <a:srgbClr val="6CACE4">
                <a:alpha val="20000"/>
              </a:srgbClr>
            </a:solidFill>
          </a:ln>
        </p:spPr>
        <p:txBody>
          <a:bodyPr/>
          <a:lstStyle>
            <a:lvl1pPr marL="292608" indent="-292608">
              <a:spcBef>
                <a:spcPts val="2400"/>
              </a:spcBef>
              <a:buClr>
                <a:srgbClr val="F98419"/>
              </a:buClr>
              <a:buSzPct val="80000"/>
              <a:buFont typeface="Arial" panose="020B0604020202020204" pitchFamily="34" charset="0"/>
              <a:buChar char="►"/>
              <a:defRPr lang="en-US" sz="1600" kern="1200" baseline="0" dirty="0" smtClean="0">
                <a:solidFill>
                  <a:schemeClr val="tx1"/>
                </a:solidFill>
                <a:latin typeface="+mn-lt"/>
                <a:ea typeface="+mn-ea"/>
                <a:cs typeface="+mn-cs"/>
              </a:defRPr>
            </a:lvl1pPr>
            <a:lvl2pPr marL="568325" indent="-284163">
              <a:spcBef>
                <a:spcPts val="0"/>
              </a:spcBef>
              <a:buClr>
                <a:srgbClr val="F98419"/>
              </a:buClr>
              <a:buSzPct val="80000"/>
              <a:buFont typeface="Arial" panose="020B0604020202020204" pitchFamily="34" charset="0"/>
              <a:buChar char="►"/>
              <a:defRPr sz="1600"/>
            </a:lvl2pPr>
            <a:lvl3pPr marL="803275" indent="-230188">
              <a:spcBef>
                <a:spcPts val="0"/>
              </a:spcBef>
              <a:buClr>
                <a:srgbClr val="F98419"/>
              </a:buClr>
              <a:buFont typeface="Arial" panose="020B0604020202020204" pitchFamily="34" charset="0"/>
              <a:buChar char="●"/>
              <a:tabLst/>
              <a:defRPr sz="16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 </a:t>
            </a:r>
          </a:p>
        </p:txBody>
      </p:sp>
      <p:sp>
        <p:nvSpPr>
          <p:cNvPr id="16" name="Source">
            <a:extLst>
              <a:ext uri="{FF2B5EF4-FFF2-40B4-BE49-F238E27FC236}">
                <a16:creationId xmlns:a16="http://schemas.microsoft.com/office/drawing/2014/main" id="{C7A9D561-E47D-9647-95B7-65C3DD45AA54}"/>
              </a:ext>
            </a:extLst>
          </p:cNvPr>
          <p:cNvSpPr>
            <a:spLocks noGrp="1"/>
          </p:cNvSpPr>
          <p:nvPr>
            <p:ph idx="12" hasCustomPrompt="1"/>
          </p:nvPr>
        </p:nvSpPr>
        <p:spPr>
          <a:xfrm>
            <a:off x="2656330" y="4768214"/>
            <a:ext cx="5613729"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8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
        <p:nvSpPr>
          <p:cNvPr id="3" name="Slide Number">
            <a:extLst>
              <a:ext uri="{FF2B5EF4-FFF2-40B4-BE49-F238E27FC236}">
                <a16:creationId xmlns:a16="http://schemas.microsoft.com/office/drawing/2014/main" id="{19DA7242-61BC-2648-A081-C49539DD22CC}"/>
              </a:ext>
            </a:extLst>
          </p:cNvPr>
          <p:cNvSpPr>
            <a:spLocks noGrp="1"/>
          </p:cNvSpPr>
          <p:nvPr>
            <p:ph type="sldNum" sz="quarter" idx="22"/>
          </p:nvPr>
        </p:nvSpPr>
        <p:spPr/>
        <p:txBody>
          <a:bodyPr/>
          <a:lstStyle/>
          <a:p>
            <a:fld id="{8ABDC324-684B-9C44-A484-D2B69E2467CF}" type="slidenum">
              <a:rPr lang="en-US" smtClean="0"/>
              <a:pPr/>
              <a:t>‹#›</a:t>
            </a:fld>
            <a:endParaRPr lang="en-US"/>
          </a:p>
        </p:txBody>
      </p:sp>
    </p:spTree>
    <p:extLst>
      <p:ext uri="{BB962C8B-B14F-4D97-AF65-F5344CB8AC3E}">
        <p14:creationId xmlns:p14="http://schemas.microsoft.com/office/powerpoint/2010/main" val="2485018487"/>
      </p:ext>
    </p:extLst>
  </p:cSld>
  <p:clrMapOvr>
    <a:masterClrMapping/>
  </p:clrMapOvr>
  <p:extLst>
    <p:ext uri="{DCECCB84-F9BA-43D5-87BE-67443E8EF086}">
      <p15:sldGuideLst xmlns:p15="http://schemas.microsoft.com/office/powerpoint/2012/main">
        <p15:guide id="1" orient="horz" pos="2940">
          <p15:clr>
            <a:srgbClr val="FBAE40"/>
          </p15:clr>
        </p15:guide>
        <p15:guide id="2" pos="3674">
          <p15:clr>
            <a:srgbClr val="FBAE40"/>
          </p15:clr>
        </p15:guide>
      </p15:sldGuideLst>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verticle bullet 4 box">
    <p:spTree>
      <p:nvGrpSpPr>
        <p:cNvPr id="1" name=""/>
        <p:cNvGrpSpPr/>
        <p:nvPr/>
      </p:nvGrpSpPr>
      <p:grpSpPr>
        <a:xfrm>
          <a:off x="0" y="0"/>
          <a:ext cx="0" cy="0"/>
          <a:chOff x="0" y="0"/>
          <a:chExt cx="0" cy="0"/>
        </a:xfrm>
      </p:grpSpPr>
      <p:sp>
        <p:nvSpPr>
          <p:cNvPr id="8" name="Title">
            <a:extLst>
              <a:ext uri="{FF2B5EF4-FFF2-40B4-BE49-F238E27FC236}">
                <a16:creationId xmlns:a16="http://schemas.microsoft.com/office/drawing/2014/main" id="{BEB118F3-18F1-3D4F-8875-6DEF12C4AF7E}"/>
              </a:ext>
            </a:extLst>
          </p:cNvPr>
          <p:cNvSpPr>
            <a:spLocks noGrp="1"/>
          </p:cNvSpPr>
          <p:nvPr>
            <p:ph type="title" hasCustomPrompt="1"/>
          </p:nvPr>
        </p:nvSpPr>
        <p:spPr>
          <a:xfrm>
            <a:off x="149315" y="66526"/>
            <a:ext cx="2191563" cy="1243172"/>
          </a:xfrm>
        </p:spPr>
        <p:txBody>
          <a:bodyPr/>
          <a:lstStyle>
            <a:lvl1pPr>
              <a:defRPr>
                <a:latin typeface="Georgia" panose="02040502050405020303" pitchFamily="18" charset="0"/>
              </a:defRPr>
            </a:lvl1pPr>
          </a:lstStyle>
          <a:p>
            <a:r>
              <a:rPr lang="en-US" dirty="0"/>
              <a:t>Click to add title</a:t>
            </a:r>
          </a:p>
        </p:txBody>
      </p:sp>
      <p:sp>
        <p:nvSpPr>
          <p:cNvPr id="9" name="Subtitle">
            <a:extLst>
              <a:ext uri="{FF2B5EF4-FFF2-40B4-BE49-F238E27FC236}">
                <a16:creationId xmlns:a16="http://schemas.microsoft.com/office/drawing/2014/main" id="{AA6D0782-790C-514E-965F-639EC2EFC43D}"/>
              </a:ext>
            </a:extLst>
          </p:cNvPr>
          <p:cNvSpPr>
            <a:spLocks noGrp="1"/>
          </p:cNvSpPr>
          <p:nvPr>
            <p:ph type="body" sz="quarter" idx="14" hasCustomPrompt="1"/>
          </p:nvPr>
        </p:nvSpPr>
        <p:spPr>
          <a:xfrm>
            <a:off x="149315" y="2900920"/>
            <a:ext cx="2191563" cy="858838"/>
          </a:xfrm>
          <a:prstGeom prst="rect">
            <a:avLst/>
          </a:prstGeom>
        </p:spPr>
        <p:txBody>
          <a:bodyPr/>
          <a:lstStyle>
            <a:lvl1pPr marL="0" indent="0">
              <a:buNone/>
              <a:defRPr sz="1600" i="1">
                <a:solidFill>
                  <a:schemeClr val="bg1"/>
                </a:solidFill>
                <a:latin typeface="Georgia" panose="02040502050405020303" pitchFamily="18" charset="0"/>
              </a:defRPr>
            </a:lvl1pPr>
            <a:lvl2pPr marL="457200" indent="0">
              <a:buNone/>
              <a:defRPr sz="1600" i="1">
                <a:solidFill>
                  <a:schemeClr val="bg1"/>
                </a:solidFill>
                <a:latin typeface="Georgia" panose="02040502050405020303" pitchFamily="18" charset="0"/>
              </a:defRPr>
            </a:lvl2pPr>
            <a:lvl3pPr marL="914400" indent="0">
              <a:buNone/>
              <a:defRPr sz="1600" i="1">
                <a:solidFill>
                  <a:schemeClr val="bg1"/>
                </a:solidFill>
                <a:latin typeface="Georgia" panose="02040502050405020303" pitchFamily="18" charset="0"/>
              </a:defRPr>
            </a:lvl3pPr>
            <a:lvl4pPr marL="1371600" indent="0">
              <a:buNone/>
              <a:defRPr sz="1600" i="1">
                <a:solidFill>
                  <a:schemeClr val="bg1"/>
                </a:solidFill>
                <a:latin typeface="Georgia" panose="02040502050405020303" pitchFamily="18" charset="0"/>
              </a:defRPr>
            </a:lvl4pPr>
            <a:lvl5pPr marL="1828800" indent="0">
              <a:buNone/>
              <a:defRPr sz="1600" i="1">
                <a:solidFill>
                  <a:schemeClr val="bg1"/>
                </a:solidFill>
                <a:latin typeface="Georgia" panose="02040502050405020303" pitchFamily="18" charset="0"/>
              </a:defRPr>
            </a:lvl5pPr>
          </a:lstStyle>
          <a:p>
            <a:pPr lvl="0"/>
            <a:r>
              <a:rPr lang="en-US" dirty="0"/>
              <a:t>Click to add subtitle</a:t>
            </a:r>
          </a:p>
        </p:txBody>
      </p:sp>
      <p:sp>
        <p:nvSpPr>
          <p:cNvPr id="12" name="Box">
            <a:extLst>
              <a:ext uri="{FF2B5EF4-FFF2-40B4-BE49-F238E27FC236}">
                <a16:creationId xmlns:a16="http://schemas.microsoft.com/office/drawing/2014/main" id="{64242F61-8EA4-184F-A007-5A8550FDE1B1}"/>
              </a:ext>
            </a:extLst>
          </p:cNvPr>
          <p:cNvSpPr>
            <a:spLocks noGrp="1"/>
          </p:cNvSpPr>
          <p:nvPr>
            <p:ph idx="19" hasCustomPrompt="1"/>
          </p:nvPr>
        </p:nvSpPr>
        <p:spPr>
          <a:xfrm>
            <a:off x="2660811" y="133350"/>
            <a:ext cx="3106943" cy="2193681"/>
          </a:xfrm>
          <a:prstGeom prst="rect">
            <a:avLst/>
          </a:prstGeom>
          <a:ln w="9525" cmpd="sng">
            <a:solidFill>
              <a:srgbClr val="6CACE4">
                <a:alpha val="20000"/>
              </a:srgbClr>
            </a:solidFill>
          </a:ln>
        </p:spPr>
        <p:txBody>
          <a:bodyPr/>
          <a:lstStyle>
            <a:lvl1pPr marL="292608" indent="-292608">
              <a:spcBef>
                <a:spcPts val="2400"/>
              </a:spcBef>
              <a:buClr>
                <a:srgbClr val="F98419"/>
              </a:buClr>
              <a:buSzPct val="80000"/>
              <a:buFont typeface="Arial" panose="020B0604020202020204" pitchFamily="34" charset="0"/>
              <a:buChar char="►"/>
              <a:defRPr lang="en-US" sz="1600" kern="1200" baseline="0" dirty="0" smtClean="0">
                <a:solidFill>
                  <a:schemeClr val="tx1"/>
                </a:solidFill>
                <a:latin typeface="+mn-lt"/>
                <a:ea typeface="+mn-ea"/>
                <a:cs typeface="+mn-cs"/>
              </a:defRPr>
            </a:lvl1pPr>
            <a:lvl2pPr marL="568325" indent="-284163">
              <a:spcBef>
                <a:spcPts val="0"/>
              </a:spcBef>
              <a:buClr>
                <a:srgbClr val="F98419"/>
              </a:buClr>
              <a:buSzPct val="80000"/>
              <a:buFont typeface="Arial" panose="020B0604020202020204" pitchFamily="34" charset="0"/>
              <a:buChar char="►"/>
              <a:defRPr sz="1600"/>
            </a:lvl2pPr>
            <a:lvl3pPr marL="803275" indent="-230188">
              <a:spcBef>
                <a:spcPts val="0"/>
              </a:spcBef>
              <a:buClr>
                <a:srgbClr val="F98419"/>
              </a:buClr>
              <a:buFont typeface="Arial" panose="020B0604020202020204" pitchFamily="34" charset="0"/>
              <a:buChar char="●"/>
              <a:tabLst/>
              <a:defRPr sz="16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 </a:t>
            </a:r>
          </a:p>
        </p:txBody>
      </p:sp>
      <p:sp>
        <p:nvSpPr>
          <p:cNvPr id="14" name="Box">
            <a:extLst>
              <a:ext uri="{FF2B5EF4-FFF2-40B4-BE49-F238E27FC236}">
                <a16:creationId xmlns:a16="http://schemas.microsoft.com/office/drawing/2014/main" id="{10DBC93F-DCA9-E145-9D20-F57AF65E7EE5}"/>
              </a:ext>
            </a:extLst>
          </p:cNvPr>
          <p:cNvSpPr>
            <a:spLocks noGrp="1"/>
          </p:cNvSpPr>
          <p:nvPr>
            <p:ph idx="20" hasCustomPrompt="1"/>
          </p:nvPr>
        </p:nvSpPr>
        <p:spPr>
          <a:xfrm>
            <a:off x="2652394" y="2405759"/>
            <a:ext cx="3115360" cy="2193681"/>
          </a:xfrm>
          <a:prstGeom prst="rect">
            <a:avLst/>
          </a:prstGeom>
          <a:ln w="9525" cmpd="sng">
            <a:solidFill>
              <a:srgbClr val="6CACE4">
                <a:alpha val="20000"/>
              </a:srgbClr>
            </a:solidFill>
          </a:ln>
        </p:spPr>
        <p:txBody>
          <a:bodyPr/>
          <a:lstStyle>
            <a:lvl1pPr marL="292608" indent="-292608">
              <a:spcBef>
                <a:spcPts val="2400"/>
              </a:spcBef>
              <a:buClr>
                <a:srgbClr val="F98419"/>
              </a:buClr>
              <a:buSzPct val="80000"/>
              <a:buFont typeface="Arial" panose="020B0604020202020204" pitchFamily="34" charset="0"/>
              <a:buChar char="►"/>
              <a:defRPr lang="en-US" sz="1600" kern="1200" baseline="0" dirty="0" smtClean="0">
                <a:solidFill>
                  <a:schemeClr val="tx1"/>
                </a:solidFill>
                <a:latin typeface="+mn-lt"/>
                <a:ea typeface="+mn-ea"/>
                <a:cs typeface="+mn-cs"/>
              </a:defRPr>
            </a:lvl1pPr>
            <a:lvl2pPr marL="568325" indent="-284163">
              <a:spcBef>
                <a:spcPts val="0"/>
              </a:spcBef>
              <a:buClr>
                <a:srgbClr val="F98419"/>
              </a:buClr>
              <a:buSzPct val="80000"/>
              <a:buFont typeface="Arial" panose="020B0604020202020204" pitchFamily="34" charset="0"/>
              <a:buChar char="►"/>
              <a:defRPr sz="1600"/>
            </a:lvl2pPr>
            <a:lvl3pPr marL="803275" indent="-230188">
              <a:spcBef>
                <a:spcPts val="0"/>
              </a:spcBef>
              <a:buClr>
                <a:srgbClr val="F98419"/>
              </a:buClr>
              <a:buFont typeface="Arial" panose="020B0604020202020204" pitchFamily="34" charset="0"/>
              <a:buChar char="●"/>
              <a:tabLst/>
              <a:defRPr sz="16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 </a:t>
            </a:r>
          </a:p>
        </p:txBody>
      </p:sp>
      <p:sp>
        <p:nvSpPr>
          <p:cNvPr id="11" name="Box">
            <a:extLst>
              <a:ext uri="{FF2B5EF4-FFF2-40B4-BE49-F238E27FC236}">
                <a16:creationId xmlns:a16="http://schemas.microsoft.com/office/drawing/2014/main" id="{5E4AB30B-0FD2-6B48-B41C-7A5D8D919019}"/>
              </a:ext>
            </a:extLst>
          </p:cNvPr>
          <p:cNvSpPr>
            <a:spLocks noGrp="1"/>
          </p:cNvSpPr>
          <p:nvPr>
            <p:ph idx="21" hasCustomPrompt="1"/>
          </p:nvPr>
        </p:nvSpPr>
        <p:spPr>
          <a:xfrm>
            <a:off x="5905328" y="133350"/>
            <a:ext cx="3106943" cy="2193681"/>
          </a:xfrm>
          <a:prstGeom prst="rect">
            <a:avLst/>
          </a:prstGeom>
          <a:ln w="9525" cmpd="sng">
            <a:solidFill>
              <a:srgbClr val="6CACE4">
                <a:alpha val="20000"/>
              </a:srgbClr>
            </a:solidFill>
          </a:ln>
        </p:spPr>
        <p:txBody>
          <a:bodyPr/>
          <a:lstStyle>
            <a:lvl1pPr marL="292608" indent="-292608">
              <a:spcBef>
                <a:spcPts val="2400"/>
              </a:spcBef>
              <a:buClr>
                <a:srgbClr val="F98419"/>
              </a:buClr>
              <a:buSzPct val="80000"/>
              <a:buFont typeface="Arial" panose="020B0604020202020204" pitchFamily="34" charset="0"/>
              <a:buChar char="►"/>
              <a:defRPr lang="en-US" sz="1600" kern="1200" baseline="0" dirty="0" smtClean="0">
                <a:solidFill>
                  <a:schemeClr val="tx1"/>
                </a:solidFill>
                <a:latin typeface="+mn-lt"/>
                <a:ea typeface="+mn-ea"/>
                <a:cs typeface="+mn-cs"/>
              </a:defRPr>
            </a:lvl1pPr>
            <a:lvl2pPr marL="568325" indent="-284163">
              <a:spcBef>
                <a:spcPts val="0"/>
              </a:spcBef>
              <a:buClr>
                <a:srgbClr val="F98419"/>
              </a:buClr>
              <a:buSzPct val="80000"/>
              <a:buFont typeface="Arial" panose="020B0604020202020204" pitchFamily="34" charset="0"/>
              <a:buChar char="►"/>
              <a:defRPr sz="1600"/>
            </a:lvl2pPr>
            <a:lvl3pPr marL="803275" indent="-230188">
              <a:spcBef>
                <a:spcPts val="0"/>
              </a:spcBef>
              <a:buClr>
                <a:srgbClr val="F98419"/>
              </a:buClr>
              <a:buFont typeface="Arial" panose="020B0604020202020204" pitchFamily="34" charset="0"/>
              <a:buChar char="●"/>
              <a:tabLst/>
              <a:defRPr sz="16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 </a:t>
            </a:r>
          </a:p>
        </p:txBody>
      </p:sp>
      <p:sp>
        <p:nvSpPr>
          <p:cNvPr id="13" name="Box">
            <a:extLst>
              <a:ext uri="{FF2B5EF4-FFF2-40B4-BE49-F238E27FC236}">
                <a16:creationId xmlns:a16="http://schemas.microsoft.com/office/drawing/2014/main" id="{42458099-3A90-C247-84C6-E7D22E142591}"/>
              </a:ext>
            </a:extLst>
          </p:cNvPr>
          <p:cNvSpPr>
            <a:spLocks noGrp="1"/>
          </p:cNvSpPr>
          <p:nvPr>
            <p:ph idx="22" hasCustomPrompt="1"/>
          </p:nvPr>
        </p:nvSpPr>
        <p:spPr>
          <a:xfrm>
            <a:off x="5892627" y="2405758"/>
            <a:ext cx="3108960" cy="2193681"/>
          </a:xfrm>
          <a:prstGeom prst="rect">
            <a:avLst/>
          </a:prstGeom>
          <a:ln w="9525" cmpd="sng">
            <a:solidFill>
              <a:srgbClr val="6CACE4">
                <a:alpha val="20000"/>
              </a:srgbClr>
            </a:solidFill>
          </a:ln>
        </p:spPr>
        <p:txBody>
          <a:bodyPr/>
          <a:lstStyle>
            <a:lvl1pPr marL="292608" indent="-292608">
              <a:spcBef>
                <a:spcPts val="2400"/>
              </a:spcBef>
              <a:buClr>
                <a:srgbClr val="F98419"/>
              </a:buClr>
              <a:buSzPct val="80000"/>
              <a:buFont typeface="Arial" panose="020B0604020202020204" pitchFamily="34" charset="0"/>
              <a:buChar char="►"/>
              <a:defRPr lang="en-US" sz="1600" kern="1200" baseline="0" dirty="0" smtClean="0">
                <a:solidFill>
                  <a:schemeClr val="tx1"/>
                </a:solidFill>
                <a:latin typeface="+mn-lt"/>
                <a:ea typeface="+mn-ea"/>
                <a:cs typeface="+mn-cs"/>
              </a:defRPr>
            </a:lvl1pPr>
            <a:lvl2pPr marL="568325" indent="-284163">
              <a:spcBef>
                <a:spcPts val="0"/>
              </a:spcBef>
              <a:buClr>
                <a:srgbClr val="F98419"/>
              </a:buClr>
              <a:buSzPct val="80000"/>
              <a:buFont typeface="Arial" panose="020B0604020202020204" pitchFamily="34" charset="0"/>
              <a:buChar char="►"/>
              <a:defRPr sz="1600"/>
            </a:lvl2pPr>
            <a:lvl3pPr marL="803275" indent="-230188">
              <a:spcBef>
                <a:spcPts val="0"/>
              </a:spcBef>
              <a:buClr>
                <a:srgbClr val="F98419"/>
              </a:buClr>
              <a:buFont typeface="Arial" panose="020B0604020202020204" pitchFamily="34" charset="0"/>
              <a:buChar char="●"/>
              <a:tabLst/>
              <a:defRPr sz="16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 </a:t>
            </a:r>
          </a:p>
        </p:txBody>
      </p:sp>
      <p:sp>
        <p:nvSpPr>
          <p:cNvPr id="15" name="Source">
            <a:extLst>
              <a:ext uri="{FF2B5EF4-FFF2-40B4-BE49-F238E27FC236}">
                <a16:creationId xmlns:a16="http://schemas.microsoft.com/office/drawing/2014/main" id="{09DAFD96-322A-954E-B591-9667275294F4}"/>
              </a:ext>
            </a:extLst>
          </p:cNvPr>
          <p:cNvSpPr>
            <a:spLocks noGrp="1"/>
          </p:cNvSpPr>
          <p:nvPr>
            <p:ph idx="12" hasCustomPrompt="1"/>
          </p:nvPr>
        </p:nvSpPr>
        <p:spPr>
          <a:xfrm>
            <a:off x="2656330" y="4768214"/>
            <a:ext cx="5613729"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8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
        <p:nvSpPr>
          <p:cNvPr id="3" name="Slide Number">
            <a:extLst>
              <a:ext uri="{FF2B5EF4-FFF2-40B4-BE49-F238E27FC236}">
                <a16:creationId xmlns:a16="http://schemas.microsoft.com/office/drawing/2014/main" id="{DD9C25E2-854F-494E-B9A7-115E3C7AA053}"/>
              </a:ext>
            </a:extLst>
          </p:cNvPr>
          <p:cNvSpPr>
            <a:spLocks noGrp="1"/>
          </p:cNvSpPr>
          <p:nvPr>
            <p:ph type="sldNum" sz="quarter" idx="23"/>
          </p:nvPr>
        </p:nvSpPr>
        <p:spPr/>
        <p:txBody>
          <a:bodyPr/>
          <a:lstStyle/>
          <a:p>
            <a:fld id="{8ABDC324-684B-9C44-A484-D2B69E2467CF}" type="slidenum">
              <a:rPr lang="en-US" smtClean="0"/>
              <a:pPr/>
              <a:t>‹#›</a:t>
            </a:fld>
            <a:endParaRPr lang="en-US"/>
          </a:p>
        </p:txBody>
      </p:sp>
    </p:spTree>
    <p:extLst>
      <p:ext uri="{BB962C8B-B14F-4D97-AF65-F5344CB8AC3E}">
        <p14:creationId xmlns:p14="http://schemas.microsoft.com/office/powerpoint/2010/main" val="2517792715"/>
      </p:ext>
    </p:extLst>
  </p:cSld>
  <p:clrMapOvr>
    <a:masterClrMapping/>
  </p:clrMapOvr>
  <p:extLst>
    <p:ext uri="{DCECCB84-F9BA-43D5-87BE-67443E8EF086}">
      <p15:sldGuideLst xmlns:p15="http://schemas.microsoft.com/office/powerpoint/2012/main">
        <p15:guide id="1" orient="horz" pos="2940">
          <p15:clr>
            <a:srgbClr val="FBAE40"/>
          </p15:clr>
        </p15:guide>
        <p15:guide id="2" pos="3674">
          <p15:clr>
            <a:srgbClr val="FBAE40"/>
          </p15:clr>
        </p15:guide>
      </p15:sldGuideLst>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verticle bullet 4 box wide">
    <p:spTree>
      <p:nvGrpSpPr>
        <p:cNvPr id="1" name=""/>
        <p:cNvGrpSpPr/>
        <p:nvPr/>
      </p:nvGrpSpPr>
      <p:grpSpPr>
        <a:xfrm>
          <a:off x="0" y="0"/>
          <a:ext cx="0" cy="0"/>
          <a:chOff x="0" y="0"/>
          <a:chExt cx="0" cy="0"/>
        </a:xfrm>
      </p:grpSpPr>
      <p:sp>
        <p:nvSpPr>
          <p:cNvPr id="8" name="Title">
            <a:extLst>
              <a:ext uri="{FF2B5EF4-FFF2-40B4-BE49-F238E27FC236}">
                <a16:creationId xmlns:a16="http://schemas.microsoft.com/office/drawing/2014/main" id="{BEB118F3-18F1-3D4F-8875-6DEF12C4AF7E}"/>
              </a:ext>
            </a:extLst>
          </p:cNvPr>
          <p:cNvSpPr>
            <a:spLocks noGrp="1"/>
          </p:cNvSpPr>
          <p:nvPr>
            <p:ph type="title" hasCustomPrompt="1"/>
          </p:nvPr>
        </p:nvSpPr>
        <p:spPr>
          <a:xfrm>
            <a:off x="149315" y="66526"/>
            <a:ext cx="2191563" cy="1243172"/>
          </a:xfrm>
        </p:spPr>
        <p:txBody>
          <a:bodyPr/>
          <a:lstStyle>
            <a:lvl1pPr>
              <a:defRPr>
                <a:latin typeface="Georgia" panose="02040502050405020303" pitchFamily="18" charset="0"/>
              </a:defRPr>
            </a:lvl1pPr>
          </a:lstStyle>
          <a:p>
            <a:r>
              <a:rPr lang="en-US" dirty="0"/>
              <a:t>Click to add title</a:t>
            </a:r>
          </a:p>
        </p:txBody>
      </p:sp>
      <p:sp>
        <p:nvSpPr>
          <p:cNvPr id="9" name="Subtitle">
            <a:extLst>
              <a:ext uri="{FF2B5EF4-FFF2-40B4-BE49-F238E27FC236}">
                <a16:creationId xmlns:a16="http://schemas.microsoft.com/office/drawing/2014/main" id="{AA6D0782-790C-514E-965F-639EC2EFC43D}"/>
              </a:ext>
            </a:extLst>
          </p:cNvPr>
          <p:cNvSpPr>
            <a:spLocks noGrp="1"/>
          </p:cNvSpPr>
          <p:nvPr>
            <p:ph type="body" sz="quarter" idx="14" hasCustomPrompt="1"/>
          </p:nvPr>
        </p:nvSpPr>
        <p:spPr>
          <a:xfrm>
            <a:off x="149315" y="2900920"/>
            <a:ext cx="2191563" cy="858838"/>
          </a:xfrm>
          <a:prstGeom prst="rect">
            <a:avLst/>
          </a:prstGeom>
        </p:spPr>
        <p:txBody>
          <a:bodyPr/>
          <a:lstStyle>
            <a:lvl1pPr marL="0" indent="0">
              <a:buNone/>
              <a:defRPr sz="1600" i="1">
                <a:solidFill>
                  <a:schemeClr val="bg1"/>
                </a:solidFill>
                <a:latin typeface="Georgia" panose="02040502050405020303" pitchFamily="18" charset="0"/>
              </a:defRPr>
            </a:lvl1pPr>
            <a:lvl2pPr marL="457200" indent="0">
              <a:buNone/>
              <a:defRPr sz="1600" i="1">
                <a:solidFill>
                  <a:schemeClr val="bg1"/>
                </a:solidFill>
                <a:latin typeface="Georgia" panose="02040502050405020303" pitchFamily="18" charset="0"/>
              </a:defRPr>
            </a:lvl2pPr>
            <a:lvl3pPr marL="914400" indent="0">
              <a:buNone/>
              <a:defRPr sz="1600" i="1">
                <a:solidFill>
                  <a:schemeClr val="bg1"/>
                </a:solidFill>
                <a:latin typeface="Georgia" panose="02040502050405020303" pitchFamily="18" charset="0"/>
              </a:defRPr>
            </a:lvl3pPr>
            <a:lvl4pPr marL="1371600" indent="0">
              <a:buNone/>
              <a:defRPr sz="1600" i="1">
                <a:solidFill>
                  <a:schemeClr val="bg1"/>
                </a:solidFill>
                <a:latin typeface="Georgia" panose="02040502050405020303" pitchFamily="18" charset="0"/>
              </a:defRPr>
            </a:lvl4pPr>
            <a:lvl5pPr marL="1828800" indent="0">
              <a:buNone/>
              <a:defRPr sz="1600" i="1">
                <a:solidFill>
                  <a:schemeClr val="bg1"/>
                </a:solidFill>
                <a:latin typeface="Georgia" panose="02040502050405020303" pitchFamily="18" charset="0"/>
              </a:defRPr>
            </a:lvl5pPr>
          </a:lstStyle>
          <a:p>
            <a:pPr lvl="0"/>
            <a:r>
              <a:rPr lang="en-US" dirty="0"/>
              <a:t>Click to add subtitle</a:t>
            </a:r>
          </a:p>
        </p:txBody>
      </p:sp>
      <p:sp>
        <p:nvSpPr>
          <p:cNvPr id="12" name="Box">
            <a:extLst>
              <a:ext uri="{FF2B5EF4-FFF2-40B4-BE49-F238E27FC236}">
                <a16:creationId xmlns:a16="http://schemas.microsoft.com/office/drawing/2014/main" id="{64242F61-8EA4-184F-A007-5A8550FDE1B1}"/>
              </a:ext>
            </a:extLst>
          </p:cNvPr>
          <p:cNvSpPr>
            <a:spLocks noGrp="1"/>
          </p:cNvSpPr>
          <p:nvPr>
            <p:ph idx="19" hasCustomPrompt="1"/>
          </p:nvPr>
        </p:nvSpPr>
        <p:spPr>
          <a:xfrm>
            <a:off x="2660810" y="133351"/>
            <a:ext cx="6355080" cy="1005840"/>
          </a:xfrm>
          <a:prstGeom prst="rect">
            <a:avLst/>
          </a:prstGeom>
          <a:ln w="9525" cmpd="sng">
            <a:solidFill>
              <a:srgbClr val="6CACE4">
                <a:alpha val="20000"/>
              </a:srgbClr>
            </a:solidFill>
          </a:ln>
        </p:spPr>
        <p:txBody>
          <a:bodyPr/>
          <a:lstStyle>
            <a:lvl1pPr marL="292608" indent="-292608">
              <a:spcBef>
                <a:spcPts val="2400"/>
              </a:spcBef>
              <a:buClr>
                <a:srgbClr val="F98419"/>
              </a:buClr>
              <a:buSzPct val="80000"/>
              <a:buFont typeface="Arial" panose="020B0604020202020204" pitchFamily="34" charset="0"/>
              <a:buChar char="►"/>
              <a:defRPr lang="en-US" sz="1600" kern="1200" baseline="0" dirty="0" smtClean="0">
                <a:solidFill>
                  <a:schemeClr val="tx1"/>
                </a:solidFill>
                <a:latin typeface="+mn-lt"/>
                <a:ea typeface="+mn-ea"/>
                <a:cs typeface="+mn-cs"/>
              </a:defRPr>
            </a:lvl1pPr>
            <a:lvl2pPr marL="568325" indent="-284163">
              <a:spcBef>
                <a:spcPts val="0"/>
              </a:spcBef>
              <a:buClr>
                <a:srgbClr val="F98419"/>
              </a:buClr>
              <a:buSzPct val="80000"/>
              <a:buFont typeface="Arial" panose="020B0604020202020204" pitchFamily="34" charset="0"/>
              <a:buChar char="►"/>
              <a:defRPr sz="1600"/>
            </a:lvl2pPr>
            <a:lvl3pPr marL="803275" indent="-230188">
              <a:spcBef>
                <a:spcPts val="0"/>
              </a:spcBef>
              <a:buClr>
                <a:srgbClr val="F98419"/>
              </a:buClr>
              <a:buFont typeface="Arial" panose="020B0604020202020204" pitchFamily="34" charset="0"/>
              <a:buChar char="●"/>
              <a:tabLst/>
              <a:defRPr sz="16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 </a:t>
            </a:r>
          </a:p>
        </p:txBody>
      </p:sp>
      <p:sp>
        <p:nvSpPr>
          <p:cNvPr id="10" name="Box">
            <a:extLst>
              <a:ext uri="{FF2B5EF4-FFF2-40B4-BE49-F238E27FC236}">
                <a16:creationId xmlns:a16="http://schemas.microsoft.com/office/drawing/2014/main" id="{6561FD89-36AF-9849-BEFA-913F923250CF}"/>
              </a:ext>
            </a:extLst>
          </p:cNvPr>
          <p:cNvSpPr>
            <a:spLocks noGrp="1"/>
          </p:cNvSpPr>
          <p:nvPr>
            <p:ph idx="21" hasCustomPrompt="1"/>
          </p:nvPr>
        </p:nvSpPr>
        <p:spPr>
          <a:xfrm>
            <a:off x="2660810" y="1284371"/>
            <a:ext cx="6355080" cy="1005840"/>
          </a:xfrm>
          <a:prstGeom prst="rect">
            <a:avLst/>
          </a:prstGeom>
          <a:ln w="9525" cmpd="sng">
            <a:solidFill>
              <a:srgbClr val="6CACE4">
                <a:alpha val="20000"/>
              </a:srgbClr>
            </a:solidFill>
          </a:ln>
        </p:spPr>
        <p:txBody>
          <a:bodyPr/>
          <a:lstStyle>
            <a:lvl1pPr marL="292608" indent="-292608">
              <a:spcBef>
                <a:spcPts val="2400"/>
              </a:spcBef>
              <a:buClr>
                <a:srgbClr val="F98419"/>
              </a:buClr>
              <a:buSzPct val="80000"/>
              <a:buFont typeface="Arial" panose="020B0604020202020204" pitchFamily="34" charset="0"/>
              <a:buChar char="►"/>
              <a:defRPr lang="en-US" sz="1600" kern="1200" baseline="0" dirty="0" smtClean="0">
                <a:solidFill>
                  <a:schemeClr val="tx1"/>
                </a:solidFill>
                <a:latin typeface="+mn-lt"/>
                <a:ea typeface="+mn-ea"/>
                <a:cs typeface="+mn-cs"/>
              </a:defRPr>
            </a:lvl1pPr>
            <a:lvl2pPr marL="568325" indent="-284163">
              <a:spcBef>
                <a:spcPts val="0"/>
              </a:spcBef>
              <a:buClr>
                <a:srgbClr val="F98419"/>
              </a:buClr>
              <a:buSzPct val="80000"/>
              <a:buFont typeface="Arial" panose="020B0604020202020204" pitchFamily="34" charset="0"/>
              <a:buChar char="►"/>
              <a:defRPr sz="1600"/>
            </a:lvl2pPr>
            <a:lvl3pPr marL="803275" indent="-230188">
              <a:spcBef>
                <a:spcPts val="0"/>
              </a:spcBef>
              <a:buClr>
                <a:srgbClr val="F98419"/>
              </a:buClr>
              <a:buFont typeface="Arial" panose="020B0604020202020204" pitchFamily="34" charset="0"/>
              <a:buChar char="●"/>
              <a:tabLst/>
              <a:defRPr sz="16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 </a:t>
            </a:r>
          </a:p>
        </p:txBody>
      </p:sp>
      <p:sp>
        <p:nvSpPr>
          <p:cNvPr id="14" name="Box">
            <a:extLst>
              <a:ext uri="{FF2B5EF4-FFF2-40B4-BE49-F238E27FC236}">
                <a16:creationId xmlns:a16="http://schemas.microsoft.com/office/drawing/2014/main" id="{10DBC93F-DCA9-E145-9D20-F57AF65E7EE5}"/>
              </a:ext>
            </a:extLst>
          </p:cNvPr>
          <p:cNvSpPr>
            <a:spLocks noGrp="1"/>
          </p:cNvSpPr>
          <p:nvPr>
            <p:ph idx="20" hasCustomPrompt="1"/>
          </p:nvPr>
        </p:nvSpPr>
        <p:spPr>
          <a:xfrm>
            <a:off x="2652394" y="2435391"/>
            <a:ext cx="6355080" cy="1005840"/>
          </a:xfrm>
          <a:prstGeom prst="rect">
            <a:avLst/>
          </a:prstGeom>
          <a:ln w="9525" cmpd="sng">
            <a:solidFill>
              <a:srgbClr val="6CACE4">
                <a:alpha val="20000"/>
              </a:srgbClr>
            </a:solidFill>
          </a:ln>
        </p:spPr>
        <p:txBody>
          <a:bodyPr/>
          <a:lstStyle>
            <a:lvl1pPr marL="292608" indent="-292608">
              <a:spcBef>
                <a:spcPts val="2400"/>
              </a:spcBef>
              <a:buClr>
                <a:srgbClr val="F98419"/>
              </a:buClr>
              <a:buSzPct val="80000"/>
              <a:buFont typeface="Arial" panose="020B0604020202020204" pitchFamily="34" charset="0"/>
              <a:buChar char="►"/>
              <a:defRPr lang="en-US" sz="1600" kern="1200" baseline="0" dirty="0" smtClean="0">
                <a:solidFill>
                  <a:schemeClr val="tx1"/>
                </a:solidFill>
                <a:latin typeface="+mn-lt"/>
                <a:ea typeface="+mn-ea"/>
                <a:cs typeface="+mn-cs"/>
              </a:defRPr>
            </a:lvl1pPr>
            <a:lvl2pPr marL="568325" indent="-284163">
              <a:spcBef>
                <a:spcPts val="0"/>
              </a:spcBef>
              <a:buClr>
                <a:srgbClr val="F98419"/>
              </a:buClr>
              <a:buSzPct val="80000"/>
              <a:buFont typeface="Arial" panose="020B0604020202020204" pitchFamily="34" charset="0"/>
              <a:buChar char="►"/>
              <a:defRPr sz="1600"/>
            </a:lvl2pPr>
            <a:lvl3pPr marL="803275" indent="-230188">
              <a:spcBef>
                <a:spcPts val="0"/>
              </a:spcBef>
              <a:buClr>
                <a:srgbClr val="F98419"/>
              </a:buClr>
              <a:buFont typeface="Arial" panose="020B0604020202020204" pitchFamily="34" charset="0"/>
              <a:buChar char="●"/>
              <a:tabLst/>
              <a:defRPr sz="16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 </a:t>
            </a:r>
          </a:p>
        </p:txBody>
      </p:sp>
      <p:sp>
        <p:nvSpPr>
          <p:cNvPr id="17" name="Box">
            <a:extLst>
              <a:ext uri="{FF2B5EF4-FFF2-40B4-BE49-F238E27FC236}">
                <a16:creationId xmlns:a16="http://schemas.microsoft.com/office/drawing/2014/main" id="{C312117C-C727-D846-8F0B-47CFFD132198}"/>
              </a:ext>
            </a:extLst>
          </p:cNvPr>
          <p:cNvSpPr>
            <a:spLocks noGrp="1"/>
          </p:cNvSpPr>
          <p:nvPr>
            <p:ph idx="23" hasCustomPrompt="1"/>
          </p:nvPr>
        </p:nvSpPr>
        <p:spPr>
          <a:xfrm>
            <a:off x="2645955" y="3586412"/>
            <a:ext cx="6355080" cy="1005840"/>
          </a:xfrm>
          <a:prstGeom prst="rect">
            <a:avLst/>
          </a:prstGeom>
          <a:ln w="9525" cmpd="sng">
            <a:solidFill>
              <a:srgbClr val="6CACE4">
                <a:alpha val="20000"/>
              </a:srgbClr>
            </a:solidFill>
          </a:ln>
        </p:spPr>
        <p:txBody>
          <a:bodyPr/>
          <a:lstStyle>
            <a:lvl1pPr marL="292608" indent="-292608">
              <a:spcBef>
                <a:spcPts val="2400"/>
              </a:spcBef>
              <a:buClr>
                <a:srgbClr val="F98419"/>
              </a:buClr>
              <a:buSzPct val="80000"/>
              <a:buFont typeface="Arial" panose="020B0604020202020204" pitchFamily="34" charset="0"/>
              <a:buChar char="►"/>
              <a:defRPr lang="en-US" sz="1600" kern="1200" baseline="0" dirty="0" smtClean="0">
                <a:solidFill>
                  <a:schemeClr val="tx1"/>
                </a:solidFill>
                <a:latin typeface="+mn-lt"/>
                <a:ea typeface="+mn-ea"/>
                <a:cs typeface="+mn-cs"/>
              </a:defRPr>
            </a:lvl1pPr>
            <a:lvl2pPr marL="568325" indent="-284163">
              <a:spcBef>
                <a:spcPts val="0"/>
              </a:spcBef>
              <a:buClr>
                <a:srgbClr val="F98419"/>
              </a:buClr>
              <a:buSzPct val="80000"/>
              <a:buFont typeface="Arial" panose="020B0604020202020204" pitchFamily="34" charset="0"/>
              <a:buChar char="►"/>
              <a:defRPr sz="1600"/>
            </a:lvl2pPr>
            <a:lvl3pPr marL="803275" indent="-230188">
              <a:spcBef>
                <a:spcPts val="0"/>
              </a:spcBef>
              <a:buClr>
                <a:srgbClr val="F98419"/>
              </a:buClr>
              <a:buFont typeface="Arial" panose="020B0604020202020204" pitchFamily="34" charset="0"/>
              <a:buChar char="●"/>
              <a:tabLst/>
              <a:defRPr sz="16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 </a:t>
            </a:r>
          </a:p>
        </p:txBody>
      </p:sp>
      <p:sp>
        <p:nvSpPr>
          <p:cNvPr id="15" name="Source">
            <a:extLst>
              <a:ext uri="{FF2B5EF4-FFF2-40B4-BE49-F238E27FC236}">
                <a16:creationId xmlns:a16="http://schemas.microsoft.com/office/drawing/2014/main" id="{09DAFD96-322A-954E-B591-9667275294F4}"/>
              </a:ext>
            </a:extLst>
          </p:cNvPr>
          <p:cNvSpPr>
            <a:spLocks noGrp="1"/>
          </p:cNvSpPr>
          <p:nvPr>
            <p:ph idx="12" hasCustomPrompt="1"/>
          </p:nvPr>
        </p:nvSpPr>
        <p:spPr>
          <a:xfrm>
            <a:off x="2656330" y="4768214"/>
            <a:ext cx="5613729"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8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
        <p:nvSpPr>
          <p:cNvPr id="3" name="Slide Number">
            <a:extLst>
              <a:ext uri="{FF2B5EF4-FFF2-40B4-BE49-F238E27FC236}">
                <a16:creationId xmlns:a16="http://schemas.microsoft.com/office/drawing/2014/main" id="{B02ACC24-737E-E64D-838D-6C60EB302B1E}"/>
              </a:ext>
            </a:extLst>
          </p:cNvPr>
          <p:cNvSpPr>
            <a:spLocks noGrp="1"/>
          </p:cNvSpPr>
          <p:nvPr>
            <p:ph type="sldNum" sz="quarter" idx="24"/>
          </p:nvPr>
        </p:nvSpPr>
        <p:spPr/>
        <p:txBody>
          <a:bodyPr/>
          <a:lstStyle/>
          <a:p>
            <a:fld id="{8ABDC324-684B-9C44-A484-D2B69E2467CF}" type="slidenum">
              <a:rPr lang="en-US" smtClean="0"/>
              <a:pPr/>
              <a:t>‹#›</a:t>
            </a:fld>
            <a:endParaRPr lang="en-US"/>
          </a:p>
        </p:txBody>
      </p:sp>
    </p:spTree>
    <p:extLst>
      <p:ext uri="{BB962C8B-B14F-4D97-AF65-F5344CB8AC3E}">
        <p14:creationId xmlns:p14="http://schemas.microsoft.com/office/powerpoint/2010/main" val="2126766549"/>
      </p:ext>
    </p:extLst>
  </p:cSld>
  <p:clrMapOvr>
    <a:masterClrMapping/>
  </p:clrMapOvr>
  <p:extLst>
    <p:ext uri="{DCECCB84-F9BA-43D5-87BE-67443E8EF086}">
      <p15:sldGuideLst xmlns:p15="http://schemas.microsoft.com/office/powerpoint/2012/main">
        <p15:guide id="1" orient="horz" pos="2940">
          <p15:clr>
            <a:srgbClr val="FBAE40"/>
          </p15:clr>
        </p15:guide>
        <p15:guide id="2" pos="3674">
          <p15:clr>
            <a:srgbClr val="FBAE40"/>
          </p15:clr>
        </p15:guide>
      </p15:sldGuideLst>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vertical quote">
    <p:spTree>
      <p:nvGrpSpPr>
        <p:cNvPr id="1" name=""/>
        <p:cNvGrpSpPr/>
        <p:nvPr/>
      </p:nvGrpSpPr>
      <p:grpSpPr>
        <a:xfrm>
          <a:off x="0" y="0"/>
          <a:ext cx="0" cy="0"/>
          <a:chOff x="0" y="0"/>
          <a:chExt cx="0" cy="0"/>
        </a:xfrm>
      </p:grpSpPr>
      <p:sp>
        <p:nvSpPr>
          <p:cNvPr id="7" name="Title">
            <a:extLst>
              <a:ext uri="{FF2B5EF4-FFF2-40B4-BE49-F238E27FC236}">
                <a16:creationId xmlns:a16="http://schemas.microsoft.com/office/drawing/2014/main" id="{000C02B0-5386-2149-A92A-172E36DF48A9}"/>
              </a:ext>
            </a:extLst>
          </p:cNvPr>
          <p:cNvSpPr>
            <a:spLocks noGrp="1"/>
          </p:cNvSpPr>
          <p:nvPr>
            <p:ph type="title" hasCustomPrompt="1"/>
          </p:nvPr>
        </p:nvSpPr>
        <p:spPr>
          <a:xfrm>
            <a:off x="149315" y="66526"/>
            <a:ext cx="2191563" cy="1243172"/>
          </a:xfrm>
        </p:spPr>
        <p:txBody>
          <a:bodyPr/>
          <a:lstStyle>
            <a:lvl1pPr>
              <a:defRPr>
                <a:latin typeface="Georgia" panose="02040502050405020303" pitchFamily="18" charset="0"/>
              </a:defRPr>
            </a:lvl1pPr>
          </a:lstStyle>
          <a:p>
            <a:r>
              <a:rPr lang="en-US" dirty="0"/>
              <a:t>Click to add title</a:t>
            </a:r>
          </a:p>
        </p:txBody>
      </p:sp>
      <p:sp>
        <p:nvSpPr>
          <p:cNvPr id="8" name="Subtitle">
            <a:extLst>
              <a:ext uri="{FF2B5EF4-FFF2-40B4-BE49-F238E27FC236}">
                <a16:creationId xmlns:a16="http://schemas.microsoft.com/office/drawing/2014/main" id="{1A9871A0-BF4B-744E-BDBA-A39D3EB40A6D}"/>
              </a:ext>
            </a:extLst>
          </p:cNvPr>
          <p:cNvSpPr>
            <a:spLocks noGrp="1"/>
          </p:cNvSpPr>
          <p:nvPr>
            <p:ph type="body" sz="quarter" idx="14" hasCustomPrompt="1"/>
          </p:nvPr>
        </p:nvSpPr>
        <p:spPr>
          <a:xfrm>
            <a:off x="149315" y="2900920"/>
            <a:ext cx="2191563" cy="858838"/>
          </a:xfrm>
          <a:prstGeom prst="rect">
            <a:avLst/>
          </a:prstGeom>
        </p:spPr>
        <p:txBody>
          <a:bodyPr/>
          <a:lstStyle>
            <a:lvl1pPr marL="0" indent="0">
              <a:buNone/>
              <a:defRPr sz="1600" i="1">
                <a:solidFill>
                  <a:schemeClr val="bg1"/>
                </a:solidFill>
                <a:latin typeface="Georgia" panose="02040502050405020303" pitchFamily="18" charset="0"/>
              </a:defRPr>
            </a:lvl1pPr>
            <a:lvl2pPr marL="457200" indent="0">
              <a:buNone/>
              <a:defRPr sz="1600" i="1">
                <a:solidFill>
                  <a:schemeClr val="bg1"/>
                </a:solidFill>
                <a:latin typeface="Georgia" panose="02040502050405020303" pitchFamily="18" charset="0"/>
              </a:defRPr>
            </a:lvl2pPr>
            <a:lvl3pPr marL="914400" indent="0">
              <a:buNone/>
              <a:defRPr sz="1600" i="1">
                <a:solidFill>
                  <a:schemeClr val="bg1"/>
                </a:solidFill>
                <a:latin typeface="Georgia" panose="02040502050405020303" pitchFamily="18" charset="0"/>
              </a:defRPr>
            </a:lvl3pPr>
            <a:lvl4pPr marL="1371600" indent="0">
              <a:buNone/>
              <a:defRPr sz="1600" i="1">
                <a:solidFill>
                  <a:schemeClr val="bg1"/>
                </a:solidFill>
                <a:latin typeface="Georgia" panose="02040502050405020303" pitchFamily="18" charset="0"/>
              </a:defRPr>
            </a:lvl4pPr>
            <a:lvl5pPr marL="1828800" indent="0">
              <a:buNone/>
              <a:defRPr sz="1600" i="1">
                <a:solidFill>
                  <a:schemeClr val="bg1"/>
                </a:solidFill>
                <a:latin typeface="Georgia" panose="02040502050405020303" pitchFamily="18" charset="0"/>
              </a:defRPr>
            </a:lvl5pPr>
          </a:lstStyle>
          <a:p>
            <a:pPr lvl="0"/>
            <a:r>
              <a:rPr lang="en-US" dirty="0"/>
              <a:t>Click to add subtitle</a:t>
            </a:r>
          </a:p>
        </p:txBody>
      </p:sp>
      <p:sp>
        <p:nvSpPr>
          <p:cNvPr id="6" name="Quote">
            <a:extLst>
              <a:ext uri="{FF2B5EF4-FFF2-40B4-BE49-F238E27FC236}">
                <a16:creationId xmlns:a16="http://schemas.microsoft.com/office/drawing/2014/main" id="{E125DA28-47C7-B041-953D-A1467317A640}"/>
              </a:ext>
            </a:extLst>
          </p:cNvPr>
          <p:cNvSpPr>
            <a:spLocks noGrp="1"/>
          </p:cNvSpPr>
          <p:nvPr>
            <p:ph type="body" sz="quarter" idx="11" hasCustomPrompt="1"/>
          </p:nvPr>
        </p:nvSpPr>
        <p:spPr>
          <a:xfrm>
            <a:off x="2656331" y="159477"/>
            <a:ext cx="6352855" cy="4427257"/>
          </a:xfrm>
          <a:prstGeom prst="rect">
            <a:avLst/>
          </a:prstGeom>
          <a:solidFill>
            <a:srgbClr val="418EDF">
              <a:alpha val="40000"/>
            </a:srgbClr>
          </a:solidFill>
          <a:ln>
            <a:solidFill>
              <a:schemeClr val="bg1">
                <a:lumMod val="75000"/>
              </a:schemeClr>
            </a:solidFill>
            <a:prstDash val="sysDash"/>
          </a:ln>
        </p:spPr>
        <p:txBody>
          <a:bodyPr vert="horz" anchor="ctr"/>
          <a:lstStyle>
            <a:lvl1pPr marL="0" indent="0">
              <a:spcBef>
                <a:spcPts val="2400"/>
              </a:spcBef>
              <a:buNone/>
              <a:defRPr sz="1600">
                <a:latin typeface="Georgia" panose="02040502050405020303" pitchFamily="18" charset="0"/>
                <a:cs typeface="Times New Roman"/>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quote</a:t>
            </a:r>
          </a:p>
        </p:txBody>
      </p:sp>
      <p:sp>
        <p:nvSpPr>
          <p:cNvPr id="9" name="Source">
            <a:extLst>
              <a:ext uri="{FF2B5EF4-FFF2-40B4-BE49-F238E27FC236}">
                <a16:creationId xmlns:a16="http://schemas.microsoft.com/office/drawing/2014/main" id="{CE4AE711-244E-204B-ADA0-EE357F6F001B}"/>
              </a:ext>
            </a:extLst>
          </p:cNvPr>
          <p:cNvSpPr>
            <a:spLocks noGrp="1"/>
          </p:cNvSpPr>
          <p:nvPr>
            <p:ph idx="12" hasCustomPrompt="1"/>
          </p:nvPr>
        </p:nvSpPr>
        <p:spPr>
          <a:xfrm>
            <a:off x="2656330" y="4768214"/>
            <a:ext cx="5613729"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8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
        <p:nvSpPr>
          <p:cNvPr id="3" name="Slide Number">
            <a:extLst>
              <a:ext uri="{FF2B5EF4-FFF2-40B4-BE49-F238E27FC236}">
                <a16:creationId xmlns:a16="http://schemas.microsoft.com/office/drawing/2014/main" id="{58B849A8-504F-204C-9B64-F22FABEBAEB8}"/>
              </a:ext>
            </a:extLst>
          </p:cNvPr>
          <p:cNvSpPr>
            <a:spLocks noGrp="1"/>
          </p:cNvSpPr>
          <p:nvPr>
            <p:ph type="sldNum" sz="quarter" idx="15"/>
          </p:nvPr>
        </p:nvSpPr>
        <p:spPr/>
        <p:txBody>
          <a:bodyPr/>
          <a:lstStyle/>
          <a:p>
            <a:fld id="{8ABDC324-684B-9C44-A484-D2B69E2467CF}" type="slidenum">
              <a:rPr lang="en-US" smtClean="0"/>
              <a:pPr/>
              <a:t>‹#›</a:t>
            </a:fld>
            <a:endParaRPr lang="en-US"/>
          </a:p>
        </p:txBody>
      </p:sp>
    </p:spTree>
    <p:extLst>
      <p:ext uri="{BB962C8B-B14F-4D97-AF65-F5344CB8AC3E}">
        <p14:creationId xmlns:p14="http://schemas.microsoft.com/office/powerpoint/2010/main" val="1583714183"/>
      </p:ext>
    </p:extLst>
  </p:cSld>
  <p:clrMapOvr>
    <a:masterClrMapping/>
  </p:clrMapOvr>
  <p:extLst>
    <p:ext uri="{DCECCB84-F9BA-43D5-87BE-67443E8EF086}">
      <p15:sldGuideLst xmlns:p15="http://schemas.microsoft.com/office/powerpoint/2012/main">
        <p15:guide id="1" orient="horz" pos="2940" userDrawn="1">
          <p15:clr>
            <a:srgbClr val="FBAE40"/>
          </p15:clr>
        </p15:guide>
        <p15:guide id="2" pos="2880" userDrawn="1">
          <p15:clr>
            <a:srgbClr val="FBAE40"/>
          </p15:clr>
        </p15:guide>
        <p15:guide id="3" orient="horz" pos="84" userDrawn="1">
          <p15:clr>
            <a:srgbClr val="FBAE40"/>
          </p15:clr>
        </p15:guide>
        <p15:guide id="4" pos="5664" userDrawn="1">
          <p15:clr>
            <a:srgbClr val="FBAE40"/>
          </p15:clr>
        </p15:guide>
        <p15:guide id="5" pos="163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 col table left">
    <p:bg>
      <p:bgPr>
        <a:solidFill>
          <a:srgbClr val="FFFFFF"/>
        </a:solidFill>
        <a:effectLst/>
      </p:bgPr>
    </p:bg>
    <p:spTree>
      <p:nvGrpSpPr>
        <p:cNvPr id="1" name=""/>
        <p:cNvGrpSpPr/>
        <p:nvPr/>
      </p:nvGrpSpPr>
      <p:grpSpPr>
        <a:xfrm>
          <a:off x="0" y="0"/>
          <a:ext cx="0" cy="0"/>
          <a:chOff x="0" y="0"/>
          <a:chExt cx="0" cy="0"/>
        </a:xfrm>
      </p:grpSpPr>
      <p:sp>
        <p:nvSpPr>
          <p:cNvPr id="16" name="Title"/>
          <p:cNvSpPr>
            <a:spLocks noGrp="1"/>
          </p:cNvSpPr>
          <p:nvPr>
            <p:ph type="title" hasCustomPrompt="1"/>
          </p:nvPr>
        </p:nvSpPr>
        <p:spPr>
          <a:xfrm>
            <a:off x="149313" y="53975"/>
            <a:ext cx="8858161" cy="857250"/>
          </a:xfrm>
          <a:prstGeom prst="rect">
            <a:avLst/>
          </a:prstGeom>
        </p:spPr>
        <p:txBody>
          <a:bodyPr vert="horz" lIns="91440" tIns="45720" rIns="91440" bIns="45720" rtlCol="0" anchor="ctr">
            <a:normAutofit/>
          </a:bodyPr>
          <a:lstStyle>
            <a:lvl1pPr>
              <a:defRPr baseline="0"/>
            </a:lvl1pPr>
          </a:lstStyle>
          <a:p>
            <a:r>
              <a:rPr lang="en-US" dirty="0"/>
              <a:t>Click to add slide title</a:t>
            </a:r>
          </a:p>
        </p:txBody>
      </p:sp>
      <p:sp>
        <p:nvSpPr>
          <p:cNvPr id="10" name="Caption">
            <a:extLst>
              <a:ext uri="{FF2B5EF4-FFF2-40B4-BE49-F238E27FC236}">
                <a16:creationId xmlns:a16="http://schemas.microsoft.com/office/drawing/2014/main" id="{8B37B293-A260-7A40-879C-C745FD04AF7A}"/>
              </a:ext>
            </a:extLst>
          </p:cNvPr>
          <p:cNvSpPr>
            <a:spLocks noGrp="1"/>
          </p:cNvSpPr>
          <p:nvPr>
            <p:ph type="body" sz="quarter" idx="17" hasCustomPrompt="1"/>
          </p:nvPr>
        </p:nvSpPr>
        <p:spPr>
          <a:xfrm>
            <a:off x="141692" y="1200150"/>
            <a:ext cx="4389120" cy="450850"/>
          </a:xfrm>
          <a:solidFill>
            <a:srgbClr val="418EDF">
              <a:alpha val="40000"/>
            </a:srgbClr>
          </a:solidFill>
          <a:ln>
            <a:noFill/>
          </a:ln>
        </p:spPr>
        <p:txBody>
          <a:bodyPr anchor="ctr">
            <a:noAutofit/>
          </a:bodyPr>
          <a:lstStyle>
            <a:lvl1pPr marL="0" indent="0" algn="ctr">
              <a:buNone/>
              <a:defRPr sz="1400" b="0">
                <a:solidFill>
                  <a:schemeClr val="tx1"/>
                </a:solidFill>
                <a:latin typeface="Georgia" panose="02040502050405020303" pitchFamily="18" charset="0"/>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8" name="Box"/>
          <p:cNvSpPr>
            <a:spLocks noGrp="1"/>
          </p:cNvSpPr>
          <p:nvPr>
            <p:ph idx="13" hasCustomPrompt="1"/>
          </p:nvPr>
        </p:nvSpPr>
        <p:spPr>
          <a:xfrm>
            <a:off x="149314" y="1732478"/>
            <a:ext cx="4379420" cy="2860873"/>
          </a:xfrm>
        </p:spPr>
        <p:txBody>
          <a:bodyPr/>
          <a:lstStyle>
            <a:lvl1pPr marL="288925" indent="-288925">
              <a:buFont typeface="Arial" panose="020B0604020202020204" pitchFamily="34" charset="0"/>
              <a:buChar char="►"/>
              <a:defRPr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7" name="Box"/>
          <p:cNvSpPr>
            <a:spLocks noGrp="1"/>
          </p:cNvSpPr>
          <p:nvPr>
            <p:ph idx="12" hasCustomPrompt="1"/>
          </p:nvPr>
        </p:nvSpPr>
        <p:spPr>
          <a:xfrm>
            <a:off x="4615267" y="1200150"/>
            <a:ext cx="4376334" cy="3393202"/>
          </a:xfrm>
          <a:prstGeom prst="rect">
            <a:avLst/>
          </a:prstGeom>
          <a:ln>
            <a:solidFill>
              <a:srgbClr val="6CACE4">
                <a:alpha val="20000"/>
              </a:srgbClr>
            </a:solidFill>
          </a:ln>
        </p:spPr>
        <p:txBody>
          <a:bodyPr vert="horz" lIns="91440" tIns="45720" rIns="91440" bIns="45720" rtlCol="0">
            <a:normAutofit/>
          </a:bodyPr>
          <a:lstStyle>
            <a:lvl1pPr marL="288925" indent="-288925">
              <a:buFont typeface="Arial" panose="020B0604020202020204" pitchFamily="34" charset="0"/>
              <a:buChar char="►"/>
              <a:defRPr lang="en-US" sz="1600" kern="1200" baseline="0" dirty="0" smtClean="0">
                <a:solidFill>
                  <a:schemeClr val="tx1"/>
                </a:solidFill>
                <a:latin typeface="+mn-lt"/>
                <a:ea typeface="+mn-ea"/>
                <a:cs typeface="+mn-cs"/>
              </a:defRPr>
            </a:lvl1pPr>
            <a:lvl2pPr marL="568325" indent="-284163">
              <a:buFont typeface="Arial" panose="020B0604020202020204" pitchFamily="34" charset="0"/>
              <a:buChar char="►"/>
              <a:defRPr/>
            </a:lvl2pPr>
            <a:lvl3pPr marL="798513" indent="-230188">
              <a:buFont typeface="Arial" panose="020B0604020202020204" pitchFamily="34" charset="0"/>
              <a:buChar char="●"/>
              <a:defRPr/>
            </a:lvl3pPr>
          </a:lstStyle>
          <a:p>
            <a:pPr lvl="0"/>
            <a:r>
              <a:rPr lang="en-US" dirty="0"/>
              <a:t>Click to add first-level bullet</a:t>
            </a:r>
          </a:p>
          <a:p>
            <a:pPr lvl="1"/>
            <a:r>
              <a:rPr lang="en-US" dirty="0"/>
              <a:t>Second level</a:t>
            </a:r>
          </a:p>
          <a:p>
            <a:pPr lvl="2"/>
            <a:r>
              <a:rPr lang="en-US" dirty="0"/>
              <a:t>Third level</a:t>
            </a:r>
          </a:p>
        </p:txBody>
      </p:sp>
      <p:sp>
        <p:nvSpPr>
          <p:cNvPr id="9" name="Source">
            <a:extLst>
              <a:ext uri="{FF2B5EF4-FFF2-40B4-BE49-F238E27FC236}">
                <a16:creationId xmlns:a16="http://schemas.microsoft.com/office/drawing/2014/main" id="{28800445-80BB-8046-9E5A-64FE4212E9A5}"/>
              </a:ext>
            </a:extLst>
          </p:cNvPr>
          <p:cNvSpPr>
            <a:spLocks noGrp="1"/>
          </p:cNvSpPr>
          <p:nvPr>
            <p:ph idx="15" hasCustomPrompt="1"/>
          </p:nvPr>
        </p:nvSpPr>
        <p:spPr>
          <a:xfrm>
            <a:off x="149313" y="4768214"/>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8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
        <p:nvSpPr>
          <p:cNvPr id="3" name="Slide Number">
            <a:extLst>
              <a:ext uri="{FF2B5EF4-FFF2-40B4-BE49-F238E27FC236}">
                <a16:creationId xmlns:a16="http://schemas.microsoft.com/office/drawing/2014/main" id="{A99857AD-EF38-344F-9DB2-381017A53D5A}"/>
              </a:ext>
            </a:extLst>
          </p:cNvPr>
          <p:cNvSpPr>
            <a:spLocks noGrp="1"/>
          </p:cNvSpPr>
          <p:nvPr>
            <p:ph type="sldNum" sz="quarter" idx="18"/>
          </p:nvPr>
        </p:nvSpPr>
        <p:spPr/>
        <p:txBody>
          <a:bodyPr/>
          <a:lstStyle/>
          <a:p>
            <a:fld id="{8ABDC324-684B-9C44-A484-D2B69E2467CF}" type="slidenum">
              <a:rPr lang="en-US" smtClean="0"/>
              <a:pPr/>
              <a:t>‹#›</a:t>
            </a:fld>
            <a:endParaRPr lang="en-US"/>
          </a:p>
        </p:txBody>
      </p:sp>
    </p:spTree>
    <p:extLst>
      <p:ext uri="{BB962C8B-B14F-4D97-AF65-F5344CB8AC3E}">
        <p14:creationId xmlns:p14="http://schemas.microsoft.com/office/powerpoint/2010/main" val="1627020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col table right">
    <p:bg>
      <p:bgPr>
        <a:solidFill>
          <a:srgbClr val="FFFFFF"/>
        </a:solidFill>
        <a:effectLst/>
      </p:bgPr>
    </p:bg>
    <p:spTree>
      <p:nvGrpSpPr>
        <p:cNvPr id="1" name=""/>
        <p:cNvGrpSpPr/>
        <p:nvPr/>
      </p:nvGrpSpPr>
      <p:grpSpPr>
        <a:xfrm>
          <a:off x="0" y="0"/>
          <a:ext cx="0" cy="0"/>
          <a:chOff x="0" y="0"/>
          <a:chExt cx="0" cy="0"/>
        </a:xfrm>
      </p:grpSpPr>
      <p:sp>
        <p:nvSpPr>
          <p:cNvPr id="16" name="Title"/>
          <p:cNvSpPr>
            <a:spLocks noGrp="1"/>
          </p:cNvSpPr>
          <p:nvPr>
            <p:ph type="title" hasCustomPrompt="1"/>
          </p:nvPr>
        </p:nvSpPr>
        <p:spPr>
          <a:xfrm>
            <a:off x="149313" y="53975"/>
            <a:ext cx="8858161" cy="857250"/>
          </a:xfrm>
          <a:prstGeom prst="rect">
            <a:avLst/>
          </a:prstGeom>
        </p:spPr>
        <p:txBody>
          <a:bodyPr vert="horz" lIns="91440" tIns="45720" rIns="91440" bIns="45720" rtlCol="0" anchor="ctr">
            <a:normAutofit/>
          </a:bodyPr>
          <a:lstStyle>
            <a:lvl1pPr>
              <a:defRPr baseline="0"/>
            </a:lvl1pPr>
          </a:lstStyle>
          <a:p>
            <a:r>
              <a:rPr lang="en-US" dirty="0"/>
              <a:t>Click to add slide title</a:t>
            </a:r>
          </a:p>
        </p:txBody>
      </p:sp>
      <p:sp>
        <p:nvSpPr>
          <p:cNvPr id="8" name="Box"/>
          <p:cNvSpPr>
            <a:spLocks noGrp="1"/>
          </p:cNvSpPr>
          <p:nvPr>
            <p:ph idx="13" hasCustomPrompt="1"/>
          </p:nvPr>
        </p:nvSpPr>
        <p:spPr>
          <a:xfrm>
            <a:off x="149314" y="1201308"/>
            <a:ext cx="4379420" cy="3392043"/>
          </a:xfrm>
        </p:spPr>
        <p:txBody>
          <a:bodyPr/>
          <a:lstStyle>
            <a:lvl1pPr marL="288925" indent="-288925">
              <a:buFont typeface="Arial" panose="020B0604020202020204" pitchFamily="34" charset="0"/>
              <a:buChar char="►"/>
              <a:defRPr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11" name="Caption">
            <a:extLst>
              <a:ext uri="{FF2B5EF4-FFF2-40B4-BE49-F238E27FC236}">
                <a16:creationId xmlns:a16="http://schemas.microsoft.com/office/drawing/2014/main" id="{E1366CE7-594B-2C44-9137-C4F594D4D4DD}"/>
              </a:ext>
            </a:extLst>
          </p:cNvPr>
          <p:cNvSpPr>
            <a:spLocks noGrp="1"/>
          </p:cNvSpPr>
          <p:nvPr>
            <p:ph type="body" sz="quarter" idx="18" hasCustomPrompt="1"/>
          </p:nvPr>
        </p:nvSpPr>
        <p:spPr>
          <a:xfrm>
            <a:off x="4615266" y="1201308"/>
            <a:ext cx="4376334" cy="450850"/>
          </a:xfrm>
          <a:solidFill>
            <a:srgbClr val="418EDF">
              <a:alpha val="40000"/>
            </a:srgbClr>
          </a:solidFill>
          <a:ln>
            <a:noFill/>
          </a:ln>
        </p:spPr>
        <p:txBody>
          <a:bodyPr anchor="ctr">
            <a:noAutofit/>
          </a:bodyPr>
          <a:lstStyle>
            <a:lvl1pPr marL="0" indent="0" algn="ctr">
              <a:buNone/>
              <a:defRPr sz="1400" b="0">
                <a:solidFill>
                  <a:schemeClr val="tx1"/>
                </a:solidFill>
                <a:latin typeface="Georgia" panose="02040502050405020303" pitchFamily="18" charset="0"/>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7" name="Box"/>
          <p:cNvSpPr>
            <a:spLocks noGrp="1"/>
          </p:cNvSpPr>
          <p:nvPr>
            <p:ph idx="12" hasCustomPrompt="1"/>
          </p:nvPr>
        </p:nvSpPr>
        <p:spPr>
          <a:xfrm>
            <a:off x="4615267" y="1733550"/>
            <a:ext cx="4376334" cy="2859802"/>
          </a:xfrm>
          <a:prstGeom prst="rect">
            <a:avLst/>
          </a:prstGeom>
          <a:ln>
            <a:solidFill>
              <a:srgbClr val="6CACE4">
                <a:alpha val="20000"/>
              </a:srgbClr>
            </a:solidFill>
          </a:ln>
        </p:spPr>
        <p:txBody>
          <a:bodyPr vert="horz" lIns="91440" tIns="45720" rIns="91440" bIns="45720" rtlCol="0">
            <a:normAutofit/>
          </a:bodyPr>
          <a:lstStyle>
            <a:lvl1pPr marL="288925" indent="-288925">
              <a:buFont typeface="Arial" panose="020B0604020202020204" pitchFamily="34" charset="0"/>
              <a:buChar char="►"/>
              <a:defRPr lang="en-US" sz="1600" kern="1200" baseline="0" dirty="0" smtClean="0">
                <a:solidFill>
                  <a:schemeClr val="tx1"/>
                </a:solidFill>
                <a:latin typeface="+mn-lt"/>
                <a:ea typeface="+mn-ea"/>
                <a:cs typeface="+mn-cs"/>
              </a:defRPr>
            </a:lvl1pPr>
            <a:lvl2pPr marL="568325" indent="-284163">
              <a:buFont typeface="Arial" panose="020B0604020202020204" pitchFamily="34" charset="0"/>
              <a:buChar char="►"/>
              <a:defRPr/>
            </a:lvl2pPr>
            <a:lvl3pPr marL="798513" indent="-230188">
              <a:buFont typeface="Arial" panose="020B0604020202020204" pitchFamily="34" charset="0"/>
              <a:buChar char="●"/>
              <a:defRPr/>
            </a:lvl3pPr>
          </a:lstStyle>
          <a:p>
            <a:pPr lvl="0"/>
            <a:r>
              <a:rPr lang="en-US" dirty="0"/>
              <a:t>Click to add first-level bullet</a:t>
            </a:r>
          </a:p>
          <a:p>
            <a:pPr lvl="1"/>
            <a:r>
              <a:rPr lang="en-US" dirty="0"/>
              <a:t>Second level</a:t>
            </a:r>
          </a:p>
          <a:p>
            <a:pPr lvl="2"/>
            <a:r>
              <a:rPr lang="en-US" dirty="0"/>
              <a:t>Third level</a:t>
            </a:r>
          </a:p>
        </p:txBody>
      </p:sp>
      <p:sp>
        <p:nvSpPr>
          <p:cNvPr id="9" name="Source">
            <a:extLst>
              <a:ext uri="{FF2B5EF4-FFF2-40B4-BE49-F238E27FC236}">
                <a16:creationId xmlns:a16="http://schemas.microsoft.com/office/drawing/2014/main" id="{28800445-80BB-8046-9E5A-64FE4212E9A5}"/>
              </a:ext>
            </a:extLst>
          </p:cNvPr>
          <p:cNvSpPr>
            <a:spLocks noGrp="1"/>
          </p:cNvSpPr>
          <p:nvPr>
            <p:ph idx="15" hasCustomPrompt="1"/>
          </p:nvPr>
        </p:nvSpPr>
        <p:spPr>
          <a:xfrm>
            <a:off x="149313" y="4768214"/>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8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
        <p:nvSpPr>
          <p:cNvPr id="3" name="Slide Number">
            <a:extLst>
              <a:ext uri="{FF2B5EF4-FFF2-40B4-BE49-F238E27FC236}">
                <a16:creationId xmlns:a16="http://schemas.microsoft.com/office/drawing/2014/main" id="{0EA6F4E2-BACB-E94F-A7ED-E5489A75FA58}"/>
              </a:ext>
            </a:extLst>
          </p:cNvPr>
          <p:cNvSpPr>
            <a:spLocks noGrp="1"/>
          </p:cNvSpPr>
          <p:nvPr>
            <p:ph type="sldNum" sz="quarter" idx="19"/>
          </p:nvPr>
        </p:nvSpPr>
        <p:spPr/>
        <p:txBody>
          <a:bodyPr/>
          <a:lstStyle/>
          <a:p>
            <a:fld id="{8ABDC324-684B-9C44-A484-D2B69E2467CF}" type="slidenum">
              <a:rPr lang="en-US" smtClean="0"/>
              <a:pPr/>
              <a:t>‹#›</a:t>
            </a:fld>
            <a:endParaRPr lang="en-US"/>
          </a:p>
        </p:txBody>
      </p:sp>
    </p:spTree>
    <p:extLst>
      <p:ext uri="{BB962C8B-B14F-4D97-AF65-F5344CB8AC3E}">
        <p14:creationId xmlns:p14="http://schemas.microsoft.com/office/powerpoint/2010/main" val="496937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col title and captions">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p>
            <a:r>
              <a:rPr lang="en-US" dirty="0"/>
              <a:t>Click to add slide title</a:t>
            </a:r>
          </a:p>
        </p:txBody>
      </p:sp>
      <p:sp>
        <p:nvSpPr>
          <p:cNvPr id="12" name="Caption">
            <a:extLst>
              <a:ext uri="{FF2B5EF4-FFF2-40B4-BE49-F238E27FC236}">
                <a16:creationId xmlns:a16="http://schemas.microsoft.com/office/drawing/2014/main" id="{4D6E7788-1BC1-BC4A-A3A3-605ED8B641AB}"/>
              </a:ext>
            </a:extLst>
          </p:cNvPr>
          <p:cNvSpPr>
            <a:spLocks noGrp="1"/>
          </p:cNvSpPr>
          <p:nvPr>
            <p:ph type="body" sz="quarter" idx="21" hasCustomPrompt="1"/>
          </p:nvPr>
        </p:nvSpPr>
        <p:spPr>
          <a:xfrm>
            <a:off x="141693" y="1200150"/>
            <a:ext cx="8849908" cy="450850"/>
          </a:xfrm>
          <a:solidFill>
            <a:srgbClr val="418EDF">
              <a:alpha val="40000"/>
            </a:srgbClr>
          </a:solidFill>
          <a:ln>
            <a:noFill/>
          </a:ln>
        </p:spPr>
        <p:txBody>
          <a:bodyPr anchor="ctr">
            <a:noAutofit/>
          </a:bodyPr>
          <a:lstStyle>
            <a:lvl1pPr marL="0" indent="0" algn="ctr">
              <a:buNone/>
              <a:defRPr sz="1400" b="0">
                <a:solidFill>
                  <a:schemeClr val="tx1"/>
                </a:solidFill>
                <a:latin typeface="Georgia" panose="02040502050405020303" pitchFamily="18" charset="0"/>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8" name="Caption">
            <a:extLst>
              <a:ext uri="{FF2B5EF4-FFF2-40B4-BE49-F238E27FC236}">
                <a16:creationId xmlns:a16="http://schemas.microsoft.com/office/drawing/2014/main" id="{32AB41CC-EBC0-1C48-BE6D-CB034EC38E3C}"/>
              </a:ext>
            </a:extLst>
          </p:cNvPr>
          <p:cNvSpPr>
            <a:spLocks noGrp="1"/>
          </p:cNvSpPr>
          <p:nvPr>
            <p:ph type="body" sz="quarter" idx="15" hasCustomPrompt="1"/>
          </p:nvPr>
        </p:nvSpPr>
        <p:spPr>
          <a:xfrm>
            <a:off x="152400" y="1696073"/>
            <a:ext cx="4378412" cy="384175"/>
          </a:xfrm>
          <a:solidFill>
            <a:srgbClr val="418EDF">
              <a:alpha val="40000"/>
            </a:srgbClr>
          </a:solidFill>
          <a:ln>
            <a:noFill/>
          </a:ln>
        </p:spPr>
        <p:txBody>
          <a:bodyPr anchor="ctr">
            <a:noAutofit/>
          </a:bodyPr>
          <a:lstStyle>
            <a:lvl1pPr marL="0" indent="0" algn="ctr">
              <a:buNone/>
              <a:defRPr sz="1400" b="0">
                <a:solidFill>
                  <a:schemeClr val="tx1"/>
                </a:solidFill>
                <a:latin typeface="Georgia" panose="02040502050405020303" pitchFamily="18" charset="0"/>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3" name="Box"/>
          <p:cNvSpPr>
            <a:spLocks noGrp="1"/>
          </p:cNvSpPr>
          <p:nvPr>
            <p:ph idx="1" hasCustomPrompt="1"/>
          </p:nvPr>
        </p:nvSpPr>
        <p:spPr>
          <a:xfrm>
            <a:off x="149314" y="2126479"/>
            <a:ext cx="4381414" cy="2464572"/>
          </a:xfrm>
        </p:spPr>
        <p:txBody>
          <a:bodyPr/>
          <a:lstStyle>
            <a:lvl1pPr marL="288925" indent="-288925">
              <a:buFont typeface="Arial" panose="020B0604020202020204" pitchFamily="34" charset="0"/>
              <a:buChar char="►"/>
              <a:defRPr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11" name="Caption">
            <a:extLst>
              <a:ext uri="{FF2B5EF4-FFF2-40B4-BE49-F238E27FC236}">
                <a16:creationId xmlns:a16="http://schemas.microsoft.com/office/drawing/2014/main" id="{A4957100-72FC-2A42-8D11-3C05EDC1A526}"/>
              </a:ext>
            </a:extLst>
          </p:cNvPr>
          <p:cNvSpPr>
            <a:spLocks noGrp="1"/>
          </p:cNvSpPr>
          <p:nvPr>
            <p:ph type="body" sz="quarter" idx="18" hasCustomPrompt="1"/>
          </p:nvPr>
        </p:nvSpPr>
        <p:spPr>
          <a:xfrm>
            <a:off x="4615266" y="1697231"/>
            <a:ext cx="4376334" cy="383017"/>
          </a:xfrm>
          <a:solidFill>
            <a:srgbClr val="418EDF">
              <a:alpha val="40000"/>
            </a:srgbClr>
          </a:solidFill>
          <a:ln>
            <a:noFill/>
          </a:ln>
        </p:spPr>
        <p:txBody>
          <a:bodyPr anchor="ctr">
            <a:noAutofit/>
          </a:bodyPr>
          <a:lstStyle>
            <a:lvl1pPr marL="0" indent="0" algn="ctr">
              <a:buNone/>
              <a:defRPr sz="1400" b="0">
                <a:solidFill>
                  <a:schemeClr val="tx1"/>
                </a:solidFill>
                <a:latin typeface="Georgia" panose="02040502050405020303" pitchFamily="18" charset="0"/>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6" name="Box"/>
          <p:cNvSpPr>
            <a:spLocks noGrp="1"/>
          </p:cNvSpPr>
          <p:nvPr>
            <p:ph idx="12" hasCustomPrompt="1"/>
          </p:nvPr>
        </p:nvSpPr>
        <p:spPr>
          <a:xfrm>
            <a:off x="4610186" y="2126479"/>
            <a:ext cx="4397288" cy="2464571"/>
          </a:xfrm>
        </p:spPr>
        <p:txBody>
          <a:bodyPr/>
          <a:lstStyle>
            <a:lvl1pPr marL="288925" indent="-288925">
              <a:buFont typeface="Arial" panose="020B0604020202020204" pitchFamily="34" charset="0"/>
              <a:buChar char="►"/>
              <a:defRPr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9" name="Source">
            <a:extLst>
              <a:ext uri="{FF2B5EF4-FFF2-40B4-BE49-F238E27FC236}">
                <a16:creationId xmlns:a16="http://schemas.microsoft.com/office/drawing/2014/main" id="{474625B6-927F-3845-94E5-FA6284044949}"/>
              </a:ext>
            </a:extLst>
          </p:cNvPr>
          <p:cNvSpPr>
            <a:spLocks noGrp="1"/>
          </p:cNvSpPr>
          <p:nvPr>
            <p:ph idx="16" hasCustomPrompt="1"/>
          </p:nvPr>
        </p:nvSpPr>
        <p:spPr>
          <a:xfrm>
            <a:off x="149313" y="4768214"/>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8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
        <p:nvSpPr>
          <p:cNvPr id="5" name="Slide Number">
            <a:extLst>
              <a:ext uri="{FF2B5EF4-FFF2-40B4-BE49-F238E27FC236}">
                <a16:creationId xmlns:a16="http://schemas.microsoft.com/office/drawing/2014/main" id="{2537B3CC-36F5-6348-ADBA-0F2C88D56821}"/>
              </a:ext>
            </a:extLst>
          </p:cNvPr>
          <p:cNvSpPr>
            <a:spLocks noGrp="1"/>
          </p:cNvSpPr>
          <p:nvPr>
            <p:ph type="sldNum" sz="quarter" idx="20"/>
          </p:nvPr>
        </p:nvSpPr>
        <p:spPr/>
        <p:txBody>
          <a:bodyPr/>
          <a:lstStyle/>
          <a:p>
            <a:fld id="{8ABDC324-684B-9C44-A484-D2B69E2467CF}" type="slidenum">
              <a:rPr lang="en-US" smtClean="0"/>
              <a:pPr/>
              <a:t>‹#›</a:t>
            </a:fld>
            <a:endParaRPr lang="en-US" dirty="0"/>
          </a:p>
        </p:txBody>
      </p:sp>
    </p:spTree>
    <p:extLst>
      <p:ext uri="{BB962C8B-B14F-4D97-AF65-F5344CB8AC3E}">
        <p14:creationId xmlns:p14="http://schemas.microsoft.com/office/powerpoint/2010/main" val="1721262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col top captions">
    <p:bg>
      <p:bgPr>
        <a:solidFill>
          <a:srgbClr val="FFFFFF"/>
        </a:solidFill>
        <a:effectLst/>
      </p:bgPr>
    </p:bg>
    <p:spTree>
      <p:nvGrpSpPr>
        <p:cNvPr id="1" name=""/>
        <p:cNvGrpSpPr/>
        <p:nvPr/>
      </p:nvGrpSpPr>
      <p:grpSpPr>
        <a:xfrm>
          <a:off x="0" y="0"/>
          <a:ext cx="0" cy="0"/>
          <a:chOff x="0" y="0"/>
          <a:chExt cx="0" cy="0"/>
        </a:xfrm>
      </p:grpSpPr>
      <p:sp>
        <p:nvSpPr>
          <p:cNvPr id="16" name="Title"/>
          <p:cNvSpPr>
            <a:spLocks noGrp="1"/>
          </p:cNvSpPr>
          <p:nvPr>
            <p:ph type="title" hasCustomPrompt="1"/>
          </p:nvPr>
        </p:nvSpPr>
        <p:spPr>
          <a:xfrm>
            <a:off x="149313" y="53975"/>
            <a:ext cx="8858161" cy="857250"/>
          </a:xfrm>
          <a:prstGeom prst="rect">
            <a:avLst/>
          </a:prstGeom>
        </p:spPr>
        <p:txBody>
          <a:bodyPr vert="horz" lIns="91440" tIns="45720" rIns="91440" bIns="45720" rtlCol="0" anchor="ctr">
            <a:normAutofit/>
          </a:bodyPr>
          <a:lstStyle>
            <a:lvl1pPr>
              <a:defRPr baseline="0"/>
            </a:lvl1pPr>
          </a:lstStyle>
          <a:p>
            <a:r>
              <a:rPr lang="en-US" dirty="0"/>
              <a:t>Click to add slide title</a:t>
            </a:r>
          </a:p>
        </p:txBody>
      </p:sp>
      <p:sp>
        <p:nvSpPr>
          <p:cNvPr id="10" name="Caption">
            <a:extLst>
              <a:ext uri="{FF2B5EF4-FFF2-40B4-BE49-F238E27FC236}">
                <a16:creationId xmlns:a16="http://schemas.microsoft.com/office/drawing/2014/main" id="{8B37B293-A260-7A40-879C-C745FD04AF7A}"/>
              </a:ext>
            </a:extLst>
          </p:cNvPr>
          <p:cNvSpPr>
            <a:spLocks noGrp="1"/>
          </p:cNvSpPr>
          <p:nvPr>
            <p:ph type="body" sz="quarter" idx="17" hasCustomPrompt="1"/>
          </p:nvPr>
        </p:nvSpPr>
        <p:spPr>
          <a:xfrm>
            <a:off x="141692" y="1200150"/>
            <a:ext cx="4389120" cy="450850"/>
          </a:xfrm>
          <a:solidFill>
            <a:srgbClr val="418EDF">
              <a:alpha val="40000"/>
            </a:srgbClr>
          </a:solidFill>
          <a:ln>
            <a:noFill/>
          </a:ln>
        </p:spPr>
        <p:txBody>
          <a:bodyPr anchor="ctr">
            <a:noAutofit/>
          </a:bodyPr>
          <a:lstStyle>
            <a:lvl1pPr marL="0" indent="0" algn="ctr">
              <a:buNone/>
              <a:defRPr sz="1400" b="0">
                <a:solidFill>
                  <a:schemeClr val="tx1"/>
                </a:solidFill>
                <a:latin typeface="Georgia" panose="02040502050405020303" pitchFamily="18" charset="0"/>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8" name="Box"/>
          <p:cNvSpPr>
            <a:spLocks noGrp="1"/>
          </p:cNvSpPr>
          <p:nvPr>
            <p:ph idx="13" hasCustomPrompt="1"/>
          </p:nvPr>
        </p:nvSpPr>
        <p:spPr>
          <a:xfrm>
            <a:off x="149314" y="1732478"/>
            <a:ext cx="4379420" cy="2860873"/>
          </a:xfrm>
        </p:spPr>
        <p:txBody>
          <a:bodyPr/>
          <a:lstStyle>
            <a:lvl1pPr marL="288925" indent="-288925">
              <a:buFont typeface="Arial" panose="020B0604020202020204" pitchFamily="34" charset="0"/>
              <a:buChar char="►"/>
              <a:defRPr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11" name="Caption">
            <a:extLst>
              <a:ext uri="{FF2B5EF4-FFF2-40B4-BE49-F238E27FC236}">
                <a16:creationId xmlns:a16="http://schemas.microsoft.com/office/drawing/2014/main" id="{E1366CE7-594B-2C44-9137-C4F594D4D4DD}"/>
              </a:ext>
            </a:extLst>
          </p:cNvPr>
          <p:cNvSpPr>
            <a:spLocks noGrp="1"/>
          </p:cNvSpPr>
          <p:nvPr>
            <p:ph type="body" sz="quarter" idx="18" hasCustomPrompt="1"/>
          </p:nvPr>
        </p:nvSpPr>
        <p:spPr>
          <a:xfrm>
            <a:off x="4615266" y="1201308"/>
            <a:ext cx="4376334" cy="450850"/>
          </a:xfrm>
          <a:solidFill>
            <a:srgbClr val="418EDF">
              <a:alpha val="40000"/>
            </a:srgbClr>
          </a:solidFill>
          <a:ln>
            <a:noFill/>
          </a:ln>
        </p:spPr>
        <p:txBody>
          <a:bodyPr anchor="ctr">
            <a:noAutofit/>
          </a:bodyPr>
          <a:lstStyle>
            <a:lvl1pPr marL="0" indent="0" algn="ctr">
              <a:buNone/>
              <a:defRPr sz="1400" b="0">
                <a:solidFill>
                  <a:schemeClr val="tx1"/>
                </a:solidFill>
                <a:latin typeface="Georgia" panose="02040502050405020303" pitchFamily="18" charset="0"/>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7" name="Box"/>
          <p:cNvSpPr>
            <a:spLocks noGrp="1"/>
          </p:cNvSpPr>
          <p:nvPr>
            <p:ph idx="12" hasCustomPrompt="1"/>
          </p:nvPr>
        </p:nvSpPr>
        <p:spPr>
          <a:xfrm>
            <a:off x="4615267" y="1733550"/>
            <a:ext cx="4376334" cy="2859802"/>
          </a:xfrm>
          <a:prstGeom prst="rect">
            <a:avLst/>
          </a:prstGeom>
          <a:ln>
            <a:solidFill>
              <a:srgbClr val="6CACE4">
                <a:alpha val="20000"/>
              </a:srgbClr>
            </a:solidFill>
          </a:ln>
        </p:spPr>
        <p:txBody>
          <a:bodyPr vert="horz" lIns="91440" tIns="45720" rIns="91440" bIns="45720" rtlCol="0">
            <a:normAutofit/>
          </a:bodyPr>
          <a:lstStyle>
            <a:lvl1pPr marL="288925" indent="-288925">
              <a:buFont typeface="Arial" panose="020B0604020202020204" pitchFamily="34" charset="0"/>
              <a:buChar char="►"/>
              <a:defRPr lang="en-US" sz="1600" kern="1200" baseline="0" dirty="0" smtClean="0">
                <a:solidFill>
                  <a:schemeClr val="tx1"/>
                </a:solidFill>
                <a:latin typeface="+mn-lt"/>
                <a:ea typeface="+mn-ea"/>
                <a:cs typeface="+mn-cs"/>
              </a:defRPr>
            </a:lvl1pPr>
            <a:lvl2pPr marL="568325" indent="-284163">
              <a:buFont typeface="Arial" panose="020B0604020202020204" pitchFamily="34" charset="0"/>
              <a:buChar char="►"/>
              <a:defRPr/>
            </a:lvl2pPr>
            <a:lvl3pPr marL="798513" indent="-230188">
              <a:buFont typeface="Arial" panose="020B0604020202020204" pitchFamily="34" charset="0"/>
              <a:buChar char="●"/>
              <a:defRPr/>
            </a:lvl3pPr>
          </a:lstStyle>
          <a:p>
            <a:pPr lvl="0"/>
            <a:r>
              <a:rPr lang="en-US" dirty="0"/>
              <a:t>Click to add first-level bullet</a:t>
            </a:r>
          </a:p>
          <a:p>
            <a:pPr lvl="1"/>
            <a:r>
              <a:rPr lang="en-US" dirty="0"/>
              <a:t>Second level</a:t>
            </a:r>
          </a:p>
          <a:p>
            <a:pPr lvl="2"/>
            <a:r>
              <a:rPr lang="en-US" dirty="0"/>
              <a:t>Third level</a:t>
            </a:r>
          </a:p>
        </p:txBody>
      </p:sp>
      <p:sp>
        <p:nvSpPr>
          <p:cNvPr id="9" name="Source">
            <a:extLst>
              <a:ext uri="{FF2B5EF4-FFF2-40B4-BE49-F238E27FC236}">
                <a16:creationId xmlns:a16="http://schemas.microsoft.com/office/drawing/2014/main" id="{28800445-80BB-8046-9E5A-64FE4212E9A5}"/>
              </a:ext>
            </a:extLst>
          </p:cNvPr>
          <p:cNvSpPr>
            <a:spLocks noGrp="1"/>
          </p:cNvSpPr>
          <p:nvPr>
            <p:ph idx="15" hasCustomPrompt="1"/>
          </p:nvPr>
        </p:nvSpPr>
        <p:spPr>
          <a:xfrm>
            <a:off x="149313" y="4768214"/>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8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
        <p:nvSpPr>
          <p:cNvPr id="3" name="Slide Number">
            <a:extLst>
              <a:ext uri="{FF2B5EF4-FFF2-40B4-BE49-F238E27FC236}">
                <a16:creationId xmlns:a16="http://schemas.microsoft.com/office/drawing/2014/main" id="{B4232E93-E99A-9E42-9AE6-9CECC488A9D2}"/>
              </a:ext>
            </a:extLst>
          </p:cNvPr>
          <p:cNvSpPr>
            <a:spLocks noGrp="1"/>
          </p:cNvSpPr>
          <p:nvPr>
            <p:ph type="sldNum" sz="quarter" idx="19"/>
          </p:nvPr>
        </p:nvSpPr>
        <p:spPr/>
        <p:txBody>
          <a:bodyPr/>
          <a:lstStyle/>
          <a:p>
            <a:fld id="{8ABDC324-684B-9C44-A484-D2B69E2467CF}" type="slidenum">
              <a:rPr lang="en-US" smtClean="0"/>
              <a:pPr/>
              <a:t>‹#›</a:t>
            </a:fld>
            <a:endParaRPr lang="en-US"/>
          </a:p>
        </p:txBody>
      </p:sp>
    </p:spTree>
    <p:extLst>
      <p:ext uri="{BB962C8B-B14F-4D97-AF65-F5344CB8AC3E}">
        <p14:creationId xmlns:p14="http://schemas.microsoft.com/office/powerpoint/2010/main" val="1107660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normal with subtitle">
    <p:bg>
      <p:bgPr>
        <a:solidFill>
          <a:srgbClr val="FFFFFF"/>
        </a:solidFill>
        <a:effectLst/>
      </p:bgPr>
    </p:bg>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p>
            <a:r>
              <a:rPr lang="en-US" dirty="0"/>
              <a:t>Click to add slide title</a:t>
            </a:r>
          </a:p>
        </p:txBody>
      </p:sp>
      <p:sp>
        <p:nvSpPr>
          <p:cNvPr id="11" name="Caption">
            <a:extLst>
              <a:ext uri="{FF2B5EF4-FFF2-40B4-BE49-F238E27FC236}">
                <a16:creationId xmlns:a16="http://schemas.microsoft.com/office/drawing/2014/main" id="{1F55D65F-DFFC-FC4A-A7A1-5282732454C1}"/>
              </a:ext>
            </a:extLst>
          </p:cNvPr>
          <p:cNvSpPr>
            <a:spLocks noGrp="1"/>
          </p:cNvSpPr>
          <p:nvPr>
            <p:ph type="body" sz="quarter" idx="17" hasCustomPrompt="1"/>
          </p:nvPr>
        </p:nvSpPr>
        <p:spPr>
          <a:xfrm>
            <a:off x="141693" y="1200150"/>
            <a:ext cx="8849908" cy="450850"/>
          </a:xfrm>
          <a:solidFill>
            <a:srgbClr val="418EDF">
              <a:alpha val="40000"/>
            </a:srgbClr>
          </a:solidFill>
          <a:ln>
            <a:noFill/>
          </a:ln>
        </p:spPr>
        <p:txBody>
          <a:bodyPr anchor="ctr">
            <a:noAutofit/>
          </a:bodyPr>
          <a:lstStyle>
            <a:lvl1pPr marL="0" indent="0" algn="ctr">
              <a:buNone/>
              <a:defRPr sz="1400" b="0">
                <a:solidFill>
                  <a:schemeClr val="tx1"/>
                </a:solidFill>
                <a:latin typeface="Georgia" panose="02040502050405020303" pitchFamily="18" charset="0"/>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7" name="Box">
            <a:extLst>
              <a:ext uri="{FF2B5EF4-FFF2-40B4-BE49-F238E27FC236}">
                <a16:creationId xmlns:a16="http://schemas.microsoft.com/office/drawing/2014/main" id="{469FABCF-7953-3149-8EE5-C34571F9028F}"/>
              </a:ext>
            </a:extLst>
          </p:cNvPr>
          <p:cNvSpPr>
            <a:spLocks noGrp="1"/>
          </p:cNvSpPr>
          <p:nvPr>
            <p:ph idx="13" hasCustomPrompt="1"/>
          </p:nvPr>
        </p:nvSpPr>
        <p:spPr>
          <a:xfrm>
            <a:off x="149314" y="1732478"/>
            <a:ext cx="8842286" cy="2860873"/>
          </a:xfrm>
        </p:spPr>
        <p:txBody>
          <a:bodyPr/>
          <a:lstStyle>
            <a:lvl1pPr marL="288925" indent="-288925">
              <a:buFont typeface="Arial" panose="020B0604020202020204" pitchFamily="34" charset="0"/>
              <a:buChar char="►"/>
              <a:defRPr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9" name="Source">
            <a:extLst>
              <a:ext uri="{FF2B5EF4-FFF2-40B4-BE49-F238E27FC236}">
                <a16:creationId xmlns:a16="http://schemas.microsoft.com/office/drawing/2014/main" id="{854A1D1E-F570-DD47-9954-1C8B8C8BCD23}"/>
              </a:ext>
            </a:extLst>
          </p:cNvPr>
          <p:cNvSpPr>
            <a:spLocks noGrp="1"/>
          </p:cNvSpPr>
          <p:nvPr>
            <p:ph idx="12" hasCustomPrompt="1"/>
          </p:nvPr>
        </p:nvSpPr>
        <p:spPr>
          <a:xfrm>
            <a:off x="149313" y="4768214"/>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8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
        <p:nvSpPr>
          <p:cNvPr id="5" name="Slide Number">
            <a:extLst>
              <a:ext uri="{FF2B5EF4-FFF2-40B4-BE49-F238E27FC236}">
                <a16:creationId xmlns:a16="http://schemas.microsoft.com/office/drawing/2014/main" id="{81CCAF77-B6EA-254F-A963-E59E78C0B915}"/>
              </a:ext>
            </a:extLst>
          </p:cNvPr>
          <p:cNvSpPr>
            <a:spLocks noGrp="1"/>
          </p:cNvSpPr>
          <p:nvPr>
            <p:ph type="sldNum" sz="quarter" idx="15"/>
          </p:nvPr>
        </p:nvSpPr>
        <p:spPr/>
        <p:txBody>
          <a:bodyPr/>
          <a:lstStyle/>
          <a:p>
            <a:fld id="{8ABDC324-684B-9C44-A484-D2B69E2467CF}" type="slidenum">
              <a:rPr lang="en-US" smtClean="0"/>
              <a:pPr/>
              <a:t>‹#›</a:t>
            </a:fld>
            <a:endParaRPr lang="en-US"/>
          </a:p>
        </p:txBody>
      </p:sp>
    </p:spTree>
    <p:extLst>
      <p:ext uri="{BB962C8B-B14F-4D97-AF65-F5344CB8AC3E}">
        <p14:creationId xmlns:p14="http://schemas.microsoft.com/office/powerpoint/2010/main" val="3668692409"/>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tags" Target="../tags/tag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image" Target="../media/image1.png"/><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slideLayout" Target="../slideLayouts/slideLayout45.xml"/><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slideLayout" Target="../slideLayouts/slideLayout44.xml"/><Relationship Id="rId17" Type="http://schemas.openxmlformats.org/officeDocument/2006/relationships/image" Target="../media/image2.png"/><Relationship Id="rId2" Type="http://schemas.openxmlformats.org/officeDocument/2006/relationships/slideLayout" Target="../slideLayouts/slideLayout34.xml"/><Relationship Id="rId16" Type="http://schemas.openxmlformats.org/officeDocument/2006/relationships/theme" Target="../theme/theme2.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5" Type="http://schemas.openxmlformats.org/officeDocument/2006/relationships/slideLayout" Target="../slideLayouts/slideLayout4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 Id="rId14" Type="http://schemas.openxmlformats.org/officeDocument/2006/relationships/slideLayout" Target="../slideLayouts/slideLayout4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Dark Blue Bar">
            <a:extLst>
              <a:ext uri="{C183D7F6-B498-43B3-948B-1728B52AA6E4}">
                <adec:decorative xmlns:adec="http://schemas.microsoft.com/office/drawing/2017/decorative" val="1"/>
              </a:ext>
            </a:extLst>
          </p:cNvPr>
          <p:cNvSpPr>
            <a:spLocks noChangeArrowheads="1"/>
          </p:cNvSpPr>
          <p:nvPr>
            <p:custDataLst>
              <p:tags r:id="rId34"/>
            </p:custDataLst>
          </p:nvPr>
        </p:nvSpPr>
        <p:spPr bwMode="auto">
          <a:xfrm>
            <a:off x="0" y="0"/>
            <a:ext cx="9144000" cy="965200"/>
          </a:xfrm>
          <a:prstGeom prst="rect">
            <a:avLst/>
          </a:prstGeom>
          <a:solidFill>
            <a:srgbClr val="062D72"/>
          </a:solidFill>
          <a:ln w="9525">
            <a:noFill/>
            <a:round/>
            <a:headEnd type="none" w="sm" len="sm"/>
            <a:tailEnd type="none" w="sm" len="sm"/>
          </a:ln>
        </p:spPr>
        <p:txBody>
          <a:bodyPr>
            <a:prstTxWarp prst="textNoShape">
              <a:avLst/>
            </a:prstTxWarp>
          </a:bodyPr>
          <a:lstStyle/>
          <a:p>
            <a:pPr>
              <a:defRPr/>
            </a:pPr>
            <a:endParaRPr lang="en-US" dirty="0">
              <a:latin typeface="Bookman Old Style" pitchFamily="-84" charset="0"/>
              <a:ea typeface="ＭＳ Ｐゴシック" pitchFamily="-84" charset="-128"/>
              <a:cs typeface="ＭＳ Ｐゴシック" pitchFamily="-84" charset="-128"/>
            </a:endParaRPr>
          </a:p>
        </p:txBody>
      </p:sp>
      <p:sp>
        <p:nvSpPr>
          <p:cNvPr id="2" name="Title"/>
          <p:cNvSpPr>
            <a:spLocks noGrp="1"/>
          </p:cNvSpPr>
          <p:nvPr>
            <p:ph type="title"/>
          </p:nvPr>
        </p:nvSpPr>
        <p:spPr>
          <a:xfrm>
            <a:off x="149313" y="53975"/>
            <a:ext cx="8858161" cy="857250"/>
          </a:xfrm>
          <a:prstGeom prst="rect">
            <a:avLst/>
          </a:prstGeom>
        </p:spPr>
        <p:txBody>
          <a:bodyPr vert="horz" lIns="91440" tIns="45720" rIns="91440" bIns="45720" rtlCol="0" anchor="ctr">
            <a:noAutofit/>
          </a:bodyPr>
          <a:lstStyle/>
          <a:p>
            <a:r>
              <a:rPr lang="en-US" dirty="0"/>
              <a:t>Click to edit Master title style</a:t>
            </a:r>
          </a:p>
        </p:txBody>
      </p:sp>
      <p:sp>
        <p:nvSpPr>
          <p:cNvPr id="3" name="Box"/>
          <p:cNvSpPr>
            <a:spLocks noGrp="1"/>
          </p:cNvSpPr>
          <p:nvPr>
            <p:ph type="body" idx="1"/>
          </p:nvPr>
        </p:nvSpPr>
        <p:spPr>
          <a:xfrm>
            <a:off x="149313" y="1200151"/>
            <a:ext cx="8842287" cy="3390899"/>
          </a:xfrm>
          <a:prstGeom prst="rect">
            <a:avLst/>
          </a:prstGeom>
          <a:ln>
            <a:solidFill>
              <a:srgbClr val="6CACE4">
                <a:alpha val="25000"/>
              </a:srgbClr>
            </a:solidFill>
          </a:ln>
        </p:spPr>
        <p:txBody>
          <a:bodyPr vert="horz" lIns="91440" tIns="45720" rIns="91440" bIns="45720" rtlCol="0">
            <a:noAutofit/>
          </a:bodyPr>
          <a:lstStyle/>
          <a:p>
            <a:pPr lvl="0"/>
            <a:r>
              <a:rPr lang="en-US" dirty="0"/>
              <a:t>Click to add first-level bullet</a:t>
            </a:r>
          </a:p>
          <a:p>
            <a:pPr lvl="1"/>
            <a:r>
              <a:rPr lang="en-US" dirty="0"/>
              <a:t>Second level</a:t>
            </a:r>
          </a:p>
          <a:p>
            <a:pPr lvl="2"/>
            <a:r>
              <a:rPr lang="en-US" dirty="0"/>
              <a:t>Third level</a:t>
            </a:r>
          </a:p>
        </p:txBody>
      </p:sp>
      <p:pic>
        <p:nvPicPr>
          <p:cNvPr id="9" name="Faded Torch Logo">
            <a:extLst>
              <a:ext uri="{FF2B5EF4-FFF2-40B4-BE49-F238E27FC236}">
                <a16:creationId xmlns:a16="http://schemas.microsoft.com/office/drawing/2014/main" id="{C1FB09DE-6FF1-4244-9FF3-05681138A9E8}"/>
              </a:ext>
              <a:ext uri="{C183D7F6-B498-43B3-948B-1728B52AA6E4}">
                <adec:decorative xmlns:adec="http://schemas.microsoft.com/office/drawing/2017/decorative" val="1"/>
              </a:ext>
            </a:extLst>
          </p:cNvPr>
          <p:cNvPicPr>
            <a:picLocks noChangeAspect="1"/>
          </p:cNvPicPr>
          <p:nvPr userDrawn="1"/>
        </p:nvPicPr>
        <p:blipFill>
          <a:blip r:embed="rId35"/>
          <a:stretch>
            <a:fillRect/>
          </a:stretch>
        </p:blipFill>
        <p:spPr>
          <a:xfrm>
            <a:off x="8296068" y="4174433"/>
            <a:ext cx="847932" cy="969066"/>
          </a:xfrm>
          <a:prstGeom prst="rect">
            <a:avLst/>
          </a:prstGeom>
        </p:spPr>
      </p:pic>
      <p:sp>
        <p:nvSpPr>
          <p:cNvPr id="8" name="Slide Number">
            <a:extLst>
              <a:ext uri="{FF2B5EF4-FFF2-40B4-BE49-F238E27FC236}">
                <a16:creationId xmlns:a16="http://schemas.microsoft.com/office/drawing/2014/main" id="{9045C060-0B00-7045-9125-69E17E9947A7}"/>
              </a:ext>
            </a:extLst>
          </p:cNvPr>
          <p:cNvSpPr>
            <a:spLocks noGrp="1"/>
          </p:cNvSpPr>
          <p:nvPr>
            <p:ph type="sldNum" sz="quarter" idx="4"/>
          </p:nvPr>
        </p:nvSpPr>
        <p:spPr>
          <a:xfrm>
            <a:off x="8342334" y="4773613"/>
            <a:ext cx="649266" cy="274637"/>
          </a:xfrm>
          <a:prstGeom prst="rect">
            <a:avLst/>
          </a:prstGeom>
        </p:spPr>
        <p:txBody>
          <a:bodyPr vert="horz" lIns="0" tIns="0" rIns="0" bIns="0" rtlCol="0" anchor="b"/>
          <a:lstStyle>
            <a:lvl1pPr algn="r">
              <a:defRPr sz="1000">
                <a:solidFill>
                  <a:schemeClr val="tx1"/>
                </a:solidFill>
              </a:defRPr>
            </a:lvl1pPr>
          </a:lstStyle>
          <a:p>
            <a:fld id="{8ABDC324-684B-9C44-A484-D2B69E2467CF}" type="slidenum">
              <a:rPr lang="en-US" smtClean="0"/>
              <a:pPr/>
              <a:t>‹#›</a:t>
            </a:fld>
            <a:endParaRPr lang="en-US"/>
          </a:p>
        </p:txBody>
      </p:sp>
    </p:spTree>
    <p:extLst>
      <p:ext uri="{BB962C8B-B14F-4D97-AF65-F5344CB8AC3E}">
        <p14:creationId xmlns:p14="http://schemas.microsoft.com/office/powerpoint/2010/main" val="3407250304"/>
      </p:ext>
    </p:extLst>
  </p:cSld>
  <p:clrMap bg1="lt1" tx1="dk1" bg2="lt2" tx2="dk2" accent1="accent1" accent2="accent2" accent3="accent3" accent4="accent4" accent5="accent5" accent6="accent6" hlink="hlink" folHlink="folHlink"/>
  <p:sldLayoutIdLst>
    <p:sldLayoutId id="2147483885" r:id="rId1"/>
    <p:sldLayoutId id="2147483886" r:id="rId2"/>
    <p:sldLayoutId id="2147483947" r:id="rId3"/>
    <p:sldLayoutId id="2147483919" r:id="rId4"/>
    <p:sldLayoutId id="2147483921" r:id="rId5"/>
    <p:sldLayoutId id="2147483920" r:id="rId6"/>
    <p:sldLayoutId id="2147483915" r:id="rId7"/>
    <p:sldLayoutId id="2147483918" r:id="rId8"/>
    <p:sldLayoutId id="2147483889" r:id="rId9"/>
    <p:sldLayoutId id="2147483949" r:id="rId10"/>
    <p:sldLayoutId id="2147483890" r:id="rId11"/>
    <p:sldLayoutId id="2147483916" r:id="rId12"/>
    <p:sldLayoutId id="2147483945" r:id="rId13"/>
    <p:sldLayoutId id="2147483917" r:id="rId14"/>
    <p:sldLayoutId id="2147483891" r:id="rId15"/>
    <p:sldLayoutId id="2147483892" r:id="rId16"/>
    <p:sldLayoutId id="2147483893" r:id="rId17"/>
    <p:sldLayoutId id="2147483894" r:id="rId18"/>
    <p:sldLayoutId id="2147483900" r:id="rId19"/>
    <p:sldLayoutId id="2147483901" r:id="rId20"/>
    <p:sldLayoutId id="2147483902" r:id="rId21"/>
    <p:sldLayoutId id="2147483903" r:id="rId22"/>
    <p:sldLayoutId id="2147483913" r:id="rId23"/>
    <p:sldLayoutId id="2147483905" r:id="rId24"/>
    <p:sldLayoutId id="2147483906" r:id="rId25"/>
    <p:sldLayoutId id="2147483914" r:id="rId26"/>
    <p:sldLayoutId id="2147483922" r:id="rId27"/>
    <p:sldLayoutId id="2147483909" r:id="rId28"/>
    <p:sldLayoutId id="2147483910" r:id="rId29"/>
    <p:sldLayoutId id="2147483923" r:id="rId30"/>
    <p:sldLayoutId id="2147483911" r:id="rId31"/>
    <p:sldLayoutId id="2147483950" r:id="rId32"/>
  </p:sldLayoutIdLst>
  <p:hf hdr="0" ftr="0" dt="0"/>
  <p:txStyles>
    <p:titleStyle>
      <a:lvl1pPr algn="l" defTabSz="457200" rtl="0" eaLnBrk="1" latinLnBrk="0" hangingPunct="1">
        <a:spcBef>
          <a:spcPct val="0"/>
        </a:spcBef>
        <a:buNone/>
        <a:defRPr sz="2400" kern="1200">
          <a:solidFill>
            <a:schemeClr val="bg1"/>
          </a:solidFill>
          <a:latin typeface="Georgia" panose="02040502050405020303" pitchFamily="18" charset="0"/>
          <a:ea typeface="+mj-ea"/>
          <a:cs typeface="+mj-cs"/>
        </a:defRPr>
      </a:lvl1pPr>
    </p:titleStyle>
    <p:bodyStyle>
      <a:lvl1pPr marL="292608" indent="-292608" algn="l" defTabSz="457200" rtl="0" eaLnBrk="1" latinLnBrk="0" hangingPunct="1">
        <a:spcBef>
          <a:spcPts val="2400"/>
        </a:spcBef>
        <a:buClr>
          <a:srgbClr val="F98419"/>
        </a:buClr>
        <a:buSzPct val="80000"/>
        <a:buFont typeface="Arial" panose="020B0604020202020204" pitchFamily="34" charset="0"/>
        <a:buChar char="►"/>
        <a:defRPr lang="en-US" sz="1600" kern="1200" baseline="0" dirty="0" smtClean="0">
          <a:solidFill>
            <a:schemeClr val="tx1"/>
          </a:solidFill>
          <a:latin typeface="+mn-lt"/>
          <a:ea typeface="+mn-ea"/>
          <a:cs typeface="+mn-cs"/>
        </a:defRPr>
      </a:lvl1pPr>
      <a:lvl2pPr marL="566928" indent="-284163" algn="l" defTabSz="457200" rtl="0" eaLnBrk="1" latinLnBrk="0" hangingPunct="1">
        <a:spcBef>
          <a:spcPts val="0"/>
        </a:spcBef>
        <a:buClr>
          <a:srgbClr val="F98419"/>
        </a:buClr>
        <a:buSzPct val="80000"/>
        <a:buFont typeface="Arial" panose="020B0604020202020204" pitchFamily="34" charset="0"/>
        <a:buChar char="►"/>
        <a:defRPr sz="1600" kern="1200">
          <a:solidFill>
            <a:schemeClr val="tx1"/>
          </a:solidFill>
          <a:latin typeface="+mn-lt"/>
          <a:ea typeface="+mn-ea"/>
          <a:cs typeface="+mn-cs"/>
        </a:defRPr>
      </a:lvl2pPr>
      <a:lvl3pPr marL="803275" indent="-231775" algn="l" defTabSz="457200" rtl="0" eaLnBrk="1" latinLnBrk="0" hangingPunct="1">
        <a:spcBef>
          <a:spcPts val="0"/>
        </a:spcBef>
        <a:buClr>
          <a:srgbClr val="F98419"/>
        </a:buClr>
        <a:buFont typeface="Arial" panose="020B0604020202020204" pitchFamily="34" charset="0"/>
        <a:buChar char="●"/>
        <a:tabLst/>
        <a:defRPr sz="16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2880">
          <p15:clr>
            <a:srgbClr val="F26B43"/>
          </p15:clr>
        </p15:guide>
        <p15:guide id="5" orient="horz" pos="1092" userDrawn="1">
          <p15:clr>
            <a:srgbClr val="F26B43"/>
          </p15:clr>
        </p15:guide>
        <p15:guide id="9" pos="5664">
          <p15:clr>
            <a:srgbClr val="F26B43"/>
          </p15:clr>
        </p15:guide>
        <p15:guide id="12" orient="horz" pos="3180">
          <p15:clr>
            <a:srgbClr val="F26B43"/>
          </p15:clr>
        </p15:guide>
        <p15:guide id="16">
          <p15:clr>
            <a:srgbClr val="F26B43"/>
          </p15:clr>
        </p15:guide>
        <p15:guide id="17" orient="horz" pos="756">
          <p15:clr>
            <a:srgbClr val="F26B43"/>
          </p15:clr>
        </p15:guide>
        <p15:guide id="18" pos="96">
          <p15:clr>
            <a:srgbClr val="F26B43"/>
          </p15:clr>
        </p15:guide>
        <p15:guide id="19" orient="horz" pos="1044">
          <p15:clr>
            <a:srgbClr val="F26B43"/>
          </p15:clr>
        </p15:guide>
        <p15:guide id="20" orient="horz" pos="1620">
          <p15:clr>
            <a:srgbClr val="F26B43"/>
          </p15:clr>
        </p15:guide>
        <p15:guide id="21" orient="horz" pos="2604" userDrawn="1">
          <p15:clr>
            <a:srgbClr val="F26B43"/>
          </p15:clr>
        </p15:guide>
        <p15:guide id="22" orient="horz" pos="2556"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Vertical Dark Blue Bar">
            <a:extLst>
              <a:ext uri="{C183D7F6-B498-43B3-948B-1728B52AA6E4}">
                <adec:decorative xmlns:adec="http://schemas.microsoft.com/office/drawing/2017/decorative" val="1"/>
              </a:ext>
            </a:extLst>
          </p:cNvPr>
          <p:cNvSpPr>
            <a:spLocks noChangeArrowheads="1"/>
          </p:cNvSpPr>
          <p:nvPr userDrawn="1"/>
        </p:nvSpPr>
        <p:spPr bwMode="auto">
          <a:xfrm>
            <a:off x="-1588" y="0"/>
            <a:ext cx="2520951" cy="5143500"/>
          </a:xfrm>
          <a:prstGeom prst="rect">
            <a:avLst/>
          </a:prstGeom>
          <a:solidFill>
            <a:srgbClr val="062D72"/>
          </a:solidFill>
          <a:ln w="9525">
            <a:noFill/>
            <a:round/>
            <a:headEnd type="none" w="sm" len="sm"/>
            <a:tailEnd type="none" w="sm" len="sm"/>
          </a:ln>
        </p:spPr>
        <p:txBody>
          <a:bodyPr>
            <a:prstTxWarp prst="textNoShape">
              <a:avLst/>
            </a:prstTxWarp>
          </a:bodyPr>
          <a:lstStyle/>
          <a:p>
            <a:pPr>
              <a:defRPr/>
            </a:pPr>
            <a:endParaRPr lang="en-US" dirty="0">
              <a:latin typeface="Bookman Old Style" pitchFamily="-84" charset="0"/>
              <a:ea typeface="ＭＳ Ｐゴシック" pitchFamily="-84" charset="-128"/>
              <a:cs typeface="ＭＳ Ｐゴシック" pitchFamily="-84" charset="-128"/>
            </a:endParaRPr>
          </a:p>
        </p:txBody>
      </p:sp>
      <p:sp>
        <p:nvSpPr>
          <p:cNvPr id="3" name="Title"/>
          <p:cNvSpPr>
            <a:spLocks noGrp="1"/>
          </p:cNvSpPr>
          <p:nvPr>
            <p:ph type="title"/>
          </p:nvPr>
        </p:nvSpPr>
        <p:spPr>
          <a:xfrm>
            <a:off x="146304" y="66526"/>
            <a:ext cx="2191563" cy="1243172"/>
          </a:xfrm>
          <a:prstGeom prst="rect">
            <a:avLst/>
          </a:prstGeom>
        </p:spPr>
        <p:txBody>
          <a:bodyPr vert="horz" lIns="91440" tIns="45720" rIns="91440" bIns="45720" rtlCol="0" anchor="t">
            <a:noAutofit/>
          </a:bodyPr>
          <a:lstStyle/>
          <a:p>
            <a:r>
              <a:rPr lang="en-US" dirty="0"/>
              <a:t>Click to add title</a:t>
            </a:r>
          </a:p>
        </p:txBody>
      </p:sp>
      <p:pic>
        <p:nvPicPr>
          <p:cNvPr id="8" name="JHSPH Faded Torch Logo">
            <a:extLst>
              <a:ext uri="{FF2B5EF4-FFF2-40B4-BE49-F238E27FC236}">
                <a16:creationId xmlns:a16="http://schemas.microsoft.com/office/drawing/2014/main" id="{6E9DAD4C-F581-FD45-892A-AB823604A609}"/>
              </a:ext>
              <a:ext uri="{C183D7F6-B498-43B3-948B-1728B52AA6E4}">
                <adec:decorative xmlns:adec="http://schemas.microsoft.com/office/drawing/2017/decorative" val="1"/>
              </a:ext>
            </a:extLst>
          </p:cNvPr>
          <p:cNvPicPr>
            <a:picLocks noChangeAspect="1"/>
          </p:cNvPicPr>
          <p:nvPr userDrawn="1"/>
        </p:nvPicPr>
        <p:blipFill>
          <a:blip r:embed="rId17"/>
          <a:stretch>
            <a:fillRect/>
          </a:stretch>
        </p:blipFill>
        <p:spPr>
          <a:xfrm>
            <a:off x="0" y="4174433"/>
            <a:ext cx="847932" cy="969066"/>
          </a:xfrm>
          <a:prstGeom prst="rect">
            <a:avLst/>
          </a:prstGeom>
        </p:spPr>
      </p:pic>
      <p:sp>
        <p:nvSpPr>
          <p:cNvPr id="6" name="Slide Number">
            <a:extLst>
              <a:ext uri="{FF2B5EF4-FFF2-40B4-BE49-F238E27FC236}">
                <a16:creationId xmlns:a16="http://schemas.microsoft.com/office/drawing/2014/main" id="{BC6A5A37-8EDF-654C-ABEA-48A891AEAA62}"/>
              </a:ext>
            </a:extLst>
          </p:cNvPr>
          <p:cNvSpPr>
            <a:spLocks noGrp="1"/>
          </p:cNvSpPr>
          <p:nvPr>
            <p:ph type="sldNum" sz="quarter" idx="4"/>
          </p:nvPr>
        </p:nvSpPr>
        <p:spPr>
          <a:xfrm>
            <a:off x="8342334" y="4773613"/>
            <a:ext cx="649266" cy="274637"/>
          </a:xfrm>
          <a:prstGeom prst="rect">
            <a:avLst/>
          </a:prstGeom>
        </p:spPr>
        <p:txBody>
          <a:bodyPr vert="horz" lIns="0" tIns="0" rIns="0" bIns="0" rtlCol="0" anchor="b"/>
          <a:lstStyle>
            <a:lvl1pPr algn="r">
              <a:defRPr sz="1000">
                <a:solidFill>
                  <a:schemeClr val="tx1"/>
                </a:solidFill>
              </a:defRPr>
            </a:lvl1pPr>
          </a:lstStyle>
          <a:p>
            <a:fld id="{8ABDC324-684B-9C44-A484-D2B69E2467CF}" type="slidenum">
              <a:rPr lang="en-US" smtClean="0"/>
              <a:pPr/>
              <a:t>‹#›</a:t>
            </a:fld>
            <a:endParaRPr lang="en-US"/>
          </a:p>
        </p:txBody>
      </p:sp>
    </p:spTree>
    <p:extLst>
      <p:ext uri="{BB962C8B-B14F-4D97-AF65-F5344CB8AC3E}">
        <p14:creationId xmlns:p14="http://schemas.microsoft.com/office/powerpoint/2010/main" val="1871402258"/>
      </p:ext>
    </p:extLst>
  </p:cSld>
  <p:clrMap bg1="lt1" tx1="dk1" bg2="lt2" tx2="dk2" accent1="accent1" accent2="accent2" accent3="accent3" accent4="accent4" accent5="accent5" accent6="accent6" hlink="hlink" folHlink="folHlink"/>
  <p:sldLayoutIdLst>
    <p:sldLayoutId id="2147483712" r:id="rId1"/>
    <p:sldLayoutId id="2147483715" r:id="rId2"/>
    <p:sldLayoutId id="2147483926" r:id="rId3"/>
    <p:sldLayoutId id="2147483927" r:id="rId4"/>
    <p:sldLayoutId id="2147483928" r:id="rId5"/>
    <p:sldLayoutId id="2147483929" r:id="rId6"/>
    <p:sldLayoutId id="2147483930" r:id="rId7"/>
    <p:sldLayoutId id="2147483931" r:id="rId8"/>
    <p:sldLayoutId id="2147483948" r:id="rId9"/>
    <p:sldLayoutId id="2147483946" r:id="rId10"/>
    <p:sldLayoutId id="2147483932" r:id="rId11"/>
    <p:sldLayoutId id="2147483936" r:id="rId12"/>
    <p:sldLayoutId id="2147483935" r:id="rId13"/>
    <p:sldLayoutId id="2147483937" r:id="rId14"/>
    <p:sldLayoutId id="2147483717" r:id="rId15"/>
  </p:sldLayoutIdLst>
  <p:txStyles>
    <p:titleStyle>
      <a:lvl1pPr algn="l" defTabSz="457200" rtl="0" eaLnBrk="1" latinLnBrk="0" hangingPunct="1">
        <a:spcBef>
          <a:spcPct val="0"/>
        </a:spcBef>
        <a:buNone/>
        <a:defRPr sz="2400" kern="1200">
          <a:solidFill>
            <a:srgbClr val="FFFFFF"/>
          </a:solidFill>
          <a:latin typeface="Georgia" panose="02040502050405020303" pitchFamily="18" charset="0"/>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publichealth.jhu.edu/offices-and-services/office-of-student-affairs/student-life/bsph-student-support/bsph-student-care-team" TargetMode="External"/><Relationship Id="rId3" Type="http://schemas.openxmlformats.org/officeDocument/2006/relationships/hyperlink" Target="https://wellbeing.jhu.edu/MentalHealthServices/" TargetMode="External"/><Relationship Id="rId7" Type="http://schemas.openxmlformats.org/officeDocument/2006/relationships/hyperlink" Target="calm.com/jhu" TargetMode="External"/><Relationship Id="rId2" Type="http://schemas.openxmlformats.org/officeDocument/2006/relationships/hyperlink" Target="https://publichealth.jhu.edu/offices-and-services/office-of-student-affairs/student-life/student-support" TargetMode="External"/><Relationship Id="rId1" Type="http://schemas.openxmlformats.org/officeDocument/2006/relationships/slideLayout" Target="../slideLayouts/slideLayout2.xml"/><Relationship Id="rId6" Type="http://schemas.openxmlformats.org/officeDocument/2006/relationships/hyperlink" Target="https://wellbeing.jhu.edu/" TargetMode="External"/><Relationship Id="rId5" Type="http://schemas.openxmlformats.org/officeDocument/2006/relationships/hyperlink" Target="https://wellbeing.jhu.edu/PrimaryCare/timely-care/" TargetMode="External"/><Relationship Id="rId4" Type="http://schemas.openxmlformats.org/officeDocument/2006/relationships/hyperlink" Target="https://tinyurl.com/BSPH-Care-Tea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ADC07-2469-F43F-DE17-667B28617B28}"/>
              </a:ext>
            </a:extLst>
          </p:cNvPr>
          <p:cNvSpPr>
            <a:spLocks noGrp="1"/>
          </p:cNvSpPr>
          <p:nvPr>
            <p:ph type="title"/>
          </p:nvPr>
        </p:nvSpPr>
        <p:spPr/>
        <p:txBody>
          <a:bodyPr/>
          <a:lstStyle/>
          <a:p>
            <a:r>
              <a:rPr lang="en-US" dirty="0"/>
              <a:t>Resources for Students Experiencing Stress</a:t>
            </a:r>
          </a:p>
        </p:txBody>
      </p:sp>
      <p:sp>
        <p:nvSpPr>
          <p:cNvPr id="3" name="Content Placeholder 2">
            <a:extLst>
              <a:ext uri="{FF2B5EF4-FFF2-40B4-BE49-F238E27FC236}">
                <a16:creationId xmlns:a16="http://schemas.microsoft.com/office/drawing/2014/main" id="{F37667E2-FADC-0562-13DF-2999470A5C5A}"/>
              </a:ext>
            </a:extLst>
          </p:cNvPr>
          <p:cNvSpPr>
            <a:spLocks noGrp="1"/>
          </p:cNvSpPr>
          <p:nvPr>
            <p:ph idx="13"/>
          </p:nvPr>
        </p:nvSpPr>
        <p:spPr>
          <a:xfrm>
            <a:off x="149314" y="1200152"/>
            <a:ext cx="3764815" cy="3393200"/>
          </a:xfrm>
        </p:spPr>
        <p:txBody>
          <a:bodyPr/>
          <a:lstStyle/>
          <a:p>
            <a:pPr marL="0" indent="0">
              <a:buNone/>
            </a:pPr>
            <a:r>
              <a:rPr lang="en-US" dirty="0"/>
              <a:t>BSPH is committed to the holistic well-being of its students and offers a wide spectrum of support. You can find student support resources at  </a:t>
            </a:r>
            <a:r>
              <a:rPr lang="en-US" dirty="0">
                <a:solidFill>
                  <a:schemeClr val="accent1">
                    <a:lumMod val="60000"/>
                    <a:lumOff val="40000"/>
                  </a:schemeClr>
                </a:solidFill>
                <a:hlinkClick r:id="rId2">
                  <a:extLst>
                    <a:ext uri="{A12FA001-AC4F-418D-AE19-62706E023703}">
                      <ahyp:hlinkClr xmlns:ahyp="http://schemas.microsoft.com/office/drawing/2018/hyperlinkcolor" val="tx"/>
                    </a:ext>
                  </a:extLst>
                </a:hlinkClick>
              </a:rPr>
              <a:t>https://publichealth.jhu.edu/offices-and-services/office-of-student-affairs/student-life/student-support</a:t>
            </a:r>
            <a:r>
              <a:rPr lang="en-US" dirty="0">
                <a:solidFill>
                  <a:schemeClr val="accent1">
                    <a:lumMod val="60000"/>
                    <a:lumOff val="40000"/>
                  </a:schemeClr>
                </a:solidFill>
              </a:rPr>
              <a:t>.</a:t>
            </a:r>
            <a:r>
              <a:rPr lang="en-US" dirty="0"/>
              <a:t> </a:t>
            </a:r>
          </a:p>
          <a:p>
            <a:pPr marL="0" indent="0">
              <a:buNone/>
            </a:pPr>
            <a:r>
              <a:rPr lang="en-US" dirty="0"/>
              <a:t>You can learn more about the many mental health resources available at </a:t>
            </a:r>
            <a:r>
              <a:rPr lang="en-US" dirty="0">
                <a:solidFill>
                  <a:schemeClr val="accent1">
                    <a:lumMod val="60000"/>
                    <a:lumOff val="40000"/>
                  </a:schemeClr>
                </a:solidFill>
                <a:hlinkClick r:id="rId3">
                  <a:extLst>
                    <a:ext uri="{A12FA001-AC4F-418D-AE19-62706E023703}">
                      <ahyp:hlinkClr xmlns:ahyp="http://schemas.microsoft.com/office/drawing/2018/hyperlinkcolor" val="tx"/>
                    </a:ext>
                  </a:extLst>
                </a:hlinkClick>
              </a:rPr>
              <a:t>https://wellbeing.jhu.edu/MentalHealthServices/</a:t>
            </a:r>
            <a:r>
              <a:rPr lang="en-US" dirty="0"/>
              <a:t>. </a:t>
            </a:r>
          </a:p>
        </p:txBody>
      </p:sp>
      <p:sp>
        <p:nvSpPr>
          <p:cNvPr id="4" name="Content Placeholder 3">
            <a:extLst>
              <a:ext uri="{FF2B5EF4-FFF2-40B4-BE49-F238E27FC236}">
                <a16:creationId xmlns:a16="http://schemas.microsoft.com/office/drawing/2014/main" id="{7ABB09FB-BDBD-604E-89B6-9E322E0EDEC2}"/>
              </a:ext>
            </a:extLst>
          </p:cNvPr>
          <p:cNvSpPr>
            <a:spLocks noGrp="1"/>
          </p:cNvSpPr>
          <p:nvPr>
            <p:ph idx="12"/>
          </p:nvPr>
        </p:nvSpPr>
        <p:spPr>
          <a:xfrm>
            <a:off x="3980329" y="1201422"/>
            <a:ext cx="5011272" cy="3391930"/>
          </a:xfrm>
        </p:spPr>
        <p:txBody>
          <a:bodyPr>
            <a:normAutofit/>
          </a:bodyPr>
          <a:lstStyle/>
          <a:p>
            <a:r>
              <a:rPr lang="en-US" dirty="0"/>
              <a:t>Behavioral Health Crisis Support Team (BHCST) at </a:t>
            </a:r>
            <a:r>
              <a:rPr lang="en-US" b="1" dirty="0"/>
              <a:t>410-516-9355</a:t>
            </a:r>
            <a:r>
              <a:rPr lang="en-US" dirty="0"/>
              <a:t>, 24 hours a day, 7 days a week. </a:t>
            </a:r>
          </a:p>
          <a:p>
            <a:r>
              <a:rPr lang="en-US" dirty="0"/>
              <a:t>BSPH Student Crisis, Assessment, Risk, and Evaluation (CARE) Team: </a:t>
            </a:r>
            <a:r>
              <a:rPr lang="en-US" dirty="0">
                <a:solidFill>
                  <a:schemeClr val="accent1">
                    <a:lumMod val="60000"/>
                    <a:lumOff val="40000"/>
                  </a:schemeClr>
                </a:solidFill>
                <a:hlinkClick r:id="rId4">
                  <a:extLst>
                    <a:ext uri="{A12FA001-AC4F-418D-AE19-62706E023703}">
                      <ahyp:hlinkClr xmlns:ahyp="http://schemas.microsoft.com/office/drawing/2018/hyperlinkcolor" val="tx"/>
                    </a:ext>
                  </a:extLst>
                </a:hlinkClick>
              </a:rPr>
              <a:t>tinyurl.com/BSPH-Care-Team</a:t>
            </a:r>
            <a:r>
              <a:rPr lang="en-US" dirty="0">
                <a:solidFill>
                  <a:schemeClr val="accent1">
                    <a:lumMod val="60000"/>
                    <a:lumOff val="40000"/>
                  </a:schemeClr>
                </a:solidFill>
              </a:rPr>
              <a:t> </a:t>
            </a:r>
          </a:p>
          <a:p>
            <a:r>
              <a:rPr lang="en-US" dirty="0" err="1"/>
              <a:t>TimelyCare</a:t>
            </a:r>
            <a:r>
              <a:rPr lang="en-US" dirty="0"/>
              <a:t> (free virtual medical care for JHU students): </a:t>
            </a:r>
            <a:r>
              <a:rPr lang="en-US" dirty="0">
                <a:solidFill>
                  <a:schemeClr val="accent1">
                    <a:lumMod val="60000"/>
                    <a:lumOff val="40000"/>
                  </a:schemeClr>
                </a:solidFill>
                <a:hlinkClick r:id="rId5">
                  <a:extLst>
                    <a:ext uri="{A12FA001-AC4F-418D-AE19-62706E023703}">
                      <ahyp:hlinkClr xmlns:ahyp="http://schemas.microsoft.com/office/drawing/2018/hyperlinkcolor" val="tx"/>
                    </a:ext>
                  </a:extLst>
                </a:hlinkClick>
              </a:rPr>
              <a:t>timelycare.com/JHU</a:t>
            </a:r>
            <a:endParaRPr lang="en-US" dirty="0">
              <a:solidFill>
                <a:schemeClr val="accent1">
                  <a:lumMod val="60000"/>
                  <a:lumOff val="40000"/>
                </a:schemeClr>
              </a:solidFill>
            </a:endParaRPr>
          </a:p>
          <a:p>
            <a:r>
              <a:rPr lang="en-US" dirty="0"/>
              <a:t>Student Well-being: </a:t>
            </a:r>
            <a:r>
              <a:rPr lang="en-US" dirty="0">
                <a:solidFill>
                  <a:schemeClr val="accent1">
                    <a:lumMod val="60000"/>
                    <a:lumOff val="40000"/>
                  </a:schemeClr>
                </a:solidFill>
                <a:hlinkClick r:id="rId6">
                  <a:extLst>
                    <a:ext uri="{A12FA001-AC4F-418D-AE19-62706E023703}">
                      <ahyp:hlinkClr xmlns:ahyp="http://schemas.microsoft.com/office/drawing/2018/hyperlinkcolor" val="tx"/>
                    </a:ext>
                  </a:extLst>
                </a:hlinkClick>
              </a:rPr>
              <a:t>wellbeing.jhu.edu</a:t>
            </a:r>
            <a:r>
              <a:rPr lang="en-US" dirty="0"/>
              <a:t> </a:t>
            </a:r>
          </a:p>
          <a:p>
            <a:r>
              <a:rPr lang="en-US" dirty="0"/>
              <a:t>Calm App: </a:t>
            </a:r>
            <a:r>
              <a:rPr lang="en-US" dirty="0">
                <a:solidFill>
                  <a:schemeClr val="accent1">
                    <a:lumMod val="60000"/>
                    <a:lumOff val="40000"/>
                  </a:schemeClr>
                </a:solidFill>
                <a:hlinkClick r:id="rId7">
                  <a:extLst>
                    <a:ext uri="{A12FA001-AC4F-418D-AE19-62706E023703}">
                      <ahyp:hlinkClr xmlns:ahyp="http://schemas.microsoft.com/office/drawing/2018/hyperlinkcolor" val="tx"/>
                    </a:ext>
                  </a:extLst>
                </a:hlinkClick>
              </a:rPr>
              <a:t>calm.com/</a:t>
            </a:r>
            <a:r>
              <a:rPr lang="en-US" dirty="0" err="1">
                <a:solidFill>
                  <a:schemeClr val="accent1">
                    <a:lumMod val="60000"/>
                    <a:lumOff val="40000"/>
                  </a:schemeClr>
                </a:solidFill>
                <a:hlinkClick r:id="rId7">
                  <a:extLst>
                    <a:ext uri="{A12FA001-AC4F-418D-AE19-62706E023703}">
                      <ahyp:hlinkClr xmlns:ahyp="http://schemas.microsoft.com/office/drawing/2018/hyperlinkcolor" val="tx"/>
                    </a:ext>
                  </a:extLst>
                </a:hlinkClick>
              </a:rPr>
              <a:t>jhu</a:t>
            </a:r>
            <a:endParaRPr lang="en-US" dirty="0">
              <a:solidFill>
                <a:schemeClr val="accent1">
                  <a:lumMod val="60000"/>
                  <a:lumOff val="40000"/>
                </a:schemeClr>
              </a:solidFill>
            </a:endParaRPr>
          </a:p>
        </p:txBody>
      </p:sp>
      <p:sp>
        <p:nvSpPr>
          <p:cNvPr id="5" name="Content Placeholder 4">
            <a:extLst>
              <a:ext uri="{FF2B5EF4-FFF2-40B4-BE49-F238E27FC236}">
                <a16:creationId xmlns:a16="http://schemas.microsoft.com/office/drawing/2014/main" id="{9A5ED430-6988-1EAF-D06A-050DF6764AE4}"/>
              </a:ext>
            </a:extLst>
          </p:cNvPr>
          <p:cNvSpPr>
            <a:spLocks noGrp="1"/>
          </p:cNvSpPr>
          <p:nvPr>
            <p:ph idx="15"/>
          </p:nvPr>
        </p:nvSpPr>
        <p:spPr/>
        <p:txBody>
          <a:bodyPr/>
          <a:lstStyle/>
          <a:p>
            <a:r>
              <a:rPr lang="en-US" dirty="0"/>
              <a:t>Tinyurl.com/BSPH-Care-Team navigates to </a:t>
            </a:r>
            <a:r>
              <a:rPr lang="en-US" dirty="0">
                <a:hlinkClick r:id="rId8"/>
              </a:rPr>
              <a:t>https://publichealth.jhu.edu/offices-and-services/office-of-student-affairs/student-life/bsph-student-support/bsph-student-care-team</a:t>
            </a:r>
            <a:r>
              <a:rPr lang="en-US" dirty="0"/>
              <a:t> </a:t>
            </a:r>
          </a:p>
          <a:p>
            <a:pPr algn="r"/>
            <a:r>
              <a:rPr lang="en-US" dirty="0"/>
              <a:t>Updated April 2025</a:t>
            </a:r>
          </a:p>
        </p:txBody>
      </p:sp>
      <p:sp>
        <p:nvSpPr>
          <p:cNvPr id="6" name="Slide Number Placeholder 5">
            <a:extLst>
              <a:ext uri="{FF2B5EF4-FFF2-40B4-BE49-F238E27FC236}">
                <a16:creationId xmlns:a16="http://schemas.microsoft.com/office/drawing/2014/main" id="{0FCB98F3-5AD9-A997-2BB1-AE95D3D04C4A}"/>
              </a:ext>
            </a:extLst>
          </p:cNvPr>
          <p:cNvSpPr>
            <a:spLocks noGrp="1"/>
          </p:cNvSpPr>
          <p:nvPr>
            <p:ph type="sldNum" sz="quarter" idx="16"/>
          </p:nvPr>
        </p:nvSpPr>
        <p:spPr/>
        <p:txBody>
          <a:bodyPr/>
          <a:lstStyle/>
          <a:p>
            <a:fld id="{8ABDC324-684B-9C44-A484-D2B69E2467CF}" type="slidenum">
              <a:rPr lang="en-US" smtClean="0"/>
              <a:pPr/>
              <a:t>1</a:t>
            </a:fld>
            <a:endParaRPr lang="en-US"/>
          </a:p>
        </p:txBody>
      </p:sp>
    </p:spTree>
    <p:extLst>
      <p:ext uri="{BB962C8B-B14F-4D97-AF65-F5344CB8AC3E}">
        <p14:creationId xmlns:p14="http://schemas.microsoft.com/office/powerpoint/2010/main" val="246382905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heme/theme1.xml><?xml version="1.0" encoding="utf-8"?>
<a:theme xmlns:a="http://schemas.openxmlformats.org/drawingml/2006/main" name="jhsph-logo-bullets">
  <a:themeElements>
    <a:clrScheme name="Custom 2">
      <a:dk1>
        <a:srgbClr val="000000"/>
      </a:dk1>
      <a:lt1>
        <a:srgbClr val="FFFFFF"/>
      </a:lt1>
      <a:dk2>
        <a:srgbClr val="000000"/>
      </a:dk2>
      <a:lt2>
        <a:srgbClr val="F8F8F8"/>
      </a:lt2>
      <a:accent1>
        <a:srgbClr val="062C71"/>
      </a:accent1>
      <a:accent2>
        <a:srgbClr val="418EDE"/>
      </a:accent2>
      <a:accent3>
        <a:srgbClr val="719949"/>
      </a:accent3>
      <a:accent4>
        <a:srgbClr val="F98319"/>
      </a:accent4>
      <a:accent5>
        <a:srgbClr val="CF4520"/>
      </a:accent5>
      <a:accent6>
        <a:srgbClr val="F1C300"/>
      </a:accent6>
      <a:hlink>
        <a:srgbClr val="00000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JHSPH-10-12-21" id="{F7022A37-4CEB-8444-AF38-DFD6546B0B8F}" vid="{D4479797-45CB-1741-BC03-75D066DEC344}"/>
    </a:ext>
  </a:extLst>
</a:theme>
</file>

<file path=ppt/theme/theme2.xml><?xml version="1.0" encoding="utf-8"?>
<a:theme xmlns:a="http://schemas.openxmlformats.org/drawingml/2006/main" name="jhsph-vertical">
  <a:themeElements>
    <a:clrScheme name="Custom 1">
      <a:dk1>
        <a:srgbClr val="000000"/>
      </a:dk1>
      <a:lt1>
        <a:srgbClr val="FFFFFF"/>
      </a:lt1>
      <a:dk2>
        <a:srgbClr val="000000"/>
      </a:dk2>
      <a:lt2>
        <a:srgbClr val="F8F8F8"/>
      </a:lt2>
      <a:accent1>
        <a:srgbClr val="062C71"/>
      </a:accent1>
      <a:accent2>
        <a:srgbClr val="418EDE"/>
      </a:accent2>
      <a:accent3>
        <a:srgbClr val="719949"/>
      </a:accent3>
      <a:accent4>
        <a:srgbClr val="F98319"/>
      </a:accent4>
      <a:accent5>
        <a:srgbClr val="CF4520"/>
      </a:accent5>
      <a:accent6>
        <a:srgbClr val="F1C300"/>
      </a:accent6>
      <a:hlink>
        <a:srgbClr val="00000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JHSPH-10-12-21" id="{F7022A37-4CEB-8444-AF38-DFD6546B0B8F}" vid="{2378BEF0-26D5-2247-A316-AAA04633AC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FA458B74C065040AE0FE7D9322FC1F6" ma:contentTypeVersion="20" ma:contentTypeDescription="Create a new document." ma:contentTypeScope="" ma:versionID="f63fd047a691859fcf78df7c70f9062e">
  <xsd:schema xmlns:xsd="http://www.w3.org/2001/XMLSchema" xmlns:xs="http://www.w3.org/2001/XMLSchema" xmlns:p="http://schemas.microsoft.com/office/2006/metadata/properties" xmlns:ns2="ba7e7998-2861-4ca0-9013-05f19c923713" xmlns:ns3="968aeb27-7e1f-4a64-aea0-68e2c5511d17" targetNamespace="http://schemas.microsoft.com/office/2006/metadata/properties" ma:root="true" ma:fieldsID="04698fdc66eb1a58172b5d6ce1626f4f" ns2:_="" ns3:_="">
    <xsd:import namespace="ba7e7998-2861-4ca0-9013-05f19c923713"/>
    <xsd:import namespace="968aeb27-7e1f-4a64-aea0-68e2c5511d1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Date" minOccurs="0"/>
                <xsd:element ref="ns2:MediaServiceObjectDetectorVersions" minOccurs="0"/>
                <xsd:element ref="ns2:Number"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7e7998-2861-4ca0-9013-05f19c92371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f3f7c956-802a-45ac-b2ba-cc78506785fb" ma:termSetId="09814cd3-568e-fe90-9814-8d621ff8fb84" ma:anchorId="fba54fb3-c3e1-fe81-a776-ca4b69148c4d" ma:open="true" ma:isKeyword="false">
      <xsd:complexType>
        <xsd:sequence>
          <xsd:element ref="pc:Terms" minOccurs="0" maxOccurs="1"/>
        </xsd:sequence>
      </xsd:complexType>
    </xsd:element>
    <xsd:element name="Date" ma:index="24" nillable="true" ma:displayName="Date" ma:format="DateOnly" ma:internalName="Date">
      <xsd:simpleType>
        <xsd:restriction base="dms:DateTime"/>
      </xsd:simple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element name="Number" ma:index="26" nillable="true" ma:displayName="Number" ma:format="Dropdown" ma:internalName="Number" ma:percentage="FALSE">
      <xsd:simpleType>
        <xsd:restriction base="dms:Number"/>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68aeb27-7e1f-4a64-aea0-68e2c5511d17"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de38877-842f-43a5-b126-1a41855bd332}" ma:internalName="TaxCatchAll" ma:showField="CatchAllData" ma:web="968aeb27-7e1f-4a64-aea0-68e2c5511d1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968aeb27-7e1f-4a64-aea0-68e2c5511d17" xsi:nil="true"/>
    <lcf76f155ced4ddcb4097134ff3c332f xmlns="ba7e7998-2861-4ca0-9013-05f19c923713">
      <Terms xmlns="http://schemas.microsoft.com/office/infopath/2007/PartnerControls"/>
    </lcf76f155ced4ddcb4097134ff3c332f>
    <Number xmlns="ba7e7998-2861-4ca0-9013-05f19c923713" xsi:nil="true"/>
    <Date xmlns="ba7e7998-2861-4ca0-9013-05f19c923713" xsi:nil="true"/>
  </documentManagement>
</p:properties>
</file>

<file path=customXml/itemProps1.xml><?xml version="1.0" encoding="utf-8"?>
<ds:datastoreItem xmlns:ds="http://schemas.openxmlformats.org/officeDocument/2006/customXml" ds:itemID="{973E3075-FCE3-413E-8336-1AAE9D5A5F0E}"/>
</file>

<file path=customXml/itemProps2.xml><?xml version="1.0" encoding="utf-8"?>
<ds:datastoreItem xmlns:ds="http://schemas.openxmlformats.org/officeDocument/2006/customXml" ds:itemID="{9113CEA0-4304-442F-930E-525C1390A684}"/>
</file>

<file path=customXml/itemProps3.xml><?xml version="1.0" encoding="utf-8"?>
<ds:datastoreItem xmlns:ds="http://schemas.openxmlformats.org/officeDocument/2006/customXml" ds:itemID="{CB8CD38C-5CA6-4D07-BB3C-5E0C6F7D51F5}"/>
</file>

<file path=docProps/app.xml><?xml version="1.0" encoding="utf-8"?>
<Properties xmlns="http://schemas.openxmlformats.org/officeDocument/2006/extended-properties" xmlns:vt="http://schemas.openxmlformats.org/officeDocument/2006/docPropsVTypes">
  <Template>JHSPH-10-13-21</Template>
  <TotalTime>24</TotalTime>
  <Words>168</Words>
  <Application>Microsoft Office PowerPoint</Application>
  <PresentationFormat>On-screen Show (16:9)</PresentationFormat>
  <Paragraphs>11</Paragraphs>
  <Slides>1</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vt:i4>
      </vt:variant>
    </vt:vector>
  </HeadingPairs>
  <TitlesOfParts>
    <vt:vector size="9" baseType="lpstr">
      <vt:lpstr>Arial</vt:lpstr>
      <vt:lpstr>Bookman Old Style</vt:lpstr>
      <vt:lpstr>Calibri</vt:lpstr>
      <vt:lpstr>Georgia</vt:lpstr>
      <vt:lpstr>Lucida Grande</vt:lpstr>
      <vt:lpstr>Wingdings</vt:lpstr>
      <vt:lpstr>jhsph-logo-bullets</vt:lpstr>
      <vt:lpstr>jhsph-vertical</vt:lpstr>
      <vt:lpstr>Resources for Students Experiencing Stress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Resources for Students Experiencing Stress</dc:title>
  <dc:subject/>
  <dc:creator>BSPH Center for Teaching and Learning</dc:creator>
  <cp:keywords/>
  <dc:description>Author: Johns Hopkins University
The material in this presentation is subject to the copyright of the owners of the material and is being provided for educational purposes under rules of fair use for registered students in this course only. No additional copies of the copyrighted work may be made or distributed.
Template last modified October 13, 2021.</dc:description>
  <cp:lastModifiedBy>Celine Greene</cp:lastModifiedBy>
  <cp:revision>1</cp:revision>
  <cp:lastPrinted>2015-12-30T15:17:52Z</cp:lastPrinted>
  <dcterms:created xsi:type="dcterms:W3CDTF">2025-04-10T20:57:12Z</dcterms:created>
  <dcterms:modified xsi:type="dcterms:W3CDTF">2025-04-10T21:21:41Z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0x0101006FA458B74C065040AE0FE7D9322FC1F6</vt:lpwstr>
  </property>
</Properties>
</file>