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1.xml" ContentType="application/vnd.openxmlformats-officedocument.presentationml.tags+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9" r:id="rId1"/>
    <p:sldMasterId id="2147483711" r:id="rId2"/>
  </p:sldMasterIdLst>
  <p:notesMasterIdLst>
    <p:notesMasterId r:id="rId4"/>
  </p:notesMasterIdLst>
  <p:handoutMasterIdLst>
    <p:handoutMasterId r:id="rId5"/>
  </p:handoutMasterIdLst>
  <p:sldIdLst>
    <p:sldId id="258" r:id="rId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6">
          <p15:clr>
            <a:srgbClr val="A4A3A4"/>
          </p15:clr>
        </p15:guide>
        <p15:guide id="2" orient="horz" pos="2548">
          <p15:clr>
            <a:srgbClr val="A4A3A4"/>
          </p15:clr>
        </p15:guide>
        <p15:guide id="3" orient="horz" pos="1620">
          <p15:clr>
            <a:srgbClr val="A4A3A4"/>
          </p15:clr>
        </p15:guide>
        <p15:guide id="4" orient="horz" pos="613">
          <p15:clr>
            <a:srgbClr val="A4A3A4"/>
          </p15:clr>
        </p15:guide>
        <p15:guide id="5" orient="horz" pos="754">
          <p15:clr>
            <a:srgbClr val="A4A3A4"/>
          </p15:clr>
        </p15:guide>
        <p15:guide id="6" orient="horz" pos="2887">
          <p15:clr>
            <a:srgbClr val="A4A3A4"/>
          </p15:clr>
        </p15:guide>
        <p15:guide id="7" pos="5674">
          <p15:clr>
            <a:srgbClr val="A4A3A4"/>
          </p15:clr>
        </p15:guide>
        <p15:guide id="8" pos="3663">
          <p15:clr>
            <a:srgbClr val="A4A3A4"/>
          </p15:clr>
        </p15:guide>
        <p15:guide id="9" pos="259">
          <p15:clr>
            <a:srgbClr val="A4A3A4"/>
          </p15:clr>
        </p15:guide>
        <p15:guide id="10" pos="2880">
          <p15:clr>
            <a:srgbClr val="A4A3A4"/>
          </p15:clr>
        </p15:guide>
        <p15:guide id="11" pos="8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5105"/>
    <a:srgbClr val="0072CE"/>
    <a:srgbClr val="0B2D72"/>
    <a:srgbClr val="418EDF"/>
    <a:srgbClr val="286140"/>
    <a:srgbClr val="76232F"/>
    <a:srgbClr val="51284F"/>
    <a:srgbClr val="C0504D"/>
    <a:srgbClr val="062D72"/>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4755FE-9040-4944-BDDC-1FC688DE2CE1}" v="3" dt="2025-04-10T21:21:17.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6240" autoAdjust="0"/>
  </p:normalViewPr>
  <p:slideViewPr>
    <p:cSldViewPr snapToGrid="0" snapToObjects="1">
      <p:cViewPr varScale="1">
        <p:scale>
          <a:sx n="77" d="100"/>
          <a:sy n="77" d="100"/>
        </p:scale>
        <p:origin x="940" y="40"/>
      </p:cViewPr>
      <p:guideLst>
        <p:guide orient="horz" pos="926"/>
        <p:guide orient="horz" pos="2548"/>
        <p:guide orient="horz" pos="1620"/>
        <p:guide orient="horz" pos="613"/>
        <p:guide orient="horz" pos="754"/>
        <p:guide orient="horz" pos="2887"/>
        <p:guide pos="5674"/>
        <p:guide pos="3663"/>
        <p:guide pos="259"/>
        <p:guide pos="2880"/>
        <p:guide pos="8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94" d="100"/>
          <a:sy n="94" d="100"/>
        </p:scale>
        <p:origin x="439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D7D3A2-31E4-8E42-BFE4-E1D5C718E739}" type="datetimeFigureOut">
              <a:rPr lang="en-US" smtClean="0"/>
              <a:pPr/>
              <a:t>4/10/2025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98F7A4-CE3D-804B-A1DB-4079A629C97B}" type="slidenum">
              <a:rPr lang="en-US" smtClean="0"/>
              <a:pPr/>
              <a:t>‹#›</a:t>
            </a:fld>
            <a:endParaRPr lang="en-US" dirty="0"/>
          </a:p>
        </p:txBody>
      </p:sp>
    </p:spTree>
    <p:extLst>
      <p:ext uri="{BB962C8B-B14F-4D97-AF65-F5344CB8AC3E}">
        <p14:creationId xmlns:p14="http://schemas.microsoft.com/office/powerpoint/2010/main" val="329567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0E2176-2878-124F-9D1F-E150291074BD}" type="datetimeFigureOut">
              <a:rPr lang="en-US" smtClean="0"/>
              <a:pPr/>
              <a:t>4/10/2025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3DDD1-A2AC-0143-A10E-767D06A6F773}" type="slidenum">
              <a:rPr lang="en-US" smtClean="0"/>
              <a:pPr/>
              <a:t>‹#›</a:t>
            </a:fld>
            <a:endParaRPr lang="en-US" dirty="0"/>
          </a:p>
        </p:txBody>
      </p:sp>
    </p:spTree>
    <p:extLst>
      <p:ext uri="{BB962C8B-B14F-4D97-AF65-F5344CB8AC3E}">
        <p14:creationId xmlns:p14="http://schemas.microsoft.com/office/powerpoint/2010/main" val="383555749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rmal">
    <p:bg>
      <p:bgPr>
        <a:solidFill>
          <a:srgbClr val="FFFFFF"/>
        </a:solid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149313" y="53975"/>
            <a:ext cx="8858161" cy="857250"/>
          </a:xfrm>
        </p:spPr>
        <p:txBody>
          <a:bodyPr/>
          <a:lstStyle/>
          <a:p>
            <a:r>
              <a:rPr lang="en-US" dirty="0"/>
              <a:t>Click to add slide title</a:t>
            </a:r>
          </a:p>
        </p:txBody>
      </p:sp>
      <p:sp>
        <p:nvSpPr>
          <p:cNvPr id="7" name="Box">
            <a:extLst>
              <a:ext uri="{FF2B5EF4-FFF2-40B4-BE49-F238E27FC236}">
                <a16:creationId xmlns:a16="http://schemas.microsoft.com/office/drawing/2014/main" id="{7C60B256-AB51-AF4E-8137-B91D1CF9FC88}"/>
              </a:ext>
            </a:extLst>
          </p:cNvPr>
          <p:cNvSpPr>
            <a:spLocks noGrp="1"/>
          </p:cNvSpPr>
          <p:nvPr>
            <p:ph idx="1"/>
          </p:nvPr>
        </p:nvSpPr>
        <p:spPr>
          <a:xfrm>
            <a:off x="149313" y="1200151"/>
            <a:ext cx="8842287" cy="3390899"/>
          </a:xfrm>
          <a:prstGeom prst="rect">
            <a:avLst/>
          </a:prstGeom>
          <a:ln>
            <a:solidFill>
              <a:srgbClr val="6CACE4">
                <a:alpha val="25000"/>
              </a:srgbClr>
            </a:solidFill>
          </a:ln>
        </p:spPr>
        <p:txBody>
          <a:bodyPr vert="horz" lIns="91440" tIns="45720" rIns="91440" bIns="45720" rtlCol="0">
            <a:normAutofit/>
          </a:bodyPr>
          <a:lstStyle/>
          <a:p>
            <a:pPr lvl="0"/>
            <a:r>
              <a:rPr lang="en-US" dirty="0"/>
              <a:t>Click to add first-level bullet</a:t>
            </a:r>
          </a:p>
          <a:p>
            <a:pPr lvl="1"/>
            <a:r>
              <a:rPr lang="en-US" dirty="0"/>
              <a:t>Second level</a:t>
            </a:r>
          </a:p>
          <a:p>
            <a:pPr lvl="2"/>
            <a:r>
              <a:rPr lang="en-US" dirty="0"/>
              <a:t>Third level</a:t>
            </a:r>
          </a:p>
        </p:txBody>
      </p:sp>
      <p:sp>
        <p:nvSpPr>
          <p:cNvPr id="8" name="Source">
            <a:extLst>
              <a:ext uri="{FF2B5EF4-FFF2-40B4-BE49-F238E27FC236}">
                <a16:creationId xmlns:a16="http://schemas.microsoft.com/office/drawing/2014/main" id="{0249B332-CABF-854E-B6E9-46A2BE5A2C6D}"/>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4" name="Slide Number ">
            <a:extLst>
              <a:ext uri="{FF2B5EF4-FFF2-40B4-BE49-F238E27FC236}">
                <a16:creationId xmlns:a16="http://schemas.microsoft.com/office/drawing/2014/main" id="{EF0C2086-C256-6E42-A847-C3F176454950}"/>
              </a:ext>
            </a:extLst>
          </p:cNvPr>
          <p:cNvSpPr>
            <a:spLocks noGrp="1"/>
          </p:cNvSpPr>
          <p:nvPr>
            <p:ph type="sldNum" sz="quarter" idx="13"/>
          </p:nvPr>
        </p:nvSpPr>
        <p:spPr>
          <a:xfrm>
            <a:off x="8342334" y="4773613"/>
            <a:ext cx="649266" cy="274637"/>
          </a:xfrm>
        </p:spPr>
        <p:txBody>
          <a:bodyPr/>
          <a:lstStyle/>
          <a:p>
            <a:fld id="{8ABDC324-684B-9C44-A484-D2B69E2467CF}" type="slidenum">
              <a:rPr lang="en-US" smtClean="0"/>
              <a:pPr/>
              <a:t>‹#›</a:t>
            </a:fld>
            <a:endParaRPr lang="en-US" dirty="0"/>
          </a:p>
        </p:txBody>
      </p:sp>
    </p:spTree>
    <p:extLst>
      <p:ext uri="{BB962C8B-B14F-4D97-AF65-F5344CB8AC3E}">
        <p14:creationId xmlns:p14="http://schemas.microsoft.com/office/powerpoint/2010/main" val="300643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rmal wide with top caption">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8" name="Caption">
            <a:extLst>
              <a:ext uri="{FF2B5EF4-FFF2-40B4-BE49-F238E27FC236}">
                <a16:creationId xmlns:a16="http://schemas.microsoft.com/office/drawing/2014/main" id="{00FA151C-83E9-504F-92AE-CBD9AB722F88}"/>
              </a:ext>
            </a:extLst>
          </p:cNvPr>
          <p:cNvSpPr>
            <a:spLocks noGrp="1"/>
          </p:cNvSpPr>
          <p:nvPr>
            <p:ph type="body" sz="quarter" idx="18" hasCustomPrompt="1"/>
          </p:nvPr>
        </p:nvSpPr>
        <p:spPr>
          <a:xfrm>
            <a:off x="141693" y="1200150"/>
            <a:ext cx="8849908"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1" name="Box">
            <a:extLst>
              <a:ext uri="{FF2B5EF4-FFF2-40B4-BE49-F238E27FC236}">
                <a16:creationId xmlns:a16="http://schemas.microsoft.com/office/drawing/2014/main" id="{8BF4410D-F187-0A4F-B2DE-2009559C8F5E}"/>
              </a:ext>
            </a:extLst>
          </p:cNvPr>
          <p:cNvSpPr>
            <a:spLocks noGrp="1"/>
          </p:cNvSpPr>
          <p:nvPr>
            <p:ph idx="13" hasCustomPrompt="1"/>
          </p:nvPr>
        </p:nvSpPr>
        <p:spPr>
          <a:xfrm>
            <a:off x="149314" y="1732478"/>
            <a:ext cx="8842286" cy="139968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a:extLst>
              <a:ext uri="{FF2B5EF4-FFF2-40B4-BE49-F238E27FC236}">
                <a16:creationId xmlns:a16="http://schemas.microsoft.com/office/drawing/2014/main" id="{E7C68EF4-EEA6-3542-99D5-BFE95DDC826A}"/>
              </a:ext>
            </a:extLst>
          </p:cNvPr>
          <p:cNvSpPr>
            <a:spLocks noGrp="1"/>
          </p:cNvSpPr>
          <p:nvPr>
            <p:ph idx="16" hasCustomPrompt="1"/>
          </p:nvPr>
        </p:nvSpPr>
        <p:spPr>
          <a:xfrm>
            <a:off x="149313" y="3194940"/>
            <a:ext cx="8842288" cy="139968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A13E9811-B15D-DB4A-A025-045406E1FDC6}"/>
              </a:ext>
            </a:extLst>
          </p:cNvPr>
          <p:cNvSpPr>
            <a:spLocks noGrp="1"/>
          </p:cNvSpPr>
          <p:nvPr>
            <p:ph idx="14"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DB859A34-2E93-5043-82FD-B9D7706159B0}"/>
              </a:ext>
            </a:extLst>
          </p:cNvPr>
          <p:cNvSpPr>
            <a:spLocks noGrp="1"/>
          </p:cNvSpPr>
          <p:nvPr>
            <p:ph type="sldNum" sz="quarter" idx="17"/>
          </p:nvPr>
        </p:nvSpPr>
        <p:spPr/>
        <p:txBody>
          <a:bodyPr/>
          <a:lstStyle/>
          <a:p>
            <a:fld id="{8ABDC324-684B-9C44-A484-D2B69E2467CF}" type="slidenum">
              <a:rPr lang="en-US" smtClean="0"/>
              <a:pPr/>
              <a:t>‹#›</a:t>
            </a:fld>
            <a:endParaRPr lang="en-US" dirty="0"/>
          </a:p>
        </p:txBody>
      </p:sp>
    </p:spTree>
    <p:extLst>
      <p:ext uri="{BB962C8B-B14F-4D97-AF65-F5344CB8AC3E}">
        <p14:creationId xmlns:p14="http://schemas.microsoft.com/office/powerpoint/2010/main" val="3284008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rmal wide">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3" name="Box"/>
          <p:cNvSpPr>
            <a:spLocks noGrp="1"/>
          </p:cNvSpPr>
          <p:nvPr>
            <p:ph idx="1" hasCustomPrompt="1"/>
          </p:nvPr>
        </p:nvSpPr>
        <p:spPr>
          <a:xfrm>
            <a:off x="149313" y="1200151"/>
            <a:ext cx="8842287"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a:extLst>
              <a:ext uri="{FF2B5EF4-FFF2-40B4-BE49-F238E27FC236}">
                <a16:creationId xmlns:a16="http://schemas.microsoft.com/office/drawing/2014/main" id="{E7C68EF4-EEA6-3542-99D5-BFE95DDC826A}"/>
              </a:ext>
            </a:extLst>
          </p:cNvPr>
          <p:cNvSpPr>
            <a:spLocks noGrp="1"/>
          </p:cNvSpPr>
          <p:nvPr>
            <p:ph idx="16" hasCustomPrompt="1"/>
          </p:nvPr>
        </p:nvSpPr>
        <p:spPr>
          <a:xfrm>
            <a:off x="149313" y="2926081"/>
            <a:ext cx="8842288" cy="1668542"/>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A13E9811-B15D-DB4A-A025-045406E1FDC6}"/>
              </a:ext>
            </a:extLst>
          </p:cNvPr>
          <p:cNvSpPr>
            <a:spLocks noGrp="1"/>
          </p:cNvSpPr>
          <p:nvPr>
            <p:ph idx="14"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DB859A34-2E93-5043-82FD-B9D7706159B0}"/>
              </a:ext>
            </a:extLst>
          </p:cNvPr>
          <p:cNvSpPr>
            <a:spLocks noGrp="1"/>
          </p:cNvSpPr>
          <p:nvPr>
            <p:ph type="sldNum" sz="quarter" idx="17"/>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143677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 quote on left">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Quote"/>
          <p:cNvSpPr>
            <a:spLocks noGrp="1"/>
          </p:cNvSpPr>
          <p:nvPr>
            <p:ph idx="13" hasCustomPrompt="1"/>
          </p:nvPr>
        </p:nvSpPr>
        <p:spPr>
          <a:xfrm>
            <a:off x="149314" y="1200152"/>
            <a:ext cx="4379420" cy="3393200"/>
          </a:xfrm>
          <a:solidFill>
            <a:srgbClr val="418EDF">
              <a:alpha val="40000"/>
            </a:srgbClr>
          </a:solidFill>
        </p:spPr>
        <p:txBody>
          <a:bodyPr anchor="ctr"/>
          <a:lstStyle>
            <a:lvl1pPr marL="0" indent="0" algn="l">
              <a:buFontTx/>
              <a:buNone/>
              <a:defRPr baseline="0">
                <a:latin typeface="Georgia" panose="02040502050405020303" pitchFamily="18" charset="0"/>
              </a:defRPr>
            </a:lvl1pPr>
            <a:lvl2pPr marL="284162" indent="0" algn="l">
              <a:buFontTx/>
              <a:buNone/>
              <a:defRPr>
                <a:latin typeface="Georgia" panose="02040502050405020303" pitchFamily="18" charset="0"/>
              </a:defRPr>
            </a:lvl2pPr>
            <a:lvl3pPr marL="573088" indent="0" algn="l">
              <a:buFontTx/>
              <a:buNone/>
              <a:tabLst/>
              <a:defRPr>
                <a:latin typeface="Georgia" panose="02040502050405020303" pitchFamily="18" charset="0"/>
              </a:defRPr>
            </a:lvl3pPr>
            <a:lvl4pPr marL="1371600" indent="0">
              <a:buNone/>
              <a:defRPr/>
            </a:lvl4pPr>
            <a:lvl5pPr marL="1828800" indent="0">
              <a:buNone/>
              <a:defRPr/>
            </a:lvl5pPr>
          </a:lstStyle>
          <a:p>
            <a:pPr lvl="0"/>
            <a:r>
              <a:rPr lang="en-US" dirty="0"/>
              <a:t>Click to add first-level bullet</a:t>
            </a:r>
          </a:p>
        </p:txBody>
      </p:sp>
      <p:sp>
        <p:nvSpPr>
          <p:cNvPr id="7" name="Box"/>
          <p:cNvSpPr>
            <a:spLocks noGrp="1"/>
          </p:cNvSpPr>
          <p:nvPr>
            <p:ph idx="12" hasCustomPrompt="1"/>
          </p:nvPr>
        </p:nvSpPr>
        <p:spPr>
          <a:xfrm>
            <a:off x="4615267" y="1201422"/>
            <a:ext cx="4376334" cy="3391930"/>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7FF1ADCC-B5A4-164E-B850-77B49E1210D4}"/>
              </a:ext>
            </a:extLst>
          </p:cNvPr>
          <p:cNvSpPr>
            <a:spLocks noGrp="1"/>
          </p:cNvSpPr>
          <p:nvPr>
            <p:ph type="sldNum" sz="quarter" idx="1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58311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bble quote on left">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3" name="Quote">
            <a:extLst>
              <a:ext uri="{FF2B5EF4-FFF2-40B4-BE49-F238E27FC236}">
                <a16:creationId xmlns:a16="http://schemas.microsoft.com/office/drawing/2014/main" id="{A3FCDE5C-6B97-0243-B26A-C140F4426B9F}"/>
              </a:ext>
            </a:extLst>
          </p:cNvPr>
          <p:cNvSpPr>
            <a:spLocks noGrp="1"/>
          </p:cNvSpPr>
          <p:nvPr>
            <p:ph idx="13" hasCustomPrompt="1"/>
          </p:nvPr>
        </p:nvSpPr>
        <p:spPr>
          <a:xfrm>
            <a:off x="325315" y="1362808"/>
            <a:ext cx="5319347" cy="3068515"/>
          </a:xfrm>
          <a:noFill/>
          <a:ln>
            <a:noFill/>
          </a:ln>
        </p:spPr>
        <p:txBody>
          <a:bodyPr anchor="ctr"/>
          <a:lstStyle>
            <a:lvl1pPr marL="0" indent="0" algn="l">
              <a:buFontTx/>
              <a:buNone/>
              <a:defRPr baseline="0">
                <a:latin typeface="Georgia" panose="02040502050405020303" pitchFamily="18" charset="0"/>
              </a:defRPr>
            </a:lvl1pPr>
            <a:lvl2pPr marL="284162" indent="0" algn="l">
              <a:buFontTx/>
              <a:buNone/>
              <a:defRPr>
                <a:latin typeface="Georgia" panose="02040502050405020303" pitchFamily="18" charset="0"/>
              </a:defRPr>
            </a:lvl2pPr>
            <a:lvl3pPr marL="573088" indent="0" algn="l">
              <a:buFontTx/>
              <a:buNone/>
              <a:tabLst/>
              <a:defRPr>
                <a:latin typeface="Georgia" panose="02040502050405020303" pitchFamily="18" charset="0"/>
              </a:defRPr>
            </a:lvl3pPr>
            <a:lvl4pPr marL="1371600" indent="0">
              <a:buNone/>
              <a:defRPr/>
            </a:lvl4pPr>
            <a:lvl5pPr marL="1828800" indent="0">
              <a:buNone/>
              <a:defRPr/>
            </a:lvl5pPr>
          </a:lstStyle>
          <a:p>
            <a:pPr lvl="0"/>
            <a:r>
              <a:rPr lang="en-US" dirty="0"/>
              <a:t>Click to add first-level bullet</a:t>
            </a:r>
          </a:p>
        </p:txBody>
      </p:sp>
      <p:sp>
        <p:nvSpPr>
          <p:cNvPr id="7" name="Box"/>
          <p:cNvSpPr>
            <a:spLocks noGrp="1"/>
          </p:cNvSpPr>
          <p:nvPr>
            <p:ph idx="12" hasCustomPrompt="1"/>
          </p:nvPr>
        </p:nvSpPr>
        <p:spPr>
          <a:xfrm>
            <a:off x="4615267" y="1201422"/>
            <a:ext cx="4376334" cy="3391930"/>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7FF1ADCC-B5A4-164E-B850-77B49E1210D4}"/>
              </a:ext>
            </a:extLst>
          </p:cNvPr>
          <p:cNvSpPr>
            <a:spLocks noGrp="1"/>
          </p:cNvSpPr>
          <p:nvPr>
            <p:ph type="sldNum" sz="quarter" idx="16"/>
          </p:nvPr>
        </p:nvSpPr>
        <p:spPr/>
        <p:txBody>
          <a:bodyPr/>
          <a:lstStyle/>
          <a:p>
            <a:fld id="{8ABDC324-684B-9C44-A484-D2B69E2467CF}" type="slidenum">
              <a:rPr lang="en-US" smtClean="0"/>
              <a:pPr/>
              <a:t>‹#›</a:t>
            </a:fld>
            <a:endParaRPr lang="en-US"/>
          </a:p>
        </p:txBody>
      </p:sp>
      <p:sp>
        <p:nvSpPr>
          <p:cNvPr id="12" name="Speech Bubble: Rectangle with Corners Rounded 6">
            <a:extLst>
              <a:ext uri="{FF2B5EF4-FFF2-40B4-BE49-F238E27FC236}">
                <a16:creationId xmlns:a16="http://schemas.microsoft.com/office/drawing/2014/main" id="{57C85359-8772-D948-8EC2-CDAD41A9EF43}"/>
              </a:ext>
              <a:ext uri="{C183D7F6-B498-43B3-948B-1728B52AA6E4}">
                <adec:decorative xmlns:adec="http://schemas.microsoft.com/office/drawing/2017/decorative" val="1"/>
              </a:ext>
            </a:extLst>
          </p:cNvPr>
          <p:cNvSpPr/>
          <p:nvPr userDrawn="1"/>
        </p:nvSpPr>
        <p:spPr>
          <a:xfrm>
            <a:off x="149313" y="1201423"/>
            <a:ext cx="5671042" cy="3391930"/>
          </a:xfrm>
          <a:prstGeom prst="wedgeRoundRectCallout">
            <a:avLst>
              <a:gd name="adj1" fmla="val 62953"/>
              <a:gd name="adj2" fmla="val 4749"/>
              <a:gd name="adj3" fmla="val 16667"/>
            </a:avLst>
          </a:prstGeom>
          <a:solidFill>
            <a:srgbClr val="418EDF">
              <a:alpha val="39608"/>
            </a:srgbClr>
          </a:solidFill>
          <a:ln w="6350">
            <a:solidFill>
              <a:srgbClr val="6CACE4">
                <a:alpha val="25098"/>
              </a:srgbClr>
            </a:solid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latin typeface="Georgia" panose="02040502050405020303" pitchFamily="18" charset="0"/>
              <a:cs typeface="Calibri"/>
            </a:endParaRPr>
          </a:p>
        </p:txBody>
      </p:sp>
    </p:spTree>
    <p:extLst>
      <p:ext uri="{BB962C8B-B14F-4D97-AF65-F5344CB8AC3E}">
        <p14:creationId xmlns:p14="http://schemas.microsoft.com/office/powerpoint/2010/main" val="3912636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 quote on right">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Box"/>
          <p:cNvSpPr>
            <a:spLocks noGrp="1"/>
          </p:cNvSpPr>
          <p:nvPr>
            <p:ph idx="13" hasCustomPrompt="1"/>
          </p:nvPr>
        </p:nvSpPr>
        <p:spPr>
          <a:xfrm>
            <a:off x="149314" y="1200152"/>
            <a:ext cx="4379420" cy="3393200"/>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Quote"/>
          <p:cNvSpPr>
            <a:spLocks noGrp="1"/>
          </p:cNvSpPr>
          <p:nvPr>
            <p:ph idx="12" hasCustomPrompt="1"/>
          </p:nvPr>
        </p:nvSpPr>
        <p:spPr>
          <a:xfrm>
            <a:off x="4615267" y="1201422"/>
            <a:ext cx="4376334" cy="3391930"/>
          </a:xfrm>
          <a:prstGeom prst="rect">
            <a:avLst/>
          </a:prstGeom>
          <a:solidFill>
            <a:srgbClr val="418EDF">
              <a:alpha val="40000"/>
            </a:srgbClr>
          </a:solidFill>
          <a:ln>
            <a:solidFill>
              <a:srgbClr val="6CACE4">
                <a:alpha val="20000"/>
              </a:srgbClr>
            </a:solidFill>
          </a:ln>
        </p:spPr>
        <p:txBody>
          <a:bodyPr vert="horz" lIns="91440" tIns="45720" rIns="91440" bIns="45720" rtlCol="0" anchor="ctr">
            <a:normAutofit/>
          </a:bodyPr>
          <a:lstStyle>
            <a:lvl1pPr marL="0" indent="0">
              <a:buFontTx/>
              <a:buNone/>
              <a:defRPr lang="en-US" sz="1600" kern="1200" baseline="0" dirty="0" smtClean="0">
                <a:solidFill>
                  <a:schemeClr val="tx1"/>
                </a:solidFill>
                <a:latin typeface="Georgia" panose="02040502050405020303" pitchFamily="18" charset="0"/>
                <a:ea typeface="+mn-ea"/>
                <a:cs typeface="+mn-cs"/>
              </a:defRPr>
            </a:lvl1pPr>
            <a:lvl2pPr marL="284162" indent="0">
              <a:buFontTx/>
              <a:buNone/>
              <a:defRPr>
                <a:latin typeface="Georgia" panose="02040502050405020303" pitchFamily="18" charset="0"/>
              </a:defRPr>
            </a:lvl2pPr>
            <a:lvl3pPr marL="568325" indent="0">
              <a:buFontTx/>
              <a:buNone/>
              <a:defRPr>
                <a:latin typeface="Georgia" panose="02040502050405020303" pitchFamily="18" charset="0"/>
              </a:defRPr>
            </a:lvl3pPr>
          </a:lstStyle>
          <a:p>
            <a:pPr lvl="0"/>
            <a:r>
              <a:rPr lang="en-US" dirty="0"/>
              <a:t>Click to add first-level bullet</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A9F907EE-2A75-D94C-BB94-E68F459CB90B}"/>
              </a:ext>
            </a:extLst>
          </p:cNvPr>
          <p:cNvSpPr>
            <a:spLocks noGrp="1"/>
          </p:cNvSpPr>
          <p:nvPr>
            <p:ph type="sldNum" sz="quarter" idx="1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58865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stacked above 1 wide">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3" name="Box"/>
          <p:cNvSpPr>
            <a:spLocks noGrp="1"/>
          </p:cNvSpPr>
          <p:nvPr>
            <p:ph idx="1" hasCustomPrompt="1"/>
          </p:nvPr>
        </p:nvSpPr>
        <p:spPr>
          <a:xfrm>
            <a:off x="149314" y="120015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Box"/>
          <p:cNvSpPr>
            <a:spLocks noGrp="1"/>
          </p:cNvSpPr>
          <p:nvPr>
            <p:ph idx="13" hasCustomPrompt="1"/>
          </p:nvPr>
        </p:nvSpPr>
        <p:spPr>
          <a:xfrm>
            <a:off x="4610187" y="120015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8" name="Box">
            <a:extLst>
              <a:ext uri="{FF2B5EF4-FFF2-40B4-BE49-F238E27FC236}">
                <a16:creationId xmlns:a16="http://schemas.microsoft.com/office/drawing/2014/main" id="{60B4135F-3A7E-1A4E-967C-135820232CF9}"/>
              </a:ext>
            </a:extLst>
          </p:cNvPr>
          <p:cNvSpPr>
            <a:spLocks noGrp="1"/>
          </p:cNvSpPr>
          <p:nvPr>
            <p:ph idx="17" hasCustomPrompt="1"/>
          </p:nvPr>
        </p:nvSpPr>
        <p:spPr>
          <a:xfrm>
            <a:off x="149313" y="2926081"/>
            <a:ext cx="8842288" cy="1668542"/>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98443134-A840-5445-A8FC-0029D8A11D27}"/>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9BD4753A-493E-144C-B822-E2BF2B99E1DA}"/>
              </a:ext>
            </a:extLst>
          </p:cNvPr>
          <p:cNvSpPr>
            <a:spLocks noGrp="1"/>
          </p:cNvSpPr>
          <p:nvPr>
            <p:ph type="sldNum" sz="quarter" idx="1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304003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stacked below one wide">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3" name="Box"/>
          <p:cNvSpPr>
            <a:spLocks noGrp="1"/>
          </p:cNvSpPr>
          <p:nvPr>
            <p:ph idx="1" hasCustomPrompt="1"/>
          </p:nvPr>
        </p:nvSpPr>
        <p:spPr>
          <a:xfrm>
            <a:off x="149313" y="1200151"/>
            <a:ext cx="8842287"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Box"/>
          <p:cNvSpPr>
            <a:spLocks noGrp="1"/>
          </p:cNvSpPr>
          <p:nvPr>
            <p:ph idx="12" hasCustomPrompt="1"/>
          </p:nvPr>
        </p:nvSpPr>
        <p:spPr>
          <a:xfrm>
            <a:off x="149313" y="292608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Box"/>
          <p:cNvSpPr>
            <a:spLocks noGrp="1"/>
          </p:cNvSpPr>
          <p:nvPr>
            <p:ph idx="14" hasCustomPrompt="1"/>
          </p:nvPr>
        </p:nvSpPr>
        <p:spPr>
          <a:xfrm>
            <a:off x="4610186" y="292608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474625B6-927F-3845-94E5-FA6284044949}"/>
              </a:ext>
            </a:extLst>
          </p:cNvPr>
          <p:cNvSpPr>
            <a:spLocks noGrp="1"/>
          </p:cNvSpPr>
          <p:nvPr>
            <p:ph idx="16"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C3344012-2CDA-A84E-A8AA-DB53FCF92F26}"/>
              </a:ext>
            </a:extLst>
          </p:cNvPr>
          <p:cNvSpPr>
            <a:spLocks noGrp="1"/>
          </p:cNvSpPr>
          <p:nvPr>
            <p:ph type="sldNum" sz="quarter" idx="17"/>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667852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on left, 1 on righ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3" name="Box"/>
          <p:cNvSpPr>
            <a:spLocks noGrp="1"/>
          </p:cNvSpPr>
          <p:nvPr>
            <p:ph idx="1" hasCustomPrompt="1"/>
          </p:nvPr>
        </p:nvSpPr>
        <p:spPr>
          <a:xfrm>
            <a:off x="149314" y="120015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Box"/>
          <p:cNvSpPr>
            <a:spLocks noGrp="1"/>
          </p:cNvSpPr>
          <p:nvPr>
            <p:ph idx="12" hasCustomPrompt="1"/>
          </p:nvPr>
        </p:nvSpPr>
        <p:spPr>
          <a:xfrm>
            <a:off x="149313" y="292608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Box"/>
          <p:cNvSpPr>
            <a:spLocks noGrp="1"/>
          </p:cNvSpPr>
          <p:nvPr>
            <p:ph idx="14" hasCustomPrompt="1"/>
          </p:nvPr>
        </p:nvSpPr>
        <p:spPr>
          <a:xfrm>
            <a:off x="4610186" y="1200151"/>
            <a:ext cx="4381414" cy="339089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474625B6-927F-3845-94E5-FA6284044949}"/>
              </a:ext>
            </a:extLst>
          </p:cNvPr>
          <p:cNvSpPr>
            <a:spLocks noGrp="1"/>
          </p:cNvSpPr>
          <p:nvPr>
            <p:ph idx="16"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67CD6385-6F4D-3F44-BD78-F89F4928FA8A}"/>
              </a:ext>
            </a:extLst>
          </p:cNvPr>
          <p:cNvSpPr>
            <a:spLocks noGrp="1"/>
          </p:cNvSpPr>
          <p:nvPr>
            <p:ph type="sldNum" sz="quarter" idx="17"/>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202689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on left, 2 on righ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3" name="Box"/>
          <p:cNvSpPr>
            <a:spLocks noGrp="1"/>
          </p:cNvSpPr>
          <p:nvPr>
            <p:ph idx="1" hasCustomPrompt="1"/>
          </p:nvPr>
        </p:nvSpPr>
        <p:spPr>
          <a:xfrm>
            <a:off x="149314" y="1200151"/>
            <a:ext cx="4381414" cy="339089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Box"/>
          <p:cNvSpPr>
            <a:spLocks noGrp="1"/>
          </p:cNvSpPr>
          <p:nvPr>
            <p:ph idx="14" hasCustomPrompt="1"/>
          </p:nvPr>
        </p:nvSpPr>
        <p:spPr>
          <a:xfrm>
            <a:off x="4610186" y="1200151"/>
            <a:ext cx="4381414"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Box"/>
          <p:cNvSpPr>
            <a:spLocks noGrp="1"/>
          </p:cNvSpPr>
          <p:nvPr>
            <p:ph idx="12" hasCustomPrompt="1"/>
          </p:nvPr>
        </p:nvSpPr>
        <p:spPr>
          <a:xfrm>
            <a:off x="4610186" y="2926081"/>
            <a:ext cx="4397288" cy="1664969"/>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474625B6-927F-3845-94E5-FA6284044949}"/>
              </a:ext>
            </a:extLst>
          </p:cNvPr>
          <p:cNvSpPr>
            <a:spLocks noGrp="1"/>
          </p:cNvSpPr>
          <p:nvPr>
            <p:ph idx="16"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0F1B3B74-CA45-9F43-8241-CF5C9EA05722}"/>
              </a:ext>
            </a:extLst>
          </p:cNvPr>
          <p:cNvSpPr>
            <a:spLocks noGrp="1"/>
          </p:cNvSpPr>
          <p:nvPr>
            <p:ph type="sldNum" sz="quarter" idx="17"/>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774839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7" name="Box"/>
          <p:cNvSpPr>
            <a:spLocks noGrp="1"/>
          </p:cNvSpPr>
          <p:nvPr>
            <p:ph idx="1" hasCustomPrompt="1"/>
          </p:nvPr>
        </p:nvSpPr>
        <p:spPr>
          <a:xfrm>
            <a:off x="149314" y="1200151"/>
            <a:ext cx="2832014" cy="339447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3" name="Box"/>
          <p:cNvSpPr>
            <a:spLocks noGrp="1"/>
          </p:cNvSpPr>
          <p:nvPr>
            <p:ph idx="13" hasCustomPrompt="1"/>
          </p:nvPr>
        </p:nvSpPr>
        <p:spPr>
          <a:xfrm>
            <a:off x="3154450" y="1200151"/>
            <a:ext cx="2832014" cy="339447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2" name="Box"/>
          <p:cNvSpPr>
            <a:spLocks noGrp="1"/>
          </p:cNvSpPr>
          <p:nvPr>
            <p:ph idx="12" hasCustomPrompt="1"/>
          </p:nvPr>
        </p:nvSpPr>
        <p:spPr>
          <a:xfrm>
            <a:off x="6159587" y="1200151"/>
            <a:ext cx="2832014" cy="339447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DC7D71D7-8E0A-1B4F-ADA2-1A44518C473C}"/>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7BCEF632-72BE-BB4D-AE8C-524A9756AB33}"/>
              </a:ext>
            </a:extLst>
          </p:cNvPr>
          <p:cNvSpPr>
            <a:spLocks noGrp="1"/>
          </p:cNvSpPr>
          <p:nvPr>
            <p:ph type="sldNum" sz="quarter" idx="1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45933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l">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Box"/>
          <p:cNvSpPr>
            <a:spLocks noGrp="1"/>
          </p:cNvSpPr>
          <p:nvPr>
            <p:ph idx="13" hasCustomPrompt="1"/>
          </p:nvPr>
        </p:nvSpPr>
        <p:spPr>
          <a:xfrm>
            <a:off x="149314" y="1200152"/>
            <a:ext cx="4379420" cy="3393200"/>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p:cNvSpPr>
            <a:spLocks noGrp="1"/>
          </p:cNvSpPr>
          <p:nvPr>
            <p:ph idx="12" hasCustomPrompt="1"/>
          </p:nvPr>
        </p:nvSpPr>
        <p:spPr>
          <a:xfrm>
            <a:off x="4615267" y="1201422"/>
            <a:ext cx="4376334" cy="3391930"/>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035A0F40-518B-B546-B0B2-A1824EC12054}"/>
              </a:ext>
            </a:extLst>
          </p:cNvPr>
          <p:cNvSpPr>
            <a:spLocks noGrp="1"/>
          </p:cNvSpPr>
          <p:nvPr>
            <p:ph type="sldNum" sz="quarter" idx="1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877217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 and 3 top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7" name="Caption"/>
          <p:cNvSpPr>
            <a:spLocks noGrp="1"/>
          </p:cNvSpPr>
          <p:nvPr>
            <p:ph type="body" sz="quarter" idx="15" hasCustomPrompt="1"/>
          </p:nvPr>
        </p:nvSpPr>
        <p:spPr>
          <a:xfrm>
            <a:off x="141693" y="1200151"/>
            <a:ext cx="2839636"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7" name="Box"/>
          <p:cNvSpPr>
            <a:spLocks noGrp="1"/>
          </p:cNvSpPr>
          <p:nvPr>
            <p:ph idx="1" hasCustomPrompt="1"/>
          </p:nvPr>
        </p:nvSpPr>
        <p:spPr>
          <a:xfrm>
            <a:off x="149314" y="1745580"/>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8" name="Caption"/>
          <p:cNvSpPr>
            <a:spLocks noGrp="1"/>
          </p:cNvSpPr>
          <p:nvPr>
            <p:ph type="body" sz="quarter" idx="19" hasCustomPrompt="1"/>
          </p:nvPr>
        </p:nvSpPr>
        <p:spPr>
          <a:xfrm>
            <a:off x="3149601" y="1200151"/>
            <a:ext cx="283201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3" name="Box"/>
          <p:cNvSpPr>
            <a:spLocks noGrp="1"/>
          </p:cNvSpPr>
          <p:nvPr>
            <p:ph idx="13" hasCustomPrompt="1"/>
          </p:nvPr>
        </p:nvSpPr>
        <p:spPr>
          <a:xfrm>
            <a:off x="3154451" y="1745580"/>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9" name="Caption"/>
          <p:cNvSpPr>
            <a:spLocks noGrp="1"/>
          </p:cNvSpPr>
          <p:nvPr>
            <p:ph type="body" sz="quarter" idx="20" hasCustomPrompt="1"/>
          </p:nvPr>
        </p:nvSpPr>
        <p:spPr>
          <a:xfrm>
            <a:off x="6149428" y="1200151"/>
            <a:ext cx="283201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Box"/>
          <p:cNvSpPr>
            <a:spLocks noGrp="1"/>
          </p:cNvSpPr>
          <p:nvPr>
            <p:ph idx="12" hasCustomPrompt="1"/>
          </p:nvPr>
        </p:nvSpPr>
        <p:spPr>
          <a:xfrm>
            <a:off x="6159587" y="1745580"/>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4" name="Source">
            <a:extLst>
              <a:ext uri="{FF2B5EF4-FFF2-40B4-BE49-F238E27FC236}">
                <a16:creationId xmlns:a16="http://schemas.microsoft.com/office/drawing/2014/main" id="{16128668-BD60-7E44-98F0-A1984EAD04B8}"/>
              </a:ext>
            </a:extLst>
          </p:cNvPr>
          <p:cNvSpPr>
            <a:spLocks noGrp="1"/>
          </p:cNvSpPr>
          <p:nvPr>
            <p:ph idx="2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CAC8A6A1-1096-3B41-8E67-16AA81B19F7F}"/>
              </a:ext>
            </a:extLst>
          </p:cNvPr>
          <p:cNvSpPr>
            <a:spLocks noGrp="1"/>
          </p:cNvSpPr>
          <p:nvPr>
            <p:ph type="sldNum" sz="quarter" idx="23"/>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556851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 and 3 bottom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7" name="Box"/>
          <p:cNvSpPr>
            <a:spLocks noGrp="1"/>
          </p:cNvSpPr>
          <p:nvPr>
            <p:ph idx="1" hasCustomPrompt="1"/>
          </p:nvPr>
        </p:nvSpPr>
        <p:spPr>
          <a:xfrm>
            <a:off x="149314" y="1200151"/>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7" name="Caption"/>
          <p:cNvSpPr>
            <a:spLocks noGrp="1"/>
          </p:cNvSpPr>
          <p:nvPr>
            <p:ph type="body" sz="quarter" idx="15" hasCustomPrompt="1"/>
          </p:nvPr>
        </p:nvSpPr>
        <p:spPr>
          <a:xfrm>
            <a:off x="142220" y="4140200"/>
            <a:ext cx="283201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3" name="Box"/>
          <p:cNvSpPr>
            <a:spLocks noGrp="1"/>
          </p:cNvSpPr>
          <p:nvPr>
            <p:ph idx="13" hasCustomPrompt="1"/>
          </p:nvPr>
        </p:nvSpPr>
        <p:spPr>
          <a:xfrm>
            <a:off x="3154451" y="1200151"/>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8" name="Caption"/>
          <p:cNvSpPr>
            <a:spLocks noGrp="1"/>
          </p:cNvSpPr>
          <p:nvPr>
            <p:ph type="body" sz="quarter" idx="19" hasCustomPrompt="1"/>
          </p:nvPr>
        </p:nvSpPr>
        <p:spPr>
          <a:xfrm>
            <a:off x="3149600" y="4140200"/>
            <a:ext cx="2832015"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Box"/>
          <p:cNvSpPr>
            <a:spLocks noGrp="1"/>
          </p:cNvSpPr>
          <p:nvPr>
            <p:ph idx="12" hasCustomPrompt="1"/>
          </p:nvPr>
        </p:nvSpPr>
        <p:spPr>
          <a:xfrm>
            <a:off x="6159587" y="1200151"/>
            <a:ext cx="2832014" cy="285684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9" name="Caption"/>
          <p:cNvSpPr>
            <a:spLocks noGrp="1"/>
          </p:cNvSpPr>
          <p:nvPr>
            <p:ph type="body" sz="quarter" idx="20" hasCustomPrompt="1"/>
          </p:nvPr>
        </p:nvSpPr>
        <p:spPr>
          <a:xfrm>
            <a:off x="6149428" y="4140200"/>
            <a:ext cx="283201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4" name="Source">
            <a:extLst>
              <a:ext uri="{FF2B5EF4-FFF2-40B4-BE49-F238E27FC236}">
                <a16:creationId xmlns:a16="http://schemas.microsoft.com/office/drawing/2014/main" id="{7DED2B87-6241-2942-B898-13C525101BE7}"/>
              </a:ext>
            </a:extLst>
          </p:cNvPr>
          <p:cNvSpPr>
            <a:spLocks noGrp="1"/>
          </p:cNvSpPr>
          <p:nvPr>
            <p:ph idx="2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FA219B8C-1C75-2743-BE01-F5A178A5CDBE}"/>
              </a:ext>
            </a:extLst>
          </p:cNvPr>
          <p:cNvSpPr>
            <a:spLocks noGrp="1"/>
          </p:cNvSpPr>
          <p:nvPr>
            <p:ph type="sldNum" sz="quarter" idx="23"/>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4225532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col">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9" name="Box">
            <a:extLst>
              <a:ext uri="{FF2B5EF4-FFF2-40B4-BE49-F238E27FC236}">
                <a16:creationId xmlns:a16="http://schemas.microsoft.com/office/drawing/2014/main" id="{320901F1-5615-9445-8877-7C38D152ACB3}"/>
              </a:ext>
            </a:extLst>
          </p:cNvPr>
          <p:cNvSpPr>
            <a:spLocks noGrp="1"/>
          </p:cNvSpPr>
          <p:nvPr>
            <p:ph idx="23" hasCustomPrompt="1"/>
          </p:nvPr>
        </p:nvSpPr>
        <p:spPr>
          <a:xfrm>
            <a:off x="149817" y="1200151"/>
            <a:ext cx="2136686" cy="3401479"/>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2" name="Box">
            <a:extLst>
              <a:ext uri="{FF2B5EF4-FFF2-40B4-BE49-F238E27FC236}">
                <a16:creationId xmlns:a16="http://schemas.microsoft.com/office/drawing/2014/main" id="{D6209DD7-63FB-524C-82F9-D954FCA32434}"/>
              </a:ext>
            </a:extLst>
          </p:cNvPr>
          <p:cNvSpPr>
            <a:spLocks noGrp="1"/>
          </p:cNvSpPr>
          <p:nvPr>
            <p:ph idx="20" hasCustomPrompt="1"/>
          </p:nvPr>
        </p:nvSpPr>
        <p:spPr>
          <a:xfrm>
            <a:off x="2377513" y="1198879"/>
            <a:ext cx="2138732" cy="340147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4" name="Box">
            <a:extLst>
              <a:ext uri="{FF2B5EF4-FFF2-40B4-BE49-F238E27FC236}">
                <a16:creationId xmlns:a16="http://schemas.microsoft.com/office/drawing/2014/main" id="{EA390478-31CD-D446-9187-12E5BF0AC69C}"/>
              </a:ext>
            </a:extLst>
          </p:cNvPr>
          <p:cNvSpPr>
            <a:spLocks noGrp="1"/>
          </p:cNvSpPr>
          <p:nvPr>
            <p:ph idx="22" hasCustomPrompt="1"/>
          </p:nvPr>
        </p:nvSpPr>
        <p:spPr>
          <a:xfrm>
            <a:off x="4623127" y="1198879"/>
            <a:ext cx="2138732" cy="340147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7" name="Box"/>
          <p:cNvSpPr>
            <a:spLocks noGrp="1"/>
          </p:cNvSpPr>
          <p:nvPr>
            <p:ph idx="12" hasCustomPrompt="1"/>
          </p:nvPr>
        </p:nvSpPr>
        <p:spPr>
          <a:xfrm>
            <a:off x="6852869" y="1198879"/>
            <a:ext cx="2138732" cy="340147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72BBB55E-7AC7-D64C-B251-6D158172D5BD}"/>
              </a:ext>
            </a:extLst>
          </p:cNvPr>
          <p:cNvSpPr>
            <a:spLocks noGrp="1"/>
          </p:cNvSpPr>
          <p:nvPr>
            <p:ph type="sldNum" sz="quarter" idx="24"/>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3752096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col and 4 top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5" name="Caption">
            <a:extLst>
              <a:ext uri="{FF2B5EF4-FFF2-40B4-BE49-F238E27FC236}">
                <a16:creationId xmlns:a16="http://schemas.microsoft.com/office/drawing/2014/main" id="{6493E223-62E1-5543-8067-3FFB76481E55}"/>
              </a:ext>
            </a:extLst>
          </p:cNvPr>
          <p:cNvSpPr>
            <a:spLocks noGrp="1"/>
          </p:cNvSpPr>
          <p:nvPr>
            <p:ph type="body" sz="quarter" idx="15" hasCustomPrompt="1"/>
          </p:nvPr>
        </p:nvSpPr>
        <p:spPr>
          <a:xfrm>
            <a:off x="141692" y="1201421"/>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9" name="Box">
            <a:extLst>
              <a:ext uri="{FF2B5EF4-FFF2-40B4-BE49-F238E27FC236}">
                <a16:creationId xmlns:a16="http://schemas.microsoft.com/office/drawing/2014/main" id="{320901F1-5615-9445-8877-7C38D152ACB3}"/>
              </a:ext>
            </a:extLst>
          </p:cNvPr>
          <p:cNvSpPr>
            <a:spLocks noGrp="1"/>
          </p:cNvSpPr>
          <p:nvPr>
            <p:ph idx="23" hasCustomPrompt="1"/>
          </p:nvPr>
        </p:nvSpPr>
        <p:spPr>
          <a:xfrm>
            <a:off x="149817" y="1734822"/>
            <a:ext cx="2136686" cy="2866808"/>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CC34C4B7-5BEB-4543-84E4-5640460752CF}"/>
              </a:ext>
            </a:extLst>
          </p:cNvPr>
          <p:cNvSpPr>
            <a:spLocks noGrp="1"/>
          </p:cNvSpPr>
          <p:nvPr>
            <p:ph type="body" sz="quarter" idx="21" hasCustomPrompt="1"/>
          </p:nvPr>
        </p:nvSpPr>
        <p:spPr>
          <a:xfrm>
            <a:off x="2377512" y="1201421"/>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Box">
            <a:extLst>
              <a:ext uri="{FF2B5EF4-FFF2-40B4-BE49-F238E27FC236}">
                <a16:creationId xmlns:a16="http://schemas.microsoft.com/office/drawing/2014/main" id="{D6209DD7-63FB-524C-82F9-D954FCA32434}"/>
              </a:ext>
            </a:extLst>
          </p:cNvPr>
          <p:cNvSpPr>
            <a:spLocks noGrp="1"/>
          </p:cNvSpPr>
          <p:nvPr>
            <p:ph idx="20" hasCustomPrompt="1"/>
          </p:nvPr>
        </p:nvSpPr>
        <p:spPr>
          <a:xfrm>
            <a:off x="2377513" y="1733550"/>
            <a:ext cx="2138732" cy="2866808"/>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3" name="Caption">
            <a:extLst>
              <a:ext uri="{FF2B5EF4-FFF2-40B4-BE49-F238E27FC236}">
                <a16:creationId xmlns:a16="http://schemas.microsoft.com/office/drawing/2014/main" id="{5DA989E4-90E9-574F-80F4-FC480B877201}"/>
              </a:ext>
            </a:extLst>
          </p:cNvPr>
          <p:cNvSpPr>
            <a:spLocks noGrp="1"/>
          </p:cNvSpPr>
          <p:nvPr>
            <p:ph type="body" sz="quarter" idx="25" hasCustomPrompt="1"/>
          </p:nvPr>
        </p:nvSpPr>
        <p:spPr>
          <a:xfrm>
            <a:off x="4623126" y="120015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4" name="Box">
            <a:extLst>
              <a:ext uri="{FF2B5EF4-FFF2-40B4-BE49-F238E27FC236}">
                <a16:creationId xmlns:a16="http://schemas.microsoft.com/office/drawing/2014/main" id="{EA390478-31CD-D446-9187-12E5BF0AC69C}"/>
              </a:ext>
            </a:extLst>
          </p:cNvPr>
          <p:cNvSpPr>
            <a:spLocks noGrp="1"/>
          </p:cNvSpPr>
          <p:nvPr>
            <p:ph idx="22" hasCustomPrompt="1"/>
          </p:nvPr>
        </p:nvSpPr>
        <p:spPr>
          <a:xfrm>
            <a:off x="4623127" y="1733550"/>
            <a:ext cx="2138732" cy="2866808"/>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9" name="Caption">
            <a:extLst>
              <a:ext uri="{FF2B5EF4-FFF2-40B4-BE49-F238E27FC236}">
                <a16:creationId xmlns:a16="http://schemas.microsoft.com/office/drawing/2014/main" id="{C1C122F1-C751-7344-9C5D-C7B96C7DD50E}"/>
              </a:ext>
            </a:extLst>
          </p:cNvPr>
          <p:cNvSpPr>
            <a:spLocks noGrp="1"/>
          </p:cNvSpPr>
          <p:nvPr>
            <p:ph type="body" sz="quarter" idx="19" hasCustomPrompt="1"/>
          </p:nvPr>
        </p:nvSpPr>
        <p:spPr>
          <a:xfrm>
            <a:off x="6852868" y="120015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p:cNvSpPr>
            <a:spLocks noGrp="1"/>
          </p:cNvSpPr>
          <p:nvPr>
            <p:ph idx="12" hasCustomPrompt="1"/>
          </p:nvPr>
        </p:nvSpPr>
        <p:spPr>
          <a:xfrm>
            <a:off x="6852869" y="1733550"/>
            <a:ext cx="2138732" cy="2866808"/>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FF0DDDC4-A9A2-F24C-8E5C-5E86ECC70CD8}"/>
              </a:ext>
            </a:extLst>
          </p:cNvPr>
          <p:cNvSpPr>
            <a:spLocks noGrp="1"/>
          </p:cNvSpPr>
          <p:nvPr>
            <p:ph type="sldNum" sz="quarter" idx="2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9900078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 col and 4 bottom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9" name="Box">
            <a:extLst>
              <a:ext uri="{FF2B5EF4-FFF2-40B4-BE49-F238E27FC236}">
                <a16:creationId xmlns:a16="http://schemas.microsoft.com/office/drawing/2014/main" id="{416E5DA1-136A-384D-85B8-D3676B29E3F3}"/>
              </a:ext>
            </a:extLst>
          </p:cNvPr>
          <p:cNvSpPr>
            <a:spLocks noGrp="1"/>
          </p:cNvSpPr>
          <p:nvPr>
            <p:ph idx="13" hasCustomPrompt="1"/>
          </p:nvPr>
        </p:nvSpPr>
        <p:spPr>
          <a:xfrm>
            <a:off x="149314" y="1198879"/>
            <a:ext cx="2138732" cy="2852928"/>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6" name="Caption"/>
          <p:cNvSpPr>
            <a:spLocks noGrp="1"/>
          </p:cNvSpPr>
          <p:nvPr>
            <p:ph type="body" sz="quarter" idx="15" hasCustomPrompt="1"/>
          </p:nvPr>
        </p:nvSpPr>
        <p:spPr>
          <a:xfrm>
            <a:off x="141692" y="414020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2" name="Box">
            <a:extLst>
              <a:ext uri="{FF2B5EF4-FFF2-40B4-BE49-F238E27FC236}">
                <a16:creationId xmlns:a16="http://schemas.microsoft.com/office/drawing/2014/main" id="{D6209DD7-63FB-524C-82F9-D954FCA32434}"/>
              </a:ext>
            </a:extLst>
          </p:cNvPr>
          <p:cNvSpPr>
            <a:spLocks noGrp="1"/>
          </p:cNvSpPr>
          <p:nvPr>
            <p:ph idx="20" hasCustomPrompt="1"/>
          </p:nvPr>
        </p:nvSpPr>
        <p:spPr>
          <a:xfrm>
            <a:off x="2377512" y="1198879"/>
            <a:ext cx="2131111" cy="285292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3" name="Caption">
            <a:extLst>
              <a:ext uri="{FF2B5EF4-FFF2-40B4-BE49-F238E27FC236}">
                <a16:creationId xmlns:a16="http://schemas.microsoft.com/office/drawing/2014/main" id="{EDD1DE12-0BA4-B145-9486-015B603AE781}"/>
              </a:ext>
            </a:extLst>
          </p:cNvPr>
          <p:cNvSpPr>
            <a:spLocks noGrp="1"/>
          </p:cNvSpPr>
          <p:nvPr>
            <p:ph type="body" sz="quarter" idx="21" hasCustomPrompt="1"/>
          </p:nvPr>
        </p:nvSpPr>
        <p:spPr>
          <a:xfrm>
            <a:off x="2377512" y="414020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4" name="Box">
            <a:extLst>
              <a:ext uri="{FF2B5EF4-FFF2-40B4-BE49-F238E27FC236}">
                <a16:creationId xmlns:a16="http://schemas.microsoft.com/office/drawing/2014/main" id="{EA390478-31CD-D446-9187-12E5BF0AC69C}"/>
              </a:ext>
            </a:extLst>
          </p:cNvPr>
          <p:cNvSpPr>
            <a:spLocks noGrp="1"/>
          </p:cNvSpPr>
          <p:nvPr>
            <p:ph idx="22" hasCustomPrompt="1"/>
          </p:nvPr>
        </p:nvSpPr>
        <p:spPr>
          <a:xfrm>
            <a:off x="4623127" y="1198879"/>
            <a:ext cx="2138732" cy="285292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5" name="Caption">
            <a:extLst>
              <a:ext uri="{FF2B5EF4-FFF2-40B4-BE49-F238E27FC236}">
                <a16:creationId xmlns:a16="http://schemas.microsoft.com/office/drawing/2014/main" id="{319416A7-ED6C-B24A-AFAF-A5B75A980488}"/>
              </a:ext>
            </a:extLst>
          </p:cNvPr>
          <p:cNvSpPr>
            <a:spLocks noGrp="1"/>
          </p:cNvSpPr>
          <p:nvPr>
            <p:ph type="body" sz="quarter" idx="23" hasCustomPrompt="1"/>
          </p:nvPr>
        </p:nvSpPr>
        <p:spPr>
          <a:xfrm>
            <a:off x="4623126" y="414020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p:cNvSpPr>
            <a:spLocks noGrp="1"/>
          </p:cNvSpPr>
          <p:nvPr>
            <p:ph idx="12" hasCustomPrompt="1"/>
          </p:nvPr>
        </p:nvSpPr>
        <p:spPr>
          <a:xfrm>
            <a:off x="6852869" y="1198879"/>
            <a:ext cx="2138732" cy="285292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D0FFB876-B606-7D40-AAF7-965A40885FB9}"/>
              </a:ext>
            </a:extLst>
          </p:cNvPr>
          <p:cNvSpPr>
            <a:spLocks noGrp="1"/>
          </p:cNvSpPr>
          <p:nvPr>
            <p:ph type="body" sz="quarter" idx="19" hasCustomPrompt="1"/>
          </p:nvPr>
        </p:nvSpPr>
        <p:spPr>
          <a:xfrm>
            <a:off x="6852868" y="4140200"/>
            <a:ext cx="2138732"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35468B1C-F8D9-EF42-BC01-36CBB39F389B}"/>
              </a:ext>
            </a:extLst>
          </p:cNvPr>
          <p:cNvSpPr>
            <a:spLocks noGrp="1"/>
          </p:cNvSpPr>
          <p:nvPr>
            <p:ph type="sldNum" sz="quarter" idx="24"/>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104055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 col">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9" name="Box">
            <a:extLst>
              <a:ext uri="{FF2B5EF4-FFF2-40B4-BE49-F238E27FC236}">
                <a16:creationId xmlns:a16="http://schemas.microsoft.com/office/drawing/2014/main" id="{416E5DA1-136A-384D-85B8-D3676B29E3F3}"/>
              </a:ext>
            </a:extLst>
          </p:cNvPr>
          <p:cNvSpPr>
            <a:spLocks noGrp="1"/>
          </p:cNvSpPr>
          <p:nvPr>
            <p:ph idx="13" hasCustomPrompt="1"/>
          </p:nvPr>
        </p:nvSpPr>
        <p:spPr>
          <a:xfrm>
            <a:off x="149313" y="1198878"/>
            <a:ext cx="1646887" cy="3396023"/>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7" name="Box">
            <a:extLst>
              <a:ext uri="{FF2B5EF4-FFF2-40B4-BE49-F238E27FC236}">
                <a16:creationId xmlns:a16="http://schemas.microsoft.com/office/drawing/2014/main" id="{A514C5D4-6321-9940-AA7B-6DD9C2896472}"/>
              </a:ext>
            </a:extLst>
          </p:cNvPr>
          <p:cNvSpPr>
            <a:spLocks noGrp="1"/>
          </p:cNvSpPr>
          <p:nvPr>
            <p:ph idx="27" hasCustomPrompt="1"/>
          </p:nvPr>
        </p:nvSpPr>
        <p:spPr>
          <a:xfrm>
            <a:off x="1948163" y="1193423"/>
            <a:ext cx="1646887" cy="3396024"/>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6" name="Box">
            <a:extLst>
              <a:ext uri="{FF2B5EF4-FFF2-40B4-BE49-F238E27FC236}">
                <a16:creationId xmlns:a16="http://schemas.microsoft.com/office/drawing/2014/main" id="{7BAF17F4-7FA8-2B40-BF9E-55A8E4E91B05}"/>
              </a:ext>
            </a:extLst>
          </p:cNvPr>
          <p:cNvSpPr>
            <a:spLocks noGrp="1"/>
          </p:cNvSpPr>
          <p:nvPr>
            <p:ph idx="26" hasCustomPrompt="1"/>
          </p:nvPr>
        </p:nvSpPr>
        <p:spPr>
          <a:xfrm>
            <a:off x="3747013" y="1193422"/>
            <a:ext cx="1646887" cy="3396023"/>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5" name="Box">
            <a:extLst>
              <a:ext uri="{FF2B5EF4-FFF2-40B4-BE49-F238E27FC236}">
                <a16:creationId xmlns:a16="http://schemas.microsoft.com/office/drawing/2014/main" id="{18A288B6-F1B3-BD44-ADC4-D449FA33766B}"/>
              </a:ext>
            </a:extLst>
          </p:cNvPr>
          <p:cNvSpPr>
            <a:spLocks noGrp="1"/>
          </p:cNvSpPr>
          <p:nvPr>
            <p:ph idx="25" hasCustomPrompt="1"/>
          </p:nvPr>
        </p:nvSpPr>
        <p:spPr>
          <a:xfrm>
            <a:off x="5545863" y="1193422"/>
            <a:ext cx="1646887" cy="3396023"/>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4" name="Box">
            <a:extLst>
              <a:ext uri="{FF2B5EF4-FFF2-40B4-BE49-F238E27FC236}">
                <a16:creationId xmlns:a16="http://schemas.microsoft.com/office/drawing/2014/main" id="{9D2AB08B-3B1E-854B-864B-C1FD8C306D83}"/>
              </a:ext>
            </a:extLst>
          </p:cNvPr>
          <p:cNvSpPr>
            <a:spLocks noGrp="1"/>
          </p:cNvSpPr>
          <p:nvPr>
            <p:ph idx="24" hasCustomPrompt="1"/>
          </p:nvPr>
        </p:nvSpPr>
        <p:spPr>
          <a:xfrm>
            <a:off x="7344713" y="1193422"/>
            <a:ext cx="1646887" cy="3396023"/>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C746464B-6D50-0444-88FB-F2C6D2DA4234}"/>
              </a:ext>
            </a:extLst>
          </p:cNvPr>
          <p:cNvSpPr>
            <a:spLocks noGrp="1"/>
          </p:cNvSpPr>
          <p:nvPr>
            <p:ph type="sldNum" sz="quarter" idx="2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42388745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 col and 5 top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1" name="Caption">
            <a:extLst>
              <a:ext uri="{FF2B5EF4-FFF2-40B4-BE49-F238E27FC236}">
                <a16:creationId xmlns:a16="http://schemas.microsoft.com/office/drawing/2014/main" id="{BB745127-661B-9745-8FCF-E340BA695B9D}"/>
              </a:ext>
            </a:extLst>
          </p:cNvPr>
          <p:cNvSpPr>
            <a:spLocks noGrp="1"/>
          </p:cNvSpPr>
          <p:nvPr>
            <p:ph type="body" sz="quarter" idx="15" hasCustomPrompt="1"/>
          </p:nvPr>
        </p:nvSpPr>
        <p:spPr>
          <a:xfrm>
            <a:off x="149313" y="1193315"/>
            <a:ext cx="1642579"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9" name="Box">
            <a:extLst>
              <a:ext uri="{FF2B5EF4-FFF2-40B4-BE49-F238E27FC236}">
                <a16:creationId xmlns:a16="http://schemas.microsoft.com/office/drawing/2014/main" id="{416E5DA1-136A-384D-85B8-D3676B29E3F3}"/>
              </a:ext>
            </a:extLst>
          </p:cNvPr>
          <p:cNvSpPr>
            <a:spLocks noGrp="1"/>
          </p:cNvSpPr>
          <p:nvPr>
            <p:ph idx="13" hasCustomPrompt="1"/>
          </p:nvPr>
        </p:nvSpPr>
        <p:spPr>
          <a:xfrm>
            <a:off x="149313" y="1739006"/>
            <a:ext cx="1646887" cy="2855895"/>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7" name="Caption">
            <a:extLst>
              <a:ext uri="{FF2B5EF4-FFF2-40B4-BE49-F238E27FC236}">
                <a16:creationId xmlns:a16="http://schemas.microsoft.com/office/drawing/2014/main" id="{1A66F37F-CE60-7A4C-AE09-7B3BAA75FFFA}"/>
              </a:ext>
            </a:extLst>
          </p:cNvPr>
          <p:cNvSpPr>
            <a:spLocks noGrp="1"/>
          </p:cNvSpPr>
          <p:nvPr>
            <p:ph type="body" sz="quarter" idx="29" hasCustomPrompt="1"/>
          </p:nvPr>
        </p:nvSpPr>
        <p:spPr>
          <a:xfrm>
            <a:off x="1948163" y="1193315"/>
            <a:ext cx="1642579"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7" name="Box">
            <a:extLst>
              <a:ext uri="{FF2B5EF4-FFF2-40B4-BE49-F238E27FC236}">
                <a16:creationId xmlns:a16="http://schemas.microsoft.com/office/drawing/2014/main" id="{A514C5D4-6321-9940-AA7B-6DD9C2896472}"/>
              </a:ext>
            </a:extLst>
          </p:cNvPr>
          <p:cNvSpPr>
            <a:spLocks noGrp="1"/>
          </p:cNvSpPr>
          <p:nvPr>
            <p:ph idx="27" hasCustomPrompt="1"/>
          </p:nvPr>
        </p:nvSpPr>
        <p:spPr>
          <a:xfrm>
            <a:off x="1948163" y="1733551"/>
            <a:ext cx="1646887" cy="2855896"/>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8" name="Caption">
            <a:extLst>
              <a:ext uri="{FF2B5EF4-FFF2-40B4-BE49-F238E27FC236}">
                <a16:creationId xmlns:a16="http://schemas.microsoft.com/office/drawing/2014/main" id="{6BCAA78E-33F4-9B41-A03A-FD2F0EFDD7C6}"/>
              </a:ext>
            </a:extLst>
          </p:cNvPr>
          <p:cNvSpPr>
            <a:spLocks noGrp="1"/>
          </p:cNvSpPr>
          <p:nvPr>
            <p:ph type="body" sz="quarter" idx="30" hasCustomPrompt="1"/>
          </p:nvPr>
        </p:nvSpPr>
        <p:spPr>
          <a:xfrm>
            <a:off x="3747013" y="1193315"/>
            <a:ext cx="1642579"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6" name="Box">
            <a:extLst>
              <a:ext uri="{FF2B5EF4-FFF2-40B4-BE49-F238E27FC236}">
                <a16:creationId xmlns:a16="http://schemas.microsoft.com/office/drawing/2014/main" id="{7BAF17F4-7FA8-2B40-BF9E-55A8E4E91B05}"/>
              </a:ext>
            </a:extLst>
          </p:cNvPr>
          <p:cNvSpPr>
            <a:spLocks noGrp="1"/>
          </p:cNvSpPr>
          <p:nvPr>
            <p:ph idx="26" hasCustomPrompt="1"/>
          </p:nvPr>
        </p:nvSpPr>
        <p:spPr>
          <a:xfrm>
            <a:off x="3747013" y="1733550"/>
            <a:ext cx="1646887" cy="2855895"/>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0" name="Caption">
            <a:extLst>
              <a:ext uri="{FF2B5EF4-FFF2-40B4-BE49-F238E27FC236}">
                <a16:creationId xmlns:a16="http://schemas.microsoft.com/office/drawing/2014/main" id="{E9C0D689-A19A-624C-B850-755B195EA6B4}"/>
              </a:ext>
            </a:extLst>
          </p:cNvPr>
          <p:cNvSpPr>
            <a:spLocks noGrp="1"/>
          </p:cNvSpPr>
          <p:nvPr>
            <p:ph type="body" sz="quarter" idx="31" hasCustomPrompt="1"/>
          </p:nvPr>
        </p:nvSpPr>
        <p:spPr>
          <a:xfrm>
            <a:off x="5545863" y="1193315"/>
            <a:ext cx="1642579"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5" name="Box">
            <a:extLst>
              <a:ext uri="{FF2B5EF4-FFF2-40B4-BE49-F238E27FC236}">
                <a16:creationId xmlns:a16="http://schemas.microsoft.com/office/drawing/2014/main" id="{18A288B6-F1B3-BD44-ADC4-D449FA33766B}"/>
              </a:ext>
            </a:extLst>
          </p:cNvPr>
          <p:cNvSpPr>
            <a:spLocks noGrp="1"/>
          </p:cNvSpPr>
          <p:nvPr>
            <p:ph idx="25" hasCustomPrompt="1"/>
          </p:nvPr>
        </p:nvSpPr>
        <p:spPr>
          <a:xfrm>
            <a:off x="5545863" y="1733550"/>
            <a:ext cx="1646887" cy="2855895"/>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1" name="Caption">
            <a:extLst>
              <a:ext uri="{FF2B5EF4-FFF2-40B4-BE49-F238E27FC236}">
                <a16:creationId xmlns:a16="http://schemas.microsoft.com/office/drawing/2014/main" id="{4E426E23-1667-1B4E-AF61-2206D7F1AE56}"/>
              </a:ext>
            </a:extLst>
          </p:cNvPr>
          <p:cNvSpPr>
            <a:spLocks noGrp="1"/>
          </p:cNvSpPr>
          <p:nvPr>
            <p:ph type="body" sz="quarter" idx="32" hasCustomPrompt="1"/>
          </p:nvPr>
        </p:nvSpPr>
        <p:spPr>
          <a:xfrm>
            <a:off x="7344713" y="1193315"/>
            <a:ext cx="1642579"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4" name="Box">
            <a:extLst>
              <a:ext uri="{FF2B5EF4-FFF2-40B4-BE49-F238E27FC236}">
                <a16:creationId xmlns:a16="http://schemas.microsoft.com/office/drawing/2014/main" id="{9D2AB08B-3B1E-854B-864B-C1FD8C306D83}"/>
              </a:ext>
            </a:extLst>
          </p:cNvPr>
          <p:cNvSpPr>
            <a:spLocks noGrp="1"/>
          </p:cNvSpPr>
          <p:nvPr>
            <p:ph idx="24" hasCustomPrompt="1"/>
          </p:nvPr>
        </p:nvSpPr>
        <p:spPr>
          <a:xfrm>
            <a:off x="7344713" y="1733550"/>
            <a:ext cx="1646887" cy="2855895"/>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D3B8EB7D-BD26-C942-9526-4280491D4C0A}"/>
              </a:ext>
            </a:extLst>
          </p:cNvPr>
          <p:cNvSpPr>
            <a:spLocks noGrp="1"/>
          </p:cNvSpPr>
          <p:nvPr>
            <p:ph type="sldNum" sz="quarter" idx="33"/>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537687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 col and 5 bottom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9" name="Box">
            <a:extLst>
              <a:ext uri="{FF2B5EF4-FFF2-40B4-BE49-F238E27FC236}">
                <a16:creationId xmlns:a16="http://schemas.microsoft.com/office/drawing/2014/main" id="{416E5DA1-136A-384D-85B8-D3676B29E3F3}"/>
              </a:ext>
            </a:extLst>
          </p:cNvPr>
          <p:cNvSpPr>
            <a:spLocks noGrp="1"/>
          </p:cNvSpPr>
          <p:nvPr>
            <p:ph idx="13" hasCustomPrompt="1"/>
          </p:nvPr>
        </p:nvSpPr>
        <p:spPr>
          <a:xfrm>
            <a:off x="149313" y="1193316"/>
            <a:ext cx="1646887" cy="286979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5" name="Caption">
            <a:extLst>
              <a:ext uri="{FF2B5EF4-FFF2-40B4-BE49-F238E27FC236}">
                <a16:creationId xmlns:a16="http://schemas.microsoft.com/office/drawing/2014/main" id="{B40349D6-932C-9040-BBA4-56765862890B}"/>
              </a:ext>
            </a:extLst>
          </p:cNvPr>
          <p:cNvSpPr>
            <a:spLocks noGrp="1"/>
          </p:cNvSpPr>
          <p:nvPr>
            <p:ph type="body" sz="quarter" idx="33" hasCustomPrompt="1"/>
          </p:nvPr>
        </p:nvSpPr>
        <p:spPr>
          <a:xfrm>
            <a:off x="153620" y="4149508"/>
            <a:ext cx="165464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7" name="Box">
            <a:extLst>
              <a:ext uri="{FF2B5EF4-FFF2-40B4-BE49-F238E27FC236}">
                <a16:creationId xmlns:a16="http://schemas.microsoft.com/office/drawing/2014/main" id="{A514C5D4-6321-9940-AA7B-6DD9C2896472}"/>
              </a:ext>
            </a:extLst>
          </p:cNvPr>
          <p:cNvSpPr>
            <a:spLocks noGrp="1"/>
          </p:cNvSpPr>
          <p:nvPr>
            <p:ph idx="27" hasCustomPrompt="1"/>
          </p:nvPr>
        </p:nvSpPr>
        <p:spPr>
          <a:xfrm>
            <a:off x="1948163" y="1187860"/>
            <a:ext cx="1646887" cy="2869791"/>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2" name="Caption">
            <a:extLst>
              <a:ext uri="{FF2B5EF4-FFF2-40B4-BE49-F238E27FC236}">
                <a16:creationId xmlns:a16="http://schemas.microsoft.com/office/drawing/2014/main" id="{F14D6E3B-AF9B-BE47-AF94-6625E87FFCB0}"/>
              </a:ext>
            </a:extLst>
          </p:cNvPr>
          <p:cNvSpPr>
            <a:spLocks noGrp="1"/>
          </p:cNvSpPr>
          <p:nvPr>
            <p:ph type="body" sz="quarter" idx="34" hasCustomPrompt="1"/>
          </p:nvPr>
        </p:nvSpPr>
        <p:spPr>
          <a:xfrm>
            <a:off x="1944286" y="4149508"/>
            <a:ext cx="165464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6" name="Box">
            <a:extLst>
              <a:ext uri="{FF2B5EF4-FFF2-40B4-BE49-F238E27FC236}">
                <a16:creationId xmlns:a16="http://schemas.microsoft.com/office/drawing/2014/main" id="{7BAF17F4-7FA8-2B40-BF9E-55A8E4E91B05}"/>
              </a:ext>
            </a:extLst>
          </p:cNvPr>
          <p:cNvSpPr>
            <a:spLocks noGrp="1"/>
          </p:cNvSpPr>
          <p:nvPr>
            <p:ph idx="26" hasCustomPrompt="1"/>
          </p:nvPr>
        </p:nvSpPr>
        <p:spPr>
          <a:xfrm>
            <a:off x="3747013" y="1187860"/>
            <a:ext cx="1646887" cy="286979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3" name="Caption">
            <a:extLst>
              <a:ext uri="{FF2B5EF4-FFF2-40B4-BE49-F238E27FC236}">
                <a16:creationId xmlns:a16="http://schemas.microsoft.com/office/drawing/2014/main" id="{6F360711-13BC-BE4F-9AF8-2EADB23241C9}"/>
              </a:ext>
            </a:extLst>
          </p:cNvPr>
          <p:cNvSpPr>
            <a:spLocks noGrp="1"/>
          </p:cNvSpPr>
          <p:nvPr>
            <p:ph type="body" sz="quarter" idx="35" hasCustomPrompt="1"/>
          </p:nvPr>
        </p:nvSpPr>
        <p:spPr>
          <a:xfrm>
            <a:off x="3734952" y="4149508"/>
            <a:ext cx="165464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5" name="Box">
            <a:extLst>
              <a:ext uri="{FF2B5EF4-FFF2-40B4-BE49-F238E27FC236}">
                <a16:creationId xmlns:a16="http://schemas.microsoft.com/office/drawing/2014/main" id="{18A288B6-F1B3-BD44-ADC4-D449FA33766B}"/>
              </a:ext>
            </a:extLst>
          </p:cNvPr>
          <p:cNvSpPr>
            <a:spLocks noGrp="1"/>
          </p:cNvSpPr>
          <p:nvPr>
            <p:ph idx="25" hasCustomPrompt="1"/>
          </p:nvPr>
        </p:nvSpPr>
        <p:spPr>
          <a:xfrm>
            <a:off x="5545863" y="1187860"/>
            <a:ext cx="1646887" cy="286979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8" name="Caption">
            <a:extLst>
              <a:ext uri="{FF2B5EF4-FFF2-40B4-BE49-F238E27FC236}">
                <a16:creationId xmlns:a16="http://schemas.microsoft.com/office/drawing/2014/main" id="{59E347D3-CDD7-8C4A-87D0-E5A9695AF2D9}"/>
              </a:ext>
            </a:extLst>
          </p:cNvPr>
          <p:cNvSpPr>
            <a:spLocks noGrp="1"/>
          </p:cNvSpPr>
          <p:nvPr>
            <p:ph type="body" sz="quarter" idx="36" hasCustomPrompt="1"/>
          </p:nvPr>
        </p:nvSpPr>
        <p:spPr>
          <a:xfrm>
            <a:off x="5545076" y="4149508"/>
            <a:ext cx="165464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24" name="Box">
            <a:extLst>
              <a:ext uri="{FF2B5EF4-FFF2-40B4-BE49-F238E27FC236}">
                <a16:creationId xmlns:a16="http://schemas.microsoft.com/office/drawing/2014/main" id="{9D2AB08B-3B1E-854B-864B-C1FD8C306D83}"/>
              </a:ext>
            </a:extLst>
          </p:cNvPr>
          <p:cNvSpPr>
            <a:spLocks noGrp="1"/>
          </p:cNvSpPr>
          <p:nvPr>
            <p:ph idx="24" hasCustomPrompt="1"/>
          </p:nvPr>
        </p:nvSpPr>
        <p:spPr>
          <a:xfrm>
            <a:off x="7344713" y="1187860"/>
            <a:ext cx="1646887" cy="286979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29" name="Caption">
            <a:extLst>
              <a:ext uri="{FF2B5EF4-FFF2-40B4-BE49-F238E27FC236}">
                <a16:creationId xmlns:a16="http://schemas.microsoft.com/office/drawing/2014/main" id="{2688850F-B675-3D49-A922-78AD18ECD4FB}"/>
              </a:ext>
            </a:extLst>
          </p:cNvPr>
          <p:cNvSpPr>
            <a:spLocks noGrp="1"/>
          </p:cNvSpPr>
          <p:nvPr>
            <p:ph type="body" sz="quarter" idx="37" hasCustomPrompt="1"/>
          </p:nvPr>
        </p:nvSpPr>
        <p:spPr>
          <a:xfrm>
            <a:off x="7347667" y="4149508"/>
            <a:ext cx="165464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10" name="Source">
            <a:extLst>
              <a:ext uri="{FF2B5EF4-FFF2-40B4-BE49-F238E27FC236}">
                <a16:creationId xmlns:a16="http://schemas.microsoft.com/office/drawing/2014/main" id="{36F230DE-5E92-6B46-9F5D-66DB4D20FF43}"/>
              </a:ext>
            </a:extLst>
          </p:cNvPr>
          <p:cNvSpPr>
            <a:spLocks noGrp="1"/>
          </p:cNvSpPr>
          <p:nvPr>
            <p:ph idx="18"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4BC8A5FA-C424-BF4A-AF06-3E67A4481F3A}"/>
              </a:ext>
            </a:extLst>
          </p:cNvPr>
          <p:cNvSpPr>
            <a:spLocks noGrp="1"/>
          </p:cNvSpPr>
          <p:nvPr>
            <p:ph type="sldNum" sz="quarter" idx="3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561667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horiz-boxe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Box"/>
          <p:cNvSpPr>
            <a:spLocks noGrp="1"/>
          </p:cNvSpPr>
          <p:nvPr>
            <p:ph idx="13" hasCustomPrompt="1"/>
          </p:nvPr>
        </p:nvSpPr>
        <p:spPr>
          <a:xfrm>
            <a:off x="149314" y="1200151"/>
            <a:ext cx="4391514" cy="164102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Box"/>
          <p:cNvSpPr>
            <a:spLocks noGrp="1"/>
          </p:cNvSpPr>
          <p:nvPr>
            <p:ph idx="15" hasCustomPrompt="1"/>
          </p:nvPr>
        </p:nvSpPr>
        <p:spPr>
          <a:xfrm>
            <a:off x="149313" y="2954953"/>
            <a:ext cx="4391514" cy="1641020"/>
          </a:xfrm>
          <a:ln>
            <a:solidFill>
              <a:srgbClr val="6CACE4">
                <a:alpha val="20000"/>
              </a:srgbClr>
            </a:solidFill>
          </a:ln>
        </p:spPr>
        <p:txBody>
          <a:bodyPr>
            <a:normAutofit/>
          </a:bodyPr>
          <a:lstStyle>
            <a:lvl1pPr marL="288925" indent="-288925">
              <a:buFont typeface="Arial" panose="020B0604020202020204" pitchFamily="34" charset="0"/>
              <a:buChar char="►"/>
              <a:defRPr sz="1600" baseline="0"/>
            </a:lvl1pPr>
            <a:lvl2pPr marL="568325" indent="-284163">
              <a:buFont typeface="Arial" panose="020B0604020202020204" pitchFamily="34" charset="0"/>
              <a:buChar char="►"/>
              <a:defRPr sz="1600"/>
            </a:lvl2pPr>
            <a:lvl3pPr marL="808038" indent="-234950">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p:cNvSpPr>
            <a:spLocks noGrp="1"/>
          </p:cNvSpPr>
          <p:nvPr>
            <p:ph idx="12" hasCustomPrompt="1"/>
          </p:nvPr>
        </p:nvSpPr>
        <p:spPr>
          <a:xfrm>
            <a:off x="4615267" y="1201422"/>
            <a:ext cx="4376334" cy="163974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1" name="Box"/>
          <p:cNvSpPr>
            <a:spLocks noGrp="1"/>
          </p:cNvSpPr>
          <p:nvPr>
            <p:ph idx="14" hasCustomPrompt="1"/>
          </p:nvPr>
        </p:nvSpPr>
        <p:spPr>
          <a:xfrm>
            <a:off x="4615266" y="2956224"/>
            <a:ext cx="4392207" cy="1639749"/>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sz="1600"/>
            </a:lvl2pPr>
            <a:lvl3pPr marL="798513" indent="-230188">
              <a:buFont typeface="Arial" panose="020B0604020202020204" pitchFamily="34" charset="0"/>
              <a:buChar char="●"/>
              <a:defRPr sz="1600"/>
            </a:lvl3pPr>
          </a:lstStyle>
          <a:p>
            <a:pPr lvl="0"/>
            <a:r>
              <a:rPr lang="en-US" dirty="0"/>
              <a:t>Click to add first-level bullet</a:t>
            </a:r>
          </a:p>
          <a:p>
            <a:pPr lvl="1"/>
            <a:r>
              <a:rPr lang="en-US" dirty="0"/>
              <a:t>Second level</a:t>
            </a:r>
          </a:p>
          <a:p>
            <a:pPr lvl="2"/>
            <a:r>
              <a:rPr lang="en-US" dirty="0"/>
              <a:t>Third level</a:t>
            </a:r>
          </a:p>
        </p:txBody>
      </p:sp>
      <p:sp>
        <p:nvSpPr>
          <p:cNvPr id="10" name="Source">
            <a:extLst>
              <a:ext uri="{FF2B5EF4-FFF2-40B4-BE49-F238E27FC236}">
                <a16:creationId xmlns:a16="http://schemas.microsoft.com/office/drawing/2014/main" id="{E8A549A6-7736-A545-9DCD-CB4DD032E598}"/>
              </a:ext>
            </a:extLst>
          </p:cNvPr>
          <p:cNvSpPr>
            <a:spLocks noGrp="1"/>
          </p:cNvSpPr>
          <p:nvPr>
            <p:ph idx="17"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49A5C684-826F-0442-8631-7E4E2B374D8D}"/>
              </a:ext>
            </a:extLst>
          </p:cNvPr>
          <p:cNvSpPr>
            <a:spLocks noGrp="1"/>
          </p:cNvSpPr>
          <p:nvPr>
            <p:ph type="sldNum" sz="quarter" idx="1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8200749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rge photo or table">
    <p:spTree>
      <p:nvGrpSpPr>
        <p:cNvPr id="1" name=""/>
        <p:cNvGrpSpPr/>
        <p:nvPr/>
      </p:nvGrpSpPr>
      <p:grpSpPr>
        <a:xfrm>
          <a:off x="0" y="0"/>
          <a:ext cx="0" cy="0"/>
          <a:chOff x="0" y="0"/>
          <a:chExt cx="0" cy="0"/>
        </a:xfrm>
      </p:grpSpPr>
      <p:sp>
        <p:nvSpPr>
          <p:cNvPr id="7"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5" name="Photo">
            <a:extLst>
              <a:ext uri="{FF2B5EF4-FFF2-40B4-BE49-F238E27FC236}">
                <a16:creationId xmlns:a16="http://schemas.microsoft.com/office/drawing/2014/main" id="{02EA4496-355A-B54A-BBF9-F684A72148AE}"/>
              </a:ext>
            </a:extLst>
          </p:cNvPr>
          <p:cNvSpPr>
            <a:spLocks noGrp="1"/>
          </p:cNvSpPr>
          <p:nvPr>
            <p:ph sz="quarter" idx="15"/>
          </p:nvPr>
        </p:nvSpPr>
        <p:spPr>
          <a:xfrm>
            <a:off x="0" y="974725"/>
            <a:ext cx="9144000" cy="4168775"/>
          </a:xfrm>
          <a:ln>
            <a:noFill/>
          </a:ln>
        </p:spPr>
        <p:txBody>
          <a:bodyPr/>
          <a:lstStyle>
            <a:lvl1pPr marL="0" indent="0">
              <a:buFontTx/>
              <a:buNone/>
              <a:defRPr/>
            </a:lvl1pPr>
          </a:lstStyle>
          <a:p>
            <a:pPr lvl="0"/>
            <a:r>
              <a:rPr lang="en-US" dirty="0"/>
              <a:t>Click to edit Master text styles</a:t>
            </a:r>
          </a:p>
        </p:txBody>
      </p:sp>
      <p:sp>
        <p:nvSpPr>
          <p:cNvPr id="8" name="Source">
            <a:extLst>
              <a:ext uri="{FF2B5EF4-FFF2-40B4-BE49-F238E27FC236}">
                <a16:creationId xmlns:a16="http://schemas.microsoft.com/office/drawing/2014/main" id="{09009DDA-DCFC-F748-A811-BF00305DDAD9}"/>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F83A9E29-5FE0-3D4D-94E8-4C25C00D63D5}"/>
              </a:ext>
            </a:extLst>
          </p:cNvPr>
          <p:cNvSpPr>
            <a:spLocks noGrp="1"/>
          </p:cNvSpPr>
          <p:nvPr>
            <p:ph type="sldNum" sz="quarter" idx="16"/>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788132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2 col top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0" name="Caption">
            <a:extLst>
              <a:ext uri="{FF2B5EF4-FFF2-40B4-BE49-F238E27FC236}">
                <a16:creationId xmlns:a16="http://schemas.microsoft.com/office/drawing/2014/main" id="{8B37B293-A260-7A40-879C-C745FD04AF7A}"/>
              </a:ext>
            </a:extLst>
          </p:cNvPr>
          <p:cNvSpPr>
            <a:spLocks noGrp="1"/>
          </p:cNvSpPr>
          <p:nvPr>
            <p:ph type="body" sz="quarter" idx="17" hasCustomPrompt="1"/>
          </p:nvPr>
        </p:nvSpPr>
        <p:spPr>
          <a:xfrm>
            <a:off x="141692" y="1200150"/>
            <a:ext cx="8849908"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8" name="Box"/>
          <p:cNvSpPr>
            <a:spLocks noGrp="1"/>
          </p:cNvSpPr>
          <p:nvPr>
            <p:ph idx="13" hasCustomPrompt="1"/>
          </p:nvPr>
        </p:nvSpPr>
        <p:spPr>
          <a:xfrm>
            <a:off x="149314" y="1732478"/>
            <a:ext cx="4379420" cy="286087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p:cNvSpPr>
            <a:spLocks noGrp="1"/>
          </p:cNvSpPr>
          <p:nvPr>
            <p:ph idx="12" hasCustomPrompt="1"/>
          </p:nvPr>
        </p:nvSpPr>
        <p:spPr>
          <a:xfrm>
            <a:off x="4615267" y="1733550"/>
            <a:ext cx="4376334" cy="285980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4232E93-E99A-9E42-9AE6-9CECC488A9D2}"/>
              </a:ext>
            </a:extLst>
          </p:cNvPr>
          <p:cNvSpPr>
            <a:spLocks noGrp="1"/>
          </p:cNvSpPr>
          <p:nvPr>
            <p:ph type="sldNum" sz="quarter" idx="19"/>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7615314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large photo or table">
    <p:spTree>
      <p:nvGrpSpPr>
        <p:cNvPr id="1" name=""/>
        <p:cNvGrpSpPr/>
        <p:nvPr/>
      </p:nvGrpSpPr>
      <p:grpSpPr>
        <a:xfrm>
          <a:off x="0" y="0"/>
          <a:ext cx="0" cy="0"/>
          <a:chOff x="0" y="0"/>
          <a:chExt cx="0" cy="0"/>
        </a:xfrm>
      </p:grpSpPr>
      <p:sp>
        <p:nvSpPr>
          <p:cNvPr id="7"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0" name="Photo">
            <a:extLst>
              <a:ext uri="{FF2B5EF4-FFF2-40B4-BE49-F238E27FC236}">
                <a16:creationId xmlns:a16="http://schemas.microsoft.com/office/drawing/2014/main" id="{425F25A5-CCE4-394B-9E1E-17C6BF7265C4}"/>
              </a:ext>
            </a:extLst>
          </p:cNvPr>
          <p:cNvSpPr>
            <a:spLocks noGrp="1"/>
          </p:cNvSpPr>
          <p:nvPr>
            <p:ph sz="quarter" idx="15"/>
          </p:nvPr>
        </p:nvSpPr>
        <p:spPr>
          <a:xfrm>
            <a:off x="0" y="974725"/>
            <a:ext cx="4541958" cy="4168775"/>
          </a:xfrm>
          <a:ln>
            <a:noFill/>
          </a:ln>
        </p:spPr>
        <p:txBody>
          <a:bodyPr/>
          <a:lstStyle>
            <a:lvl1pPr marL="0" indent="0">
              <a:buFontTx/>
              <a:buNone/>
              <a:defRPr/>
            </a:lvl1pPr>
          </a:lstStyle>
          <a:p>
            <a:pPr lvl="0"/>
            <a:r>
              <a:rPr lang="en-US" dirty="0"/>
              <a:t>Click to edit Master text styles</a:t>
            </a:r>
          </a:p>
        </p:txBody>
      </p:sp>
      <p:sp>
        <p:nvSpPr>
          <p:cNvPr id="9" name="Photo">
            <a:extLst>
              <a:ext uri="{FF2B5EF4-FFF2-40B4-BE49-F238E27FC236}">
                <a16:creationId xmlns:a16="http://schemas.microsoft.com/office/drawing/2014/main" id="{6804ED59-039D-2442-97AD-5034913325E9}"/>
              </a:ext>
            </a:extLst>
          </p:cNvPr>
          <p:cNvSpPr>
            <a:spLocks noGrp="1"/>
          </p:cNvSpPr>
          <p:nvPr>
            <p:ph sz="quarter" idx="16"/>
          </p:nvPr>
        </p:nvSpPr>
        <p:spPr>
          <a:xfrm>
            <a:off x="4602043" y="974725"/>
            <a:ext cx="4544568" cy="4168775"/>
          </a:xfrm>
          <a:ln>
            <a:noFill/>
          </a:ln>
        </p:spPr>
        <p:txBody>
          <a:bodyPr/>
          <a:lstStyle>
            <a:lvl1pPr marL="0" indent="0">
              <a:buFontTx/>
              <a:buNone/>
              <a:defRPr/>
            </a:lvl1pPr>
          </a:lstStyle>
          <a:p>
            <a:pPr lvl="0"/>
            <a:r>
              <a:rPr lang="en-US" dirty="0"/>
              <a:t>Click to edit Master text styles</a:t>
            </a:r>
          </a:p>
        </p:txBody>
      </p:sp>
      <p:sp>
        <p:nvSpPr>
          <p:cNvPr id="8" name="Source">
            <a:extLst>
              <a:ext uri="{FF2B5EF4-FFF2-40B4-BE49-F238E27FC236}">
                <a16:creationId xmlns:a16="http://schemas.microsoft.com/office/drawing/2014/main" id="{09009DDA-DCFC-F748-A811-BF00305DDAD9}"/>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79BA57E4-A61E-0F43-96A7-D6F928E8868B}"/>
              </a:ext>
            </a:extLst>
          </p:cNvPr>
          <p:cNvSpPr>
            <a:spLocks noGrp="1"/>
          </p:cNvSpPr>
          <p:nvPr>
            <p:ph type="sldNum" sz="quarter" idx="17"/>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519982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IDDEN title">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149313" y="1116711"/>
            <a:ext cx="8858161" cy="857250"/>
          </a:xfrm>
        </p:spPr>
        <p:txBody>
          <a:bodyPr/>
          <a:lstStyle>
            <a:lvl1pPr>
              <a:defRPr baseline="0">
                <a:solidFill>
                  <a:schemeClr val="tx1"/>
                </a:solidFill>
              </a:defRPr>
            </a:lvl1pPr>
          </a:lstStyle>
          <a:p>
            <a:r>
              <a:rPr lang="en-US" dirty="0"/>
              <a:t>Add title in Outline view</a:t>
            </a:r>
          </a:p>
        </p:txBody>
      </p:sp>
      <p:sp>
        <p:nvSpPr>
          <p:cNvPr id="4" name="Photo"/>
          <p:cNvSpPr>
            <a:spLocks noGrp="1"/>
          </p:cNvSpPr>
          <p:nvPr>
            <p:ph type="pic" sz="quarter" idx="13" hasCustomPrompt="1"/>
          </p:nvPr>
        </p:nvSpPr>
        <p:spPr>
          <a:xfrm>
            <a:off x="0" y="0"/>
            <a:ext cx="9144000" cy="5143500"/>
          </a:xfrm>
          <a:ln>
            <a:noFill/>
          </a:ln>
        </p:spPr>
        <p:txBody>
          <a:bodyPr/>
          <a:lstStyle>
            <a:lvl1pPr marL="0" indent="0">
              <a:buNone/>
              <a:defRPr baseline="0">
                <a:solidFill>
                  <a:schemeClr val="bg1"/>
                </a:solidFill>
              </a:defRPr>
            </a:lvl1pPr>
          </a:lstStyle>
          <a:p>
            <a:r>
              <a:rPr lang="en-US" dirty="0"/>
              <a:t>Click icon to add full-slide image</a:t>
            </a:r>
          </a:p>
        </p:txBody>
      </p:sp>
      <p:sp>
        <p:nvSpPr>
          <p:cNvPr id="7" name="Source">
            <a:extLst>
              <a:ext uri="{FF2B5EF4-FFF2-40B4-BE49-F238E27FC236}">
                <a16:creationId xmlns:a16="http://schemas.microsoft.com/office/drawing/2014/main" id="{A20D78D4-2BDB-A44F-8D2A-AD311AE30537}"/>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9C0EBDEC-E0F6-554C-96E0-9FBD98D92467}"/>
              </a:ext>
            </a:extLst>
          </p:cNvPr>
          <p:cNvSpPr>
            <a:spLocks noGrp="1"/>
          </p:cNvSpPr>
          <p:nvPr>
            <p:ph type="sldNum" sz="quarter" idx="14"/>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9015600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meline">
    <p:bg>
      <p:bgPr>
        <a:solidFill>
          <a:srgbClr val="FFFFFF"/>
        </a:solid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149313" y="53975"/>
            <a:ext cx="8858161" cy="857250"/>
          </a:xfrm>
        </p:spPr>
        <p:txBody>
          <a:bodyPr/>
          <a:lstStyle/>
          <a:p>
            <a:r>
              <a:rPr lang="en-US" dirty="0"/>
              <a:t>Click to add slide title</a:t>
            </a:r>
          </a:p>
        </p:txBody>
      </p:sp>
      <p:sp>
        <p:nvSpPr>
          <p:cNvPr id="31" name="Caption">
            <a:extLst>
              <a:ext uri="{FF2B5EF4-FFF2-40B4-BE49-F238E27FC236}">
                <a16:creationId xmlns:a16="http://schemas.microsoft.com/office/drawing/2014/main" id="{0B291257-14F2-C248-84BA-AD4EFADDB1D6}"/>
              </a:ext>
            </a:extLst>
          </p:cNvPr>
          <p:cNvSpPr>
            <a:spLocks noGrp="1"/>
          </p:cNvSpPr>
          <p:nvPr>
            <p:ph type="body" sz="quarter" idx="18" hasCustomPrompt="1"/>
          </p:nvPr>
        </p:nvSpPr>
        <p:spPr>
          <a:xfrm>
            <a:off x="141693" y="1200150"/>
            <a:ext cx="8849908"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9" name="Right Arrow 8">
            <a:extLst>
              <a:ext uri="{FF2B5EF4-FFF2-40B4-BE49-F238E27FC236}">
                <a16:creationId xmlns:a16="http://schemas.microsoft.com/office/drawing/2014/main" id="{661D48DD-9EF2-0F40-B08B-683BBD9164CC}"/>
              </a:ext>
              <a:ext uri="{C183D7F6-B498-43B3-948B-1728B52AA6E4}">
                <adec:decorative xmlns:adec="http://schemas.microsoft.com/office/drawing/2017/decorative" val="1"/>
              </a:ext>
            </a:extLst>
          </p:cNvPr>
          <p:cNvSpPr/>
          <p:nvPr userDrawn="1"/>
        </p:nvSpPr>
        <p:spPr>
          <a:xfrm>
            <a:off x="149313" y="2937932"/>
            <a:ext cx="8818280" cy="394138"/>
          </a:xfrm>
          <a:prstGeom prst="rightArrow">
            <a:avLst/>
          </a:prstGeom>
          <a:solidFill>
            <a:srgbClr val="0B2D7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97330086-D69D-3744-9456-0AF595E2BA54}"/>
              </a:ext>
              <a:ext uri="{C183D7F6-B498-43B3-948B-1728B52AA6E4}">
                <adec:decorative xmlns:adec="http://schemas.microsoft.com/office/drawing/2017/decorative" val="1"/>
              </a:ext>
            </a:extLst>
          </p:cNvPr>
          <p:cNvSpPr/>
          <p:nvPr userDrawn="1"/>
        </p:nvSpPr>
        <p:spPr>
          <a:xfrm>
            <a:off x="609126"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FB344164-5899-5244-B23C-DC7EEC1D4E04}"/>
              </a:ext>
              <a:ext uri="{C183D7F6-B498-43B3-948B-1728B52AA6E4}">
                <adec:decorative xmlns:adec="http://schemas.microsoft.com/office/drawing/2017/decorative" val="1"/>
              </a:ext>
            </a:extLst>
          </p:cNvPr>
          <p:cNvSpPr/>
          <p:nvPr userDrawn="1"/>
        </p:nvSpPr>
        <p:spPr>
          <a:xfrm>
            <a:off x="1905964"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DF26D44-F190-2744-A872-35672FDDD653}"/>
              </a:ext>
              <a:ext uri="{C183D7F6-B498-43B3-948B-1728B52AA6E4}">
                <adec:decorative xmlns:adec="http://schemas.microsoft.com/office/drawing/2017/decorative" val="1"/>
              </a:ext>
            </a:extLst>
          </p:cNvPr>
          <p:cNvSpPr/>
          <p:nvPr userDrawn="1"/>
        </p:nvSpPr>
        <p:spPr>
          <a:xfrm>
            <a:off x="3202802"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E8A58AA-AEB2-DD4A-99B3-D88465C43F76}"/>
              </a:ext>
              <a:ext uri="{C183D7F6-B498-43B3-948B-1728B52AA6E4}">
                <adec:decorative xmlns:adec="http://schemas.microsoft.com/office/drawing/2017/decorative" val="1"/>
              </a:ext>
            </a:extLst>
          </p:cNvPr>
          <p:cNvSpPr/>
          <p:nvPr userDrawn="1"/>
        </p:nvSpPr>
        <p:spPr>
          <a:xfrm>
            <a:off x="4499640"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2801091A-DA2A-6C49-9491-78838ECA80C3}"/>
              </a:ext>
              <a:ext uri="{C183D7F6-B498-43B3-948B-1728B52AA6E4}">
                <adec:decorative xmlns:adec="http://schemas.microsoft.com/office/drawing/2017/decorative" val="1"/>
              </a:ext>
            </a:extLst>
          </p:cNvPr>
          <p:cNvSpPr/>
          <p:nvPr userDrawn="1"/>
        </p:nvSpPr>
        <p:spPr>
          <a:xfrm>
            <a:off x="5757858"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FF9D1CFC-8A28-A149-AAB9-12E2CB8682C6}"/>
              </a:ext>
              <a:ext uri="{C183D7F6-B498-43B3-948B-1728B52AA6E4}">
                <adec:decorative xmlns:adec="http://schemas.microsoft.com/office/drawing/2017/decorative" val="1"/>
              </a:ext>
            </a:extLst>
          </p:cNvPr>
          <p:cNvSpPr/>
          <p:nvPr userDrawn="1"/>
        </p:nvSpPr>
        <p:spPr>
          <a:xfrm>
            <a:off x="7027764"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9234AB63-7426-CE44-97D2-9D4E65BC6236}"/>
              </a:ext>
              <a:ext uri="{C183D7F6-B498-43B3-948B-1728B52AA6E4}">
                <adec:decorative xmlns:adec="http://schemas.microsoft.com/office/drawing/2017/decorative" val="1"/>
              </a:ext>
            </a:extLst>
          </p:cNvPr>
          <p:cNvSpPr/>
          <p:nvPr userDrawn="1"/>
        </p:nvSpPr>
        <p:spPr>
          <a:xfrm>
            <a:off x="8351698" y="3038886"/>
            <a:ext cx="183176" cy="192231"/>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Box">
            <a:extLst>
              <a:ext uri="{FF2B5EF4-FFF2-40B4-BE49-F238E27FC236}">
                <a16:creationId xmlns:a16="http://schemas.microsoft.com/office/drawing/2014/main" id="{6205D643-7A60-A84A-B374-4CB13DD533A0}"/>
              </a:ext>
            </a:extLst>
          </p:cNvPr>
          <p:cNvSpPr>
            <a:spLocks noGrp="1"/>
          </p:cNvSpPr>
          <p:nvPr>
            <p:ph idx="19" hasCustomPrompt="1"/>
          </p:nvPr>
        </p:nvSpPr>
        <p:spPr>
          <a:xfrm>
            <a:off x="149314" y="1732477"/>
            <a:ext cx="1135576" cy="1197205"/>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18" name="Box">
            <a:extLst>
              <a:ext uri="{FF2B5EF4-FFF2-40B4-BE49-F238E27FC236}">
                <a16:creationId xmlns:a16="http://schemas.microsoft.com/office/drawing/2014/main" id="{588271D9-D75E-0C48-A1E6-FAC86CAFBC69}"/>
              </a:ext>
            </a:extLst>
          </p:cNvPr>
          <p:cNvSpPr>
            <a:spLocks noGrp="1"/>
          </p:cNvSpPr>
          <p:nvPr>
            <p:ph idx="26" hasCustomPrompt="1"/>
          </p:nvPr>
        </p:nvSpPr>
        <p:spPr>
          <a:xfrm>
            <a:off x="132926" y="3339098"/>
            <a:ext cx="1135576" cy="126824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19" name="Box">
            <a:extLst>
              <a:ext uri="{FF2B5EF4-FFF2-40B4-BE49-F238E27FC236}">
                <a16:creationId xmlns:a16="http://schemas.microsoft.com/office/drawing/2014/main" id="{CDF93FB9-980C-B746-9693-9DC87C1860B9}"/>
              </a:ext>
            </a:extLst>
          </p:cNvPr>
          <p:cNvSpPr>
            <a:spLocks noGrp="1"/>
          </p:cNvSpPr>
          <p:nvPr>
            <p:ph idx="21" hasCustomPrompt="1"/>
          </p:nvPr>
        </p:nvSpPr>
        <p:spPr>
          <a:xfrm>
            <a:off x="1429764" y="1735328"/>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0" name="Box">
            <a:extLst>
              <a:ext uri="{FF2B5EF4-FFF2-40B4-BE49-F238E27FC236}">
                <a16:creationId xmlns:a16="http://schemas.microsoft.com/office/drawing/2014/main" id="{2C697431-B967-2A4C-BBBB-15E891965323}"/>
              </a:ext>
            </a:extLst>
          </p:cNvPr>
          <p:cNvSpPr>
            <a:spLocks noGrp="1"/>
          </p:cNvSpPr>
          <p:nvPr>
            <p:ph idx="28" hasCustomPrompt="1"/>
          </p:nvPr>
        </p:nvSpPr>
        <p:spPr>
          <a:xfrm>
            <a:off x="1420109" y="3348568"/>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1" name="Box">
            <a:extLst>
              <a:ext uri="{FF2B5EF4-FFF2-40B4-BE49-F238E27FC236}">
                <a16:creationId xmlns:a16="http://schemas.microsoft.com/office/drawing/2014/main" id="{51F9A926-A6B1-B848-96D6-AE921E59A94D}"/>
              </a:ext>
            </a:extLst>
          </p:cNvPr>
          <p:cNvSpPr>
            <a:spLocks noGrp="1"/>
          </p:cNvSpPr>
          <p:nvPr>
            <p:ph idx="22" hasCustomPrompt="1"/>
          </p:nvPr>
        </p:nvSpPr>
        <p:spPr>
          <a:xfrm>
            <a:off x="2710214" y="1735328"/>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2" name="Box">
            <a:extLst>
              <a:ext uri="{FF2B5EF4-FFF2-40B4-BE49-F238E27FC236}">
                <a16:creationId xmlns:a16="http://schemas.microsoft.com/office/drawing/2014/main" id="{4BF1F99F-14B0-EC4C-BACA-9DED8099869A}"/>
              </a:ext>
            </a:extLst>
          </p:cNvPr>
          <p:cNvSpPr>
            <a:spLocks noGrp="1"/>
          </p:cNvSpPr>
          <p:nvPr>
            <p:ph idx="29" hasCustomPrompt="1"/>
          </p:nvPr>
        </p:nvSpPr>
        <p:spPr>
          <a:xfrm>
            <a:off x="2707292" y="3348568"/>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3" name="Box">
            <a:extLst>
              <a:ext uri="{FF2B5EF4-FFF2-40B4-BE49-F238E27FC236}">
                <a16:creationId xmlns:a16="http://schemas.microsoft.com/office/drawing/2014/main" id="{CCE259BB-E37C-AA46-81E3-AEB3D5ACC7C0}"/>
              </a:ext>
            </a:extLst>
          </p:cNvPr>
          <p:cNvSpPr>
            <a:spLocks noGrp="1"/>
          </p:cNvSpPr>
          <p:nvPr>
            <p:ph idx="23" hasCustomPrompt="1"/>
          </p:nvPr>
        </p:nvSpPr>
        <p:spPr>
          <a:xfrm>
            <a:off x="3990664" y="1735328"/>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4" name="Box">
            <a:extLst>
              <a:ext uri="{FF2B5EF4-FFF2-40B4-BE49-F238E27FC236}">
                <a16:creationId xmlns:a16="http://schemas.microsoft.com/office/drawing/2014/main" id="{FC6167BB-3A78-754F-BF1C-FE9D9CC31429}"/>
              </a:ext>
            </a:extLst>
          </p:cNvPr>
          <p:cNvSpPr>
            <a:spLocks noGrp="1"/>
          </p:cNvSpPr>
          <p:nvPr>
            <p:ph idx="30" hasCustomPrompt="1"/>
          </p:nvPr>
        </p:nvSpPr>
        <p:spPr>
          <a:xfrm>
            <a:off x="3994475" y="3348568"/>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5" name="Box">
            <a:extLst>
              <a:ext uri="{FF2B5EF4-FFF2-40B4-BE49-F238E27FC236}">
                <a16:creationId xmlns:a16="http://schemas.microsoft.com/office/drawing/2014/main" id="{7C1FE663-AD46-1C4F-9F27-6999C8456FF5}"/>
              </a:ext>
            </a:extLst>
          </p:cNvPr>
          <p:cNvSpPr>
            <a:spLocks noGrp="1"/>
          </p:cNvSpPr>
          <p:nvPr>
            <p:ph idx="24" hasCustomPrompt="1"/>
          </p:nvPr>
        </p:nvSpPr>
        <p:spPr>
          <a:xfrm>
            <a:off x="5271114" y="1727079"/>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6" name="Box">
            <a:extLst>
              <a:ext uri="{FF2B5EF4-FFF2-40B4-BE49-F238E27FC236}">
                <a16:creationId xmlns:a16="http://schemas.microsoft.com/office/drawing/2014/main" id="{D60C9512-DA83-084E-AE2B-89FDE4BCC97A}"/>
              </a:ext>
            </a:extLst>
          </p:cNvPr>
          <p:cNvSpPr>
            <a:spLocks noGrp="1"/>
          </p:cNvSpPr>
          <p:nvPr>
            <p:ph idx="31" hasCustomPrompt="1"/>
          </p:nvPr>
        </p:nvSpPr>
        <p:spPr>
          <a:xfrm>
            <a:off x="5281658" y="3340319"/>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7" name="Box">
            <a:extLst>
              <a:ext uri="{FF2B5EF4-FFF2-40B4-BE49-F238E27FC236}">
                <a16:creationId xmlns:a16="http://schemas.microsoft.com/office/drawing/2014/main" id="{99617CA0-5381-6D44-B57C-45C0CA0C7D35}"/>
              </a:ext>
            </a:extLst>
          </p:cNvPr>
          <p:cNvSpPr>
            <a:spLocks noGrp="1"/>
          </p:cNvSpPr>
          <p:nvPr>
            <p:ph idx="25" hasCustomPrompt="1"/>
          </p:nvPr>
        </p:nvSpPr>
        <p:spPr>
          <a:xfrm>
            <a:off x="6551564" y="1735328"/>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8" name="Box">
            <a:extLst>
              <a:ext uri="{FF2B5EF4-FFF2-40B4-BE49-F238E27FC236}">
                <a16:creationId xmlns:a16="http://schemas.microsoft.com/office/drawing/2014/main" id="{E813AD74-D063-B64F-B684-BB1A65C7EB3A}"/>
              </a:ext>
            </a:extLst>
          </p:cNvPr>
          <p:cNvSpPr>
            <a:spLocks noGrp="1"/>
          </p:cNvSpPr>
          <p:nvPr>
            <p:ph idx="32" hasCustomPrompt="1"/>
          </p:nvPr>
        </p:nvSpPr>
        <p:spPr>
          <a:xfrm>
            <a:off x="6568841" y="3348568"/>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29" name="Box">
            <a:extLst>
              <a:ext uri="{FF2B5EF4-FFF2-40B4-BE49-F238E27FC236}">
                <a16:creationId xmlns:a16="http://schemas.microsoft.com/office/drawing/2014/main" id="{32A29C7C-813A-8342-A541-4B918F0E996F}"/>
              </a:ext>
            </a:extLst>
          </p:cNvPr>
          <p:cNvSpPr>
            <a:spLocks noGrp="1"/>
          </p:cNvSpPr>
          <p:nvPr>
            <p:ph idx="20" hasCustomPrompt="1"/>
          </p:nvPr>
        </p:nvSpPr>
        <p:spPr>
          <a:xfrm>
            <a:off x="7832017" y="1735328"/>
            <a:ext cx="1135576" cy="1202604"/>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30" name="Box">
            <a:extLst>
              <a:ext uri="{FF2B5EF4-FFF2-40B4-BE49-F238E27FC236}">
                <a16:creationId xmlns:a16="http://schemas.microsoft.com/office/drawing/2014/main" id="{161E1AFF-1C00-BD45-9342-775E6AC0FE0E}"/>
              </a:ext>
            </a:extLst>
          </p:cNvPr>
          <p:cNvSpPr>
            <a:spLocks noGrp="1"/>
          </p:cNvSpPr>
          <p:nvPr>
            <p:ph idx="27" hasCustomPrompt="1"/>
          </p:nvPr>
        </p:nvSpPr>
        <p:spPr>
          <a:xfrm>
            <a:off x="7856024" y="3348568"/>
            <a:ext cx="1135576" cy="1261628"/>
          </a:xfrm>
        </p:spPr>
        <p:txBody>
          <a:bodyPr anchor="ctr"/>
          <a:lstStyle>
            <a:lvl1pPr marL="0" indent="0" algn="ctr">
              <a:buFont typeface="Arial" panose="020B0604020202020204" pitchFamily="34" charset="0"/>
              <a:buNone/>
              <a:defRPr sz="1200"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p:txBody>
      </p:sp>
      <p:sp>
        <p:nvSpPr>
          <p:cNvPr id="8" name="Source">
            <a:extLst>
              <a:ext uri="{FF2B5EF4-FFF2-40B4-BE49-F238E27FC236}">
                <a16:creationId xmlns:a16="http://schemas.microsoft.com/office/drawing/2014/main" id="{0249B332-CABF-854E-B6E9-46A2BE5A2C6D}"/>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4" name="Slide Number ">
            <a:extLst>
              <a:ext uri="{FF2B5EF4-FFF2-40B4-BE49-F238E27FC236}">
                <a16:creationId xmlns:a16="http://schemas.microsoft.com/office/drawing/2014/main" id="{EF0C2086-C256-6E42-A847-C3F176454950}"/>
              </a:ext>
            </a:extLst>
          </p:cNvPr>
          <p:cNvSpPr>
            <a:spLocks noGrp="1"/>
          </p:cNvSpPr>
          <p:nvPr>
            <p:ph type="sldNum" sz="quarter" idx="13"/>
          </p:nvPr>
        </p:nvSpPr>
        <p:spPr>
          <a:xfrm>
            <a:off x="8342334" y="4773613"/>
            <a:ext cx="649266" cy="274637"/>
          </a:xfrm>
        </p:spPr>
        <p:txBody>
          <a:bodyPr/>
          <a:lstStyle/>
          <a:p>
            <a:fld id="{8ABDC324-684B-9C44-A484-D2B69E2467CF}" type="slidenum">
              <a:rPr lang="en-US" smtClean="0"/>
              <a:pPr/>
              <a:t>‹#›</a:t>
            </a:fld>
            <a:endParaRPr lang="en-US" dirty="0"/>
          </a:p>
        </p:txBody>
      </p:sp>
    </p:spTree>
    <p:extLst>
      <p:ext uri="{BB962C8B-B14F-4D97-AF65-F5344CB8AC3E}">
        <p14:creationId xmlns:p14="http://schemas.microsoft.com/office/powerpoint/2010/main" val="246741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ertical large photo">
    <p:spTree>
      <p:nvGrpSpPr>
        <p:cNvPr id="1" name=""/>
        <p:cNvGrpSpPr/>
        <p:nvPr/>
      </p:nvGrpSpPr>
      <p:grpSpPr>
        <a:xfrm>
          <a:off x="0" y="0"/>
          <a:ext cx="0" cy="0"/>
          <a:chOff x="0" y="0"/>
          <a:chExt cx="0" cy="0"/>
        </a:xfrm>
      </p:grpSpPr>
      <p:sp>
        <p:nvSpPr>
          <p:cNvPr id="9" name="Title">
            <a:extLst>
              <a:ext uri="{FF2B5EF4-FFF2-40B4-BE49-F238E27FC236}">
                <a16:creationId xmlns:a16="http://schemas.microsoft.com/office/drawing/2014/main" id="{845D2855-4BDC-2949-A7F8-15C653BAFD76}"/>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6" name="Subtitle">
            <a:extLst>
              <a:ext uri="{FF2B5EF4-FFF2-40B4-BE49-F238E27FC236}">
                <a16:creationId xmlns:a16="http://schemas.microsoft.com/office/drawing/2014/main" id="{73F8CCE4-3BC7-E04F-94AE-1C9657EF5270}"/>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4" name="Photo"/>
          <p:cNvSpPr>
            <a:spLocks noGrp="1"/>
          </p:cNvSpPr>
          <p:nvPr>
            <p:ph type="pic" sz="quarter" idx="11" hasCustomPrompt="1"/>
          </p:nvPr>
        </p:nvSpPr>
        <p:spPr>
          <a:xfrm>
            <a:off x="2539364" y="0"/>
            <a:ext cx="6604635" cy="5143500"/>
          </a:xfrm>
          <a:prstGeom prst="rect">
            <a:avLst/>
          </a:prstGeom>
        </p:spPr>
        <p:txBody>
          <a:bodyPr vert="horz"/>
          <a:lstStyle>
            <a:lvl1pPr marL="0" indent="0">
              <a:buNone/>
              <a:defRPr sz="1800" baseline="0"/>
            </a:lvl1pPr>
          </a:lstStyle>
          <a:p>
            <a:r>
              <a:rPr lang="en-US" dirty="0"/>
              <a:t>Click icon to add image or drag and drop image to placeholder</a:t>
            </a:r>
          </a:p>
        </p:txBody>
      </p:sp>
      <p:sp>
        <p:nvSpPr>
          <p:cNvPr id="8" name="Source">
            <a:extLst>
              <a:ext uri="{FF2B5EF4-FFF2-40B4-BE49-F238E27FC236}">
                <a16:creationId xmlns:a16="http://schemas.microsoft.com/office/drawing/2014/main" id="{904D3AB3-06BD-EC46-AEC4-64AAD3E51B9D}"/>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2" name="Slide Number">
            <a:extLst>
              <a:ext uri="{FF2B5EF4-FFF2-40B4-BE49-F238E27FC236}">
                <a16:creationId xmlns:a16="http://schemas.microsoft.com/office/drawing/2014/main" id="{C17433F5-B937-B647-A06F-CB66175E77BC}"/>
              </a:ext>
            </a:extLst>
          </p:cNvPr>
          <p:cNvSpPr>
            <a:spLocks noGrp="1"/>
          </p:cNvSpPr>
          <p:nvPr>
            <p:ph type="sldNum" sz="quarter" idx="15"/>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23533936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ticle bullet">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6" name="Box"/>
          <p:cNvSpPr>
            <a:spLocks noGrp="1"/>
          </p:cNvSpPr>
          <p:nvPr>
            <p:ph idx="1" hasCustomPrompt="1"/>
          </p:nvPr>
        </p:nvSpPr>
        <p:spPr>
          <a:xfrm>
            <a:off x="2660810" y="133351"/>
            <a:ext cx="6352855" cy="4453388"/>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8" name="Source">
            <a:extLst>
              <a:ext uri="{FF2B5EF4-FFF2-40B4-BE49-F238E27FC236}">
                <a16:creationId xmlns:a16="http://schemas.microsoft.com/office/drawing/2014/main" id="{927F2F75-61C2-7F4D-B62A-0F7C84901C38}"/>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30B9C482-9F3A-D44D-B933-0895BD3D6A85}"/>
              </a:ext>
            </a:extLst>
          </p:cNvPr>
          <p:cNvSpPr>
            <a:spLocks noGrp="1"/>
          </p:cNvSpPr>
          <p:nvPr>
            <p:ph type="sldNum" sz="quarter" idx="15"/>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165186517"/>
      </p:ext>
    </p:extLst>
  </p:cSld>
  <p:clrMapOvr>
    <a:masterClrMapping/>
  </p:clrMapOvr>
  <p:extLst>
    <p:ext uri="{DCECCB84-F9BA-43D5-87BE-67443E8EF086}">
      <p15:sldGuideLst xmlns:p15="http://schemas.microsoft.com/office/powerpoint/2012/main">
        <p15:guide id="1" orient="horz" pos="2940" userDrawn="1">
          <p15:clr>
            <a:srgbClr val="FBAE40"/>
          </p15:clr>
        </p15:guide>
        <p15:guide id="2" pos="3674"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verticle bullet top caption">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7" name="Caption">
            <a:extLst>
              <a:ext uri="{FF2B5EF4-FFF2-40B4-BE49-F238E27FC236}">
                <a16:creationId xmlns:a16="http://schemas.microsoft.com/office/drawing/2014/main" id="{BF0B0AC2-CB02-3441-9CFB-637D27B1BC44}"/>
              </a:ext>
            </a:extLst>
          </p:cNvPr>
          <p:cNvSpPr>
            <a:spLocks noGrp="1"/>
          </p:cNvSpPr>
          <p:nvPr>
            <p:ph type="body" sz="quarter" idx="17" hasCustomPrompt="1"/>
          </p:nvPr>
        </p:nvSpPr>
        <p:spPr>
          <a:xfrm>
            <a:off x="2660810" y="133350"/>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subtitle</a:t>
            </a:r>
          </a:p>
        </p:txBody>
      </p:sp>
      <p:sp>
        <p:nvSpPr>
          <p:cNvPr id="6" name="Box"/>
          <p:cNvSpPr>
            <a:spLocks noGrp="1"/>
          </p:cNvSpPr>
          <p:nvPr>
            <p:ph idx="1" hasCustomPrompt="1"/>
          </p:nvPr>
        </p:nvSpPr>
        <p:spPr>
          <a:xfrm>
            <a:off x="2660810" y="615462"/>
            <a:ext cx="6352855" cy="3971274"/>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Source">
            <a:extLst>
              <a:ext uri="{FF2B5EF4-FFF2-40B4-BE49-F238E27FC236}">
                <a16:creationId xmlns:a16="http://schemas.microsoft.com/office/drawing/2014/main" id="{36165B48-FFD2-4145-8F08-E540D52C377E}"/>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44011FEB-98C2-574D-A4C2-E73E660161CC}"/>
              </a:ext>
            </a:extLst>
          </p:cNvPr>
          <p:cNvSpPr>
            <a:spLocks noGrp="1"/>
          </p:cNvSpPr>
          <p:nvPr>
            <p:ph type="sldNum" sz="quarter" idx="1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770756452"/>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verticle bullet bottom caption">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6" name="Box"/>
          <p:cNvSpPr>
            <a:spLocks noGrp="1"/>
          </p:cNvSpPr>
          <p:nvPr>
            <p:ph idx="1" hasCustomPrompt="1"/>
          </p:nvPr>
        </p:nvSpPr>
        <p:spPr>
          <a:xfrm>
            <a:off x="2660810" y="133350"/>
            <a:ext cx="6352855" cy="4046855"/>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Caption">
            <a:extLst>
              <a:ext uri="{FF2B5EF4-FFF2-40B4-BE49-F238E27FC236}">
                <a16:creationId xmlns:a16="http://schemas.microsoft.com/office/drawing/2014/main" id="{170E650C-7BC4-504B-B5E1-CD2B065D7BE1}"/>
              </a:ext>
            </a:extLst>
          </p:cNvPr>
          <p:cNvSpPr>
            <a:spLocks noGrp="1"/>
          </p:cNvSpPr>
          <p:nvPr>
            <p:ph type="body" sz="quarter" idx="17" hasCustomPrompt="1"/>
          </p:nvPr>
        </p:nvSpPr>
        <p:spPr>
          <a:xfrm>
            <a:off x="2660810" y="4200659"/>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caption</a:t>
            </a:r>
          </a:p>
        </p:txBody>
      </p:sp>
      <p:sp>
        <p:nvSpPr>
          <p:cNvPr id="11" name="Source">
            <a:extLst>
              <a:ext uri="{FF2B5EF4-FFF2-40B4-BE49-F238E27FC236}">
                <a16:creationId xmlns:a16="http://schemas.microsoft.com/office/drawing/2014/main" id="{C9DCADE6-0E0E-FA47-818D-FA310DA4562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D7810D85-70E0-A244-91F9-3B441F4C644C}"/>
              </a:ext>
            </a:extLst>
          </p:cNvPr>
          <p:cNvSpPr>
            <a:spLocks noGrp="1"/>
          </p:cNvSpPr>
          <p:nvPr>
            <p:ph type="sldNum" sz="quarter" idx="1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55545132"/>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erticle bullet 2 col">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3106944" cy="445339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3" name="Box">
            <a:extLst>
              <a:ext uri="{FF2B5EF4-FFF2-40B4-BE49-F238E27FC236}">
                <a16:creationId xmlns:a16="http://schemas.microsoft.com/office/drawing/2014/main" id="{FEBC8032-C187-4042-83C3-7E9A8BC37CEF}"/>
              </a:ext>
            </a:extLst>
          </p:cNvPr>
          <p:cNvSpPr>
            <a:spLocks noGrp="1"/>
          </p:cNvSpPr>
          <p:nvPr>
            <p:ph idx="20" hasCustomPrompt="1"/>
          </p:nvPr>
        </p:nvSpPr>
        <p:spPr>
          <a:xfrm>
            <a:off x="5906393" y="133349"/>
            <a:ext cx="3106944" cy="445339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4" name="Source">
            <a:extLst>
              <a:ext uri="{FF2B5EF4-FFF2-40B4-BE49-F238E27FC236}">
                <a16:creationId xmlns:a16="http://schemas.microsoft.com/office/drawing/2014/main" id="{09381382-8F19-FB4E-BF17-77735A328C5D}"/>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0E449127-7A5A-2B4F-AF5F-1185952D7945}"/>
              </a:ext>
            </a:extLst>
          </p:cNvPr>
          <p:cNvSpPr>
            <a:spLocks noGrp="1"/>
          </p:cNvSpPr>
          <p:nvPr>
            <p:ph type="sldNum" sz="quarter" idx="21"/>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956670181"/>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erticle bullet 2 col top captions">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1" name="Caption">
            <a:extLst>
              <a:ext uri="{FF2B5EF4-FFF2-40B4-BE49-F238E27FC236}">
                <a16:creationId xmlns:a16="http://schemas.microsoft.com/office/drawing/2014/main" id="{869B4F58-4CDC-2144-927E-9EA537048354}"/>
              </a:ext>
            </a:extLst>
          </p:cNvPr>
          <p:cNvSpPr>
            <a:spLocks noGrp="1"/>
          </p:cNvSpPr>
          <p:nvPr>
            <p:ph type="body" sz="quarter" idx="17" hasCustomPrompt="1"/>
          </p:nvPr>
        </p:nvSpPr>
        <p:spPr>
          <a:xfrm>
            <a:off x="2660810" y="133350"/>
            <a:ext cx="310694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caption</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615464"/>
            <a:ext cx="3106944" cy="3971276"/>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4" name="Caption">
            <a:extLst>
              <a:ext uri="{FF2B5EF4-FFF2-40B4-BE49-F238E27FC236}">
                <a16:creationId xmlns:a16="http://schemas.microsoft.com/office/drawing/2014/main" id="{B674A30E-6509-0A40-92D9-053CCD45D384}"/>
              </a:ext>
            </a:extLst>
          </p:cNvPr>
          <p:cNvSpPr>
            <a:spLocks noGrp="1"/>
          </p:cNvSpPr>
          <p:nvPr>
            <p:ph type="body" sz="quarter" idx="21" hasCustomPrompt="1"/>
          </p:nvPr>
        </p:nvSpPr>
        <p:spPr>
          <a:xfrm>
            <a:off x="5906393" y="133350"/>
            <a:ext cx="310694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caption</a:t>
            </a:r>
          </a:p>
        </p:txBody>
      </p:sp>
      <p:sp>
        <p:nvSpPr>
          <p:cNvPr id="13" name="Box">
            <a:extLst>
              <a:ext uri="{FF2B5EF4-FFF2-40B4-BE49-F238E27FC236}">
                <a16:creationId xmlns:a16="http://schemas.microsoft.com/office/drawing/2014/main" id="{FEBC8032-C187-4042-83C3-7E9A8BC37CEF}"/>
              </a:ext>
            </a:extLst>
          </p:cNvPr>
          <p:cNvSpPr>
            <a:spLocks noGrp="1"/>
          </p:cNvSpPr>
          <p:nvPr>
            <p:ph idx="20" hasCustomPrompt="1"/>
          </p:nvPr>
        </p:nvSpPr>
        <p:spPr>
          <a:xfrm>
            <a:off x="5906393" y="615463"/>
            <a:ext cx="3106944" cy="3971276"/>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5" name="Source">
            <a:extLst>
              <a:ext uri="{FF2B5EF4-FFF2-40B4-BE49-F238E27FC236}">
                <a16:creationId xmlns:a16="http://schemas.microsoft.com/office/drawing/2014/main" id="{6317246C-0721-764A-A9F2-B4C69CFB3AE0}"/>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50C1AADE-E6C0-904B-9516-1E7498EA3F8E}"/>
              </a:ext>
            </a:extLst>
          </p:cNvPr>
          <p:cNvSpPr>
            <a:spLocks noGrp="1"/>
          </p:cNvSpPr>
          <p:nvPr>
            <p:ph type="sldNum" sz="quarter" idx="22"/>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542705514"/>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verticle bullet 2 col bottom captions">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3106944" cy="3981452"/>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3" name="Box">
            <a:extLst>
              <a:ext uri="{FF2B5EF4-FFF2-40B4-BE49-F238E27FC236}">
                <a16:creationId xmlns:a16="http://schemas.microsoft.com/office/drawing/2014/main" id="{FEBC8032-C187-4042-83C3-7E9A8BC37CEF}"/>
              </a:ext>
            </a:extLst>
          </p:cNvPr>
          <p:cNvSpPr>
            <a:spLocks noGrp="1"/>
          </p:cNvSpPr>
          <p:nvPr>
            <p:ph idx="20" hasCustomPrompt="1"/>
          </p:nvPr>
        </p:nvSpPr>
        <p:spPr>
          <a:xfrm>
            <a:off x="5906393" y="133349"/>
            <a:ext cx="3106944" cy="3981452"/>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5C39C08A-4462-C44E-A880-B694B5192231}"/>
              </a:ext>
            </a:extLst>
          </p:cNvPr>
          <p:cNvSpPr>
            <a:spLocks noGrp="1"/>
          </p:cNvSpPr>
          <p:nvPr>
            <p:ph type="body" sz="quarter" idx="17" hasCustomPrompt="1"/>
          </p:nvPr>
        </p:nvSpPr>
        <p:spPr>
          <a:xfrm>
            <a:off x="2660810" y="4190431"/>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caption</a:t>
            </a:r>
          </a:p>
        </p:txBody>
      </p:sp>
      <p:sp>
        <p:nvSpPr>
          <p:cNvPr id="14" name="Source">
            <a:extLst>
              <a:ext uri="{FF2B5EF4-FFF2-40B4-BE49-F238E27FC236}">
                <a16:creationId xmlns:a16="http://schemas.microsoft.com/office/drawing/2014/main" id="{09F910CD-F8FA-F649-9583-4256CE0EB7AD}"/>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90221ECA-E1AF-124D-9390-96DEA33D7569}"/>
              </a:ext>
            </a:extLst>
          </p:cNvPr>
          <p:cNvSpPr>
            <a:spLocks noGrp="1"/>
          </p:cNvSpPr>
          <p:nvPr>
            <p:ph type="sldNum" sz="quarter" idx="21"/>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4188945956"/>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 bottom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Box"/>
          <p:cNvSpPr>
            <a:spLocks noGrp="1"/>
          </p:cNvSpPr>
          <p:nvPr>
            <p:ph idx="13" hasCustomPrompt="1"/>
          </p:nvPr>
        </p:nvSpPr>
        <p:spPr>
          <a:xfrm>
            <a:off x="149314" y="1198878"/>
            <a:ext cx="4379420" cy="339447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0" name="Caption">
            <a:extLst>
              <a:ext uri="{FF2B5EF4-FFF2-40B4-BE49-F238E27FC236}">
                <a16:creationId xmlns:a16="http://schemas.microsoft.com/office/drawing/2014/main" id="{8B37B293-A260-7A40-879C-C745FD04AF7A}"/>
              </a:ext>
            </a:extLst>
          </p:cNvPr>
          <p:cNvSpPr>
            <a:spLocks noGrp="1"/>
          </p:cNvSpPr>
          <p:nvPr>
            <p:ph type="body" sz="quarter" idx="17" hasCustomPrompt="1"/>
          </p:nvPr>
        </p:nvSpPr>
        <p:spPr>
          <a:xfrm>
            <a:off x="141692" y="4141343"/>
            <a:ext cx="438912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p:cNvSpPr>
            <a:spLocks noGrp="1"/>
          </p:cNvSpPr>
          <p:nvPr>
            <p:ph idx="12" hasCustomPrompt="1"/>
          </p:nvPr>
        </p:nvSpPr>
        <p:spPr>
          <a:xfrm>
            <a:off x="4615267" y="1200150"/>
            <a:ext cx="4376334" cy="339320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E1366CE7-594B-2C44-9137-C4F594D4D4DD}"/>
              </a:ext>
            </a:extLst>
          </p:cNvPr>
          <p:cNvSpPr>
            <a:spLocks noGrp="1"/>
          </p:cNvSpPr>
          <p:nvPr>
            <p:ph type="body" sz="quarter" idx="18" hasCustomPrompt="1"/>
          </p:nvPr>
        </p:nvSpPr>
        <p:spPr>
          <a:xfrm>
            <a:off x="4615266" y="4142501"/>
            <a:ext cx="437633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27E2FAF6-E048-FA43-85A3-66709CDB3F58}"/>
              </a:ext>
            </a:extLst>
          </p:cNvPr>
          <p:cNvSpPr>
            <a:spLocks noGrp="1"/>
          </p:cNvSpPr>
          <p:nvPr>
            <p:ph type="sldNum" sz="quarter" idx="19"/>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5422178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erticle bullet 2 col wide">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635508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4" name="Box">
            <a:extLst>
              <a:ext uri="{FF2B5EF4-FFF2-40B4-BE49-F238E27FC236}">
                <a16:creationId xmlns:a16="http://schemas.microsoft.com/office/drawing/2014/main" id="{10DBC93F-DCA9-E145-9D20-F57AF65E7EE5}"/>
              </a:ext>
            </a:extLst>
          </p:cNvPr>
          <p:cNvSpPr>
            <a:spLocks noGrp="1"/>
          </p:cNvSpPr>
          <p:nvPr>
            <p:ph idx="20" hasCustomPrompt="1"/>
          </p:nvPr>
        </p:nvSpPr>
        <p:spPr>
          <a:xfrm>
            <a:off x="2652394" y="2405758"/>
            <a:ext cx="635508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5" name="Source">
            <a:extLst>
              <a:ext uri="{FF2B5EF4-FFF2-40B4-BE49-F238E27FC236}">
                <a16:creationId xmlns:a16="http://schemas.microsoft.com/office/drawing/2014/main" id="{021AEA16-6280-1349-9E46-7DC0644E7B1B}"/>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DAAC521-DAD1-2745-8E38-B6A04E6F5582}"/>
              </a:ext>
            </a:extLst>
          </p:cNvPr>
          <p:cNvSpPr>
            <a:spLocks noGrp="1"/>
          </p:cNvSpPr>
          <p:nvPr>
            <p:ph type="sldNum" sz="quarter" idx="21"/>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273077340"/>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verticle bullet 4 box wide">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1" name="Caption">
            <a:extLst>
              <a:ext uri="{FF2B5EF4-FFF2-40B4-BE49-F238E27FC236}">
                <a16:creationId xmlns:a16="http://schemas.microsoft.com/office/drawing/2014/main" id="{1811B59D-59EF-5247-8ADB-C36870F5EC15}"/>
              </a:ext>
            </a:extLst>
          </p:cNvPr>
          <p:cNvSpPr>
            <a:spLocks noGrp="1"/>
          </p:cNvSpPr>
          <p:nvPr>
            <p:ph type="body" sz="quarter" idx="17" hasCustomPrompt="1"/>
          </p:nvPr>
        </p:nvSpPr>
        <p:spPr>
          <a:xfrm>
            <a:off x="2660810" y="133350"/>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subtitle</a:t>
            </a:r>
          </a:p>
        </p:txBody>
      </p:sp>
      <p:sp>
        <p:nvSpPr>
          <p:cNvPr id="13" name="Box">
            <a:extLst>
              <a:ext uri="{FF2B5EF4-FFF2-40B4-BE49-F238E27FC236}">
                <a16:creationId xmlns:a16="http://schemas.microsoft.com/office/drawing/2014/main" id="{82EB0AC5-E134-2F40-B272-685BB281E1BE}"/>
              </a:ext>
            </a:extLst>
          </p:cNvPr>
          <p:cNvSpPr>
            <a:spLocks noGrp="1"/>
          </p:cNvSpPr>
          <p:nvPr>
            <p:ph idx="1" hasCustomPrompt="1"/>
          </p:nvPr>
        </p:nvSpPr>
        <p:spPr>
          <a:xfrm>
            <a:off x="2660810" y="615462"/>
            <a:ext cx="6352855" cy="1691333"/>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6" name="Caption">
            <a:extLst>
              <a:ext uri="{FF2B5EF4-FFF2-40B4-BE49-F238E27FC236}">
                <a16:creationId xmlns:a16="http://schemas.microsoft.com/office/drawing/2014/main" id="{CA123584-3F6D-784C-9E4F-8CA6F5BBC326}"/>
              </a:ext>
            </a:extLst>
          </p:cNvPr>
          <p:cNvSpPr>
            <a:spLocks noGrp="1"/>
          </p:cNvSpPr>
          <p:nvPr>
            <p:ph type="body" sz="quarter" idx="25" hasCustomPrompt="1"/>
          </p:nvPr>
        </p:nvSpPr>
        <p:spPr>
          <a:xfrm>
            <a:off x="2656330" y="2424160"/>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subtitle</a:t>
            </a:r>
          </a:p>
        </p:txBody>
      </p:sp>
      <p:sp>
        <p:nvSpPr>
          <p:cNvPr id="17" name="Box">
            <a:extLst>
              <a:ext uri="{FF2B5EF4-FFF2-40B4-BE49-F238E27FC236}">
                <a16:creationId xmlns:a16="http://schemas.microsoft.com/office/drawing/2014/main" id="{C312117C-C727-D846-8F0B-47CFFD132198}"/>
              </a:ext>
            </a:extLst>
          </p:cNvPr>
          <p:cNvSpPr>
            <a:spLocks noGrp="1"/>
          </p:cNvSpPr>
          <p:nvPr>
            <p:ph idx="23" hasCustomPrompt="1"/>
          </p:nvPr>
        </p:nvSpPr>
        <p:spPr>
          <a:xfrm>
            <a:off x="2645955" y="2900920"/>
            <a:ext cx="6355080" cy="1691332"/>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5" name="Source">
            <a:extLst>
              <a:ext uri="{FF2B5EF4-FFF2-40B4-BE49-F238E27FC236}">
                <a16:creationId xmlns:a16="http://schemas.microsoft.com/office/drawing/2014/main" id="{09DAFD96-322A-954E-B591-9667275294F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02ACC24-737E-E64D-838D-6C60EB302B1E}"/>
              </a:ext>
            </a:extLst>
          </p:cNvPr>
          <p:cNvSpPr>
            <a:spLocks noGrp="1"/>
          </p:cNvSpPr>
          <p:nvPr>
            <p:ph type="sldNum" sz="quarter" idx="24"/>
          </p:nvPr>
        </p:nvSpPr>
        <p:spPr/>
        <p:txBody>
          <a:bodyPr/>
          <a:lstStyle/>
          <a:p>
            <a:fld id="{8ABDC324-684B-9C44-A484-D2B69E2467CF}" type="slidenum">
              <a:rPr lang="en-US" smtClean="0"/>
              <a:pPr/>
              <a:t>‹#›</a:t>
            </a:fld>
            <a:endParaRPr lang="en-US" dirty="0"/>
          </a:p>
        </p:txBody>
      </p:sp>
    </p:spTree>
    <p:extLst>
      <p:ext uri="{BB962C8B-B14F-4D97-AF65-F5344CB8AC3E}">
        <p14:creationId xmlns:p14="http://schemas.microsoft.com/office/powerpoint/2010/main" val="150933817"/>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verticle bullet 2 col wide">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0" name="Caption">
            <a:extLst>
              <a:ext uri="{FF2B5EF4-FFF2-40B4-BE49-F238E27FC236}">
                <a16:creationId xmlns:a16="http://schemas.microsoft.com/office/drawing/2014/main" id="{8FC52B27-8752-6142-B35B-9B69B01A006F}"/>
              </a:ext>
            </a:extLst>
          </p:cNvPr>
          <p:cNvSpPr>
            <a:spLocks noGrp="1"/>
          </p:cNvSpPr>
          <p:nvPr>
            <p:ph type="body" sz="quarter" idx="17" hasCustomPrompt="1"/>
          </p:nvPr>
        </p:nvSpPr>
        <p:spPr>
          <a:xfrm>
            <a:off x="2660810" y="133350"/>
            <a:ext cx="6352855" cy="386080"/>
          </a:xfrm>
          <a:prstGeom prst="rect">
            <a:avLst/>
          </a:prstGeom>
          <a:solidFill>
            <a:srgbClr val="418EDF">
              <a:alpha val="40000"/>
            </a:srgbClr>
          </a:solidFill>
          <a:ln>
            <a:noFill/>
          </a:ln>
        </p:spPr>
        <p:txBody>
          <a:bodyPr vert="horz" anchor="ctr"/>
          <a:lstStyle>
            <a:lvl1pPr marL="0" indent="0" algn="ctr">
              <a:buNone/>
              <a:defRPr sz="1400" baseline="0">
                <a:latin typeface="Georgia" panose="02040502050405020303" pitchFamily="18" charset="0"/>
              </a:defRPr>
            </a:lvl1pPr>
            <a:lvl2pPr marL="457200" indent="0">
              <a:buNone/>
              <a:defRPr/>
            </a:lvl2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606972"/>
            <a:ext cx="6355080" cy="1940147"/>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4" name="Box">
            <a:extLst>
              <a:ext uri="{FF2B5EF4-FFF2-40B4-BE49-F238E27FC236}">
                <a16:creationId xmlns:a16="http://schemas.microsoft.com/office/drawing/2014/main" id="{10DBC93F-DCA9-E145-9D20-F57AF65E7EE5}"/>
              </a:ext>
            </a:extLst>
          </p:cNvPr>
          <p:cNvSpPr>
            <a:spLocks noGrp="1"/>
          </p:cNvSpPr>
          <p:nvPr>
            <p:ph idx="20" hasCustomPrompt="1"/>
          </p:nvPr>
        </p:nvSpPr>
        <p:spPr>
          <a:xfrm>
            <a:off x="2652394" y="2659292"/>
            <a:ext cx="6355080" cy="1940147"/>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5" name="Source">
            <a:extLst>
              <a:ext uri="{FF2B5EF4-FFF2-40B4-BE49-F238E27FC236}">
                <a16:creationId xmlns:a16="http://schemas.microsoft.com/office/drawing/2014/main" id="{021AEA16-6280-1349-9E46-7DC0644E7B1B}"/>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DAAC521-DAD1-2745-8E38-B6A04E6F5582}"/>
              </a:ext>
            </a:extLst>
          </p:cNvPr>
          <p:cNvSpPr>
            <a:spLocks noGrp="1"/>
          </p:cNvSpPr>
          <p:nvPr>
            <p:ph type="sldNum" sz="quarter" idx="21"/>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286650179"/>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erticle bullet 2 col stacked top">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3106943"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1" name="Box">
            <a:extLst>
              <a:ext uri="{FF2B5EF4-FFF2-40B4-BE49-F238E27FC236}">
                <a16:creationId xmlns:a16="http://schemas.microsoft.com/office/drawing/2014/main" id="{5E4AB30B-0FD2-6B48-B41C-7A5D8D919019}"/>
              </a:ext>
            </a:extLst>
          </p:cNvPr>
          <p:cNvSpPr>
            <a:spLocks noGrp="1"/>
          </p:cNvSpPr>
          <p:nvPr>
            <p:ph idx="21" hasCustomPrompt="1"/>
          </p:nvPr>
        </p:nvSpPr>
        <p:spPr>
          <a:xfrm>
            <a:off x="5911678" y="133350"/>
            <a:ext cx="3106943"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0" name="Box">
            <a:extLst>
              <a:ext uri="{FF2B5EF4-FFF2-40B4-BE49-F238E27FC236}">
                <a16:creationId xmlns:a16="http://schemas.microsoft.com/office/drawing/2014/main" id="{7D2094D8-727F-884C-B534-4721A403446C}"/>
              </a:ext>
            </a:extLst>
          </p:cNvPr>
          <p:cNvSpPr>
            <a:spLocks noGrp="1"/>
          </p:cNvSpPr>
          <p:nvPr>
            <p:ph idx="20" hasCustomPrompt="1"/>
          </p:nvPr>
        </p:nvSpPr>
        <p:spPr>
          <a:xfrm>
            <a:off x="2652394" y="2405758"/>
            <a:ext cx="635508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6" name="Source">
            <a:extLst>
              <a:ext uri="{FF2B5EF4-FFF2-40B4-BE49-F238E27FC236}">
                <a16:creationId xmlns:a16="http://schemas.microsoft.com/office/drawing/2014/main" id="{C7A9D561-E47D-9647-95B7-65C3DD45AA5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C2DEE139-40C3-C149-A025-3CC8CB95B784}"/>
              </a:ext>
            </a:extLst>
          </p:cNvPr>
          <p:cNvSpPr>
            <a:spLocks noGrp="1"/>
          </p:cNvSpPr>
          <p:nvPr>
            <p:ph type="sldNum" sz="quarter" idx="22"/>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4176886777"/>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erticle bullet 2 col stacked bottom">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635508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0" name="Box">
            <a:extLst>
              <a:ext uri="{FF2B5EF4-FFF2-40B4-BE49-F238E27FC236}">
                <a16:creationId xmlns:a16="http://schemas.microsoft.com/office/drawing/2014/main" id="{7D2094D8-727F-884C-B534-4721A403446C}"/>
              </a:ext>
            </a:extLst>
          </p:cNvPr>
          <p:cNvSpPr>
            <a:spLocks noGrp="1"/>
          </p:cNvSpPr>
          <p:nvPr>
            <p:ph idx="20" hasCustomPrompt="1"/>
          </p:nvPr>
        </p:nvSpPr>
        <p:spPr>
          <a:xfrm>
            <a:off x="2652394" y="2405758"/>
            <a:ext cx="3113406"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3" name="Box">
            <a:extLst>
              <a:ext uri="{FF2B5EF4-FFF2-40B4-BE49-F238E27FC236}">
                <a16:creationId xmlns:a16="http://schemas.microsoft.com/office/drawing/2014/main" id="{616E69F8-6862-C642-934F-74BF0576856F}"/>
              </a:ext>
            </a:extLst>
          </p:cNvPr>
          <p:cNvSpPr>
            <a:spLocks noGrp="1"/>
          </p:cNvSpPr>
          <p:nvPr>
            <p:ph idx="21" hasCustomPrompt="1"/>
          </p:nvPr>
        </p:nvSpPr>
        <p:spPr>
          <a:xfrm>
            <a:off x="5894068" y="2405758"/>
            <a:ext cx="3113406"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6" name="Source">
            <a:extLst>
              <a:ext uri="{FF2B5EF4-FFF2-40B4-BE49-F238E27FC236}">
                <a16:creationId xmlns:a16="http://schemas.microsoft.com/office/drawing/2014/main" id="{C7A9D561-E47D-9647-95B7-65C3DD45AA5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19DA7242-61BC-2648-A081-C49539DD22CC}"/>
              </a:ext>
            </a:extLst>
          </p:cNvPr>
          <p:cNvSpPr>
            <a:spLocks noGrp="1"/>
          </p:cNvSpPr>
          <p:nvPr>
            <p:ph type="sldNum" sz="quarter" idx="22"/>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485018487"/>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verticle bullet 4 box">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1" y="133350"/>
            <a:ext cx="3106943"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4" name="Box">
            <a:extLst>
              <a:ext uri="{FF2B5EF4-FFF2-40B4-BE49-F238E27FC236}">
                <a16:creationId xmlns:a16="http://schemas.microsoft.com/office/drawing/2014/main" id="{10DBC93F-DCA9-E145-9D20-F57AF65E7EE5}"/>
              </a:ext>
            </a:extLst>
          </p:cNvPr>
          <p:cNvSpPr>
            <a:spLocks noGrp="1"/>
          </p:cNvSpPr>
          <p:nvPr>
            <p:ph idx="20" hasCustomPrompt="1"/>
          </p:nvPr>
        </p:nvSpPr>
        <p:spPr>
          <a:xfrm>
            <a:off x="2652394" y="2405759"/>
            <a:ext cx="311536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1" name="Box">
            <a:extLst>
              <a:ext uri="{FF2B5EF4-FFF2-40B4-BE49-F238E27FC236}">
                <a16:creationId xmlns:a16="http://schemas.microsoft.com/office/drawing/2014/main" id="{5E4AB30B-0FD2-6B48-B41C-7A5D8D919019}"/>
              </a:ext>
            </a:extLst>
          </p:cNvPr>
          <p:cNvSpPr>
            <a:spLocks noGrp="1"/>
          </p:cNvSpPr>
          <p:nvPr>
            <p:ph idx="21" hasCustomPrompt="1"/>
          </p:nvPr>
        </p:nvSpPr>
        <p:spPr>
          <a:xfrm>
            <a:off x="5905328" y="133350"/>
            <a:ext cx="3106943"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3" name="Box">
            <a:extLst>
              <a:ext uri="{FF2B5EF4-FFF2-40B4-BE49-F238E27FC236}">
                <a16:creationId xmlns:a16="http://schemas.microsoft.com/office/drawing/2014/main" id="{42458099-3A90-C247-84C6-E7D22E142591}"/>
              </a:ext>
            </a:extLst>
          </p:cNvPr>
          <p:cNvSpPr>
            <a:spLocks noGrp="1"/>
          </p:cNvSpPr>
          <p:nvPr>
            <p:ph idx="22" hasCustomPrompt="1"/>
          </p:nvPr>
        </p:nvSpPr>
        <p:spPr>
          <a:xfrm>
            <a:off x="5892627" y="2405758"/>
            <a:ext cx="3108960" cy="2193681"/>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5" name="Source">
            <a:extLst>
              <a:ext uri="{FF2B5EF4-FFF2-40B4-BE49-F238E27FC236}">
                <a16:creationId xmlns:a16="http://schemas.microsoft.com/office/drawing/2014/main" id="{09DAFD96-322A-954E-B591-9667275294F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DD9C25E2-854F-494E-B9A7-115E3C7AA053}"/>
              </a:ext>
            </a:extLst>
          </p:cNvPr>
          <p:cNvSpPr>
            <a:spLocks noGrp="1"/>
          </p:cNvSpPr>
          <p:nvPr>
            <p:ph type="sldNum" sz="quarter" idx="23"/>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517792715"/>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verticle bullet 4 box wide">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BEB118F3-18F1-3D4F-8875-6DEF12C4AF7E}"/>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9" name="Subtitle">
            <a:extLst>
              <a:ext uri="{FF2B5EF4-FFF2-40B4-BE49-F238E27FC236}">
                <a16:creationId xmlns:a16="http://schemas.microsoft.com/office/drawing/2014/main" id="{AA6D0782-790C-514E-965F-639EC2EFC43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12" name="Box">
            <a:extLst>
              <a:ext uri="{FF2B5EF4-FFF2-40B4-BE49-F238E27FC236}">
                <a16:creationId xmlns:a16="http://schemas.microsoft.com/office/drawing/2014/main" id="{64242F61-8EA4-184F-A007-5A8550FDE1B1}"/>
              </a:ext>
            </a:extLst>
          </p:cNvPr>
          <p:cNvSpPr>
            <a:spLocks noGrp="1"/>
          </p:cNvSpPr>
          <p:nvPr>
            <p:ph idx="19" hasCustomPrompt="1"/>
          </p:nvPr>
        </p:nvSpPr>
        <p:spPr>
          <a:xfrm>
            <a:off x="2660810" y="133351"/>
            <a:ext cx="6355080" cy="100584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0" name="Box">
            <a:extLst>
              <a:ext uri="{FF2B5EF4-FFF2-40B4-BE49-F238E27FC236}">
                <a16:creationId xmlns:a16="http://schemas.microsoft.com/office/drawing/2014/main" id="{6561FD89-36AF-9849-BEFA-913F923250CF}"/>
              </a:ext>
            </a:extLst>
          </p:cNvPr>
          <p:cNvSpPr>
            <a:spLocks noGrp="1"/>
          </p:cNvSpPr>
          <p:nvPr>
            <p:ph idx="21" hasCustomPrompt="1"/>
          </p:nvPr>
        </p:nvSpPr>
        <p:spPr>
          <a:xfrm>
            <a:off x="2660810" y="1284371"/>
            <a:ext cx="6355080" cy="100584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4" name="Box">
            <a:extLst>
              <a:ext uri="{FF2B5EF4-FFF2-40B4-BE49-F238E27FC236}">
                <a16:creationId xmlns:a16="http://schemas.microsoft.com/office/drawing/2014/main" id="{10DBC93F-DCA9-E145-9D20-F57AF65E7EE5}"/>
              </a:ext>
            </a:extLst>
          </p:cNvPr>
          <p:cNvSpPr>
            <a:spLocks noGrp="1"/>
          </p:cNvSpPr>
          <p:nvPr>
            <p:ph idx="20" hasCustomPrompt="1"/>
          </p:nvPr>
        </p:nvSpPr>
        <p:spPr>
          <a:xfrm>
            <a:off x="2652394" y="2435391"/>
            <a:ext cx="6355080" cy="100584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7" name="Box">
            <a:extLst>
              <a:ext uri="{FF2B5EF4-FFF2-40B4-BE49-F238E27FC236}">
                <a16:creationId xmlns:a16="http://schemas.microsoft.com/office/drawing/2014/main" id="{C312117C-C727-D846-8F0B-47CFFD132198}"/>
              </a:ext>
            </a:extLst>
          </p:cNvPr>
          <p:cNvSpPr>
            <a:spLocks noGrp="1"/>
          </p:cNvSpPr>
          <p:nvPr>
            <p:ph idx="23" hasCustomPrompt="1"/>
          </p:nvPr>
        </p:nvSpPr>
        <p:spPr>
          <a:xfrm>
            <a:off x="2645955" y="3586412"/>
            <a:ext cx="6355080" cy="1005840"/>
          </a:xfrm>
          <a:prstGeom prst="rect">
            <a:avLst/>
          </a:prstGeom>
          <a:ln w="9525" cmpd="sng">
            <a:solidFill>
              <a:srgbClr val="6CACE4">
                <a:alpha val="20000"/>
              </a:srgbClr>
            </a:solidFill>
          </a:ln>
        </p:spPr>
        <p:txBody>
          <a:bodyPr/>
          <a:lstStyle>
            <a:lvl1pPr marL="292608" indent="-292608">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spcBef>
                <a:spcPts val="0"/>
              </a:spcBef>
              <a:buClr>
                <a:srgbClr val="F98419"/>
              </a:buClr>
              <a:buSzPct val="80000"/>
              <a:buFont typeface="Arial" panose="020B0604020202020204" pitchFamily="34" charset="0"/>
              <a:buChar char="►"/>
              <a:defRPr sz="1600"/>
            </a:lvl2pPr>
            <a:lvl3pPr marL="803275" indent="-230188">
              <a:spcBef>
                <a:spcPts val="0"/>
              </a:spcBef>
              <a:buClr>
                <a:srgbClr val="F98419"/>
              </a:buClr>
              <a:buFont typeface="Arial" panose="020B0604020202020204" pitchFamily="34" charset="0"/>
              <a:buChar char="●"/>
              <a:tabLst/>
              <a:defRPr sz="1600"/>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 </a:t>
            </a:r>
          </a:p>
        </p:txBody>
      </p:sp>
      <p:sp>
        <p:nvSpPr>
          <p:cNvPr id="15" name="Source">
            <a:extLst>
              <a:ext uri="{FF2B5EF4-FFF2-40B4-BE49-F238E27FC236}">
                <a16:creationId xmlns:a16="http://schemas.microsoft.com/office/drawing/2014/main" id="{09DAFD96-322A-954E-B591-9667275294F4}"/>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02ACC24-737E-E64D-838D-6C60EB302B1E}"/>
              </a:ext>
            </a:extLst>
          </p:cNvPr>
          <p:cNvSpPr>
            <a:spLocks noGrp="1"/>
          </p:cNvSpPr>
          <p:nvPr>
            <p:ph type="sldNum" sz="quarter" idx="24"/>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2126766549"/>
      </p:ext>
    </p:extLst>
  </p:cSld>
  <p:clrMapOvr>
    <a:masterClrMapping/>
  </p:clrMapOvr>
  <p:extLst>
    <p:ext uri="{DCECCB84-F9BA-43D5-87BE-67443E8EF086}">
      <p15:sldGuideLst xmlns:p15="http://schemas.microsoft.com/office/powerpoint/2012/main">
        <p15:guide id="1" orient="horz" pos="2940">
          <p15:clr>
            <a:srgbClr val="FBAE40"/>
          </p15:clr>
        </p15:guide>
        <p15:guide id="2" pos="3674">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vertical quote">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000C02B0-5386-2149-A92A-172E36DF48A9}"/>
              </a:ext>
            </a:extLst>
          </p:cNvPr>
          <p:cNvSpPr>
            <a:spLocks noGrp="1"/>
          </p:cNvSpPr>
          <p:nvPr>
            <p:ph type="title" hasCustomPrompt="1"/>
          </p:nvPr>
        </p:nvSpPr>
        <p:spPr>
          <a:xfrm>
            <a:off x="149315" y="66526"/>
            <a:ext cx="2191563" cy="1243172"/>
          </a:xfrm>
        </p:spPr>
        <p:txBody>
          <a:bodyPr/>
          <a:lstStyle>
            <a:lvl1pPr>
              <a:defRPr>
                <a:latin typeface="Georgia" panose="02040502050405020303" pitchFamily="18" charset="0"/>
              </a:defRPr>
            </a:lvl1pPr>
          </a:lstStyle>
          <a:p>
            <a:r>
              <a:rPr lang="en-US" dirty="0"/>
              <a:t>Click to add title</a:t>
            </a:r>
          </a:p>
        </p:txBody>
      </p:sp>
      <p:sp>
        <p:nvSpPr>
          <p:cNvPr id="8" name="Subtitle">
            <a:extLst>
              <a:ext uri="{FF2B5EF4-FFF2-40B4-BE49-F238E27FC236}">
                <a16:creationId xmlns:a16="http://schemas.microsoft.com/office/drawing/2014/main" id="{1A9871A0-BF4B-744E-BDBA-A39D3EB40A6D}"/>
              </a:ext>
            </a:extLst>
          </p:cNvPr>
          <p:cNvSpPr>
            <a:spLocks noGrp="1"/>
          </p:cNvSpPr>
          <p:nvPr>
            <p:ph type="body" sz="quarter" idx="14" hasCustomPrompt="1"/>
          </p:nvPr>
        </p:nvSpPr>
        <p:spPr>
          <a:xfrm>
            <a:off x="149315" y="2900920"/>
            <a:ext cx="2191563" cy="858838"/>
          </a:xfrm>
          <a:prstGeom prst="rect">
            <a:avLst/>
          </a:prstGeom>
        </p:spPr>
        <p:txBody>
          <a:bodyPr/>
          <a:lstStyle>
            <a:lvl1pPr marL="0" indent="0">
              <a:buNone/>
              <a:defRPr sz="1600" i="1">
                <a:solidFill>
                  <a:schemeClr val="bg1"/>
                </a:solidFill>
                <a:latin typeface="Georgia" panose="02040502050405020303" pitchFamily="18" charset="0"/>
              </a:defRPr>
            </a:lvl1pPr>
            <a:lvl2pPr marL="457200" indent="0">
              <a:buNone/>
              <a:defRPr sz="1600" i="1">
                <a:solidFill>
                  <a:schemeClr val="bg1"/>
                </a:solidFill>
                <a:latin typeface="Georgia" panose="02040502050405020303" pitchFamily="18" charset="0"/>
              </a:defRPr>
            </a:lvl2pPr>
            <a:lvl3pPr marL="914400" indent="0">
              <a:buNone/>
              <a:defRPr sz="1600" i="1">
                <a:solidFill>
                  <a:schemeClr val="bg1"/>
                </a:solidFill>
                <a:latin typeface="Georgia" panose="02040502050405020303" pitchFamily="18" charset="0"/>
              </a:defRPr>
            </a:lvl3pPr>
            <a:lvl4pPr marL="1371600" indent="0">
              <a:buNone/>
              <a:defRPr sz="1600" i="1">
                <a:solidFill>
                  <a:schemeClr val="bg1"/>
                </a:solidFill>
                <a:latin typeface="Georgia" panose="02040502050405020303" pitchFamily="18" charset="0"/>
              </a:defRPr>
            </a:lvl4pPr>
            <a:lvl5pPr marL="1828800" indent="0">
              <a:buNone/>
              <a:defRPr sz="1600" i="1">
                <a:solidFill>
                  <a:schemeClr val="bg1"/>
                </a:solidFill>
                <a:latin typeface="Georgia" panose="02040502050405020303" pitchFamily="18" charset="0"/>
              </a:defRPr>
            </a:lvl5pPr>
          </a:lstStyle>
          <a:p>
            <a:pPr lvl="0"/>
            <a:r>
              <a:rPr lang="en-US" dirty="0"/>
              <a:t>Click to add subtitle</a:t>
            </a:r>
          </a:p>
        </p:txBody>
      </p:sp>
      <p:sp>
        <p:nvSpPr>
          <p:cNvPr id="6" name="Quote">
            <a:extLst>
              <a:ext uri="{FF2B5EF4-FFF2-40B4-BE49-F238E27FC236}">
                <a16:creationId xmlns:a16="http://schemas.microsoft.com/office/drawing/2014/main" id="{E125DA28-47C7-B041-953D-A1467317A640}"/>
              </a:ext>
            </a:extLst>
          </p:cNvPr>
          <p:cNvSpPr>
            <a:spLocks noGrp="1"/>
          </p:cNvSpPr>
          <p:nvPr>
            <p:ph type="body" sz="quarter" idx="11" hasCustomPrompt="1"/>
          </p:nvPr>
        </p:nvSpPr>
        <p:spPr>
          <a:xfrm>
            <a:off x="2656331" y="159477"/>
            <a:ext cx="6352855" cy="4427257"/>
          </a:xfrm>
          <a:prstGeom prst="rect">
            <a:avLst/>
          </a:prstGeom>
          <a:solidFill>
            <a:srgbClr val="418EDF">
              <a:alpha val="40000"/>
            </a:srgbClr>
          </a:solidFill>
          <a:ln>
            <a:solidFill>
              <a:schemeClr val="bg1">
                <a:lumMod val="75000"/>
              </a:schemeClr>
            </a:solidFill>
            <a:prstDash val="sysDash"/>
          </a:ln>
        </p:spPr>
        <p:txBody>
          <a:bodyPr vert="horz" anchor="ctr"/>
          <a:lstStyle>
            <a:lvl1pPr marL="0" indent="0">
              <a:spcBef>
                <a:spcPts val="2400"/>
              </a:spcBef>
              <a:buNone/>
              <a:defRPr sz="1600">
                <a:latin typeface="Georgia" panose="02040502050405020303" pitchFamily="18" charset="0"/>
                <a:cs typeface="Times New Roman"/>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quote</a:t>
            </a:r>
          </a:p>
        </p:txBody>
      </p:sp>
      <p:sp>
        <p:nvSpPr>
          <p:cNvPr id="9" name="Source">
            <a:extLst>
              <a:ext uri="{FF2B5EF4-FFF2-40B4-BE49-F238E27FC236}">
                <a16:creationId xmlns:a16="http://schemas.microsoft.com/office/drawing/2014/main" id="{CE4AE711-244E-204B-ADA0-EE357F6F001B}"/>
              </a:ext>
            </a:extLst>
          </p:cNvPr>
          <p:cNvSpPr>
            <a:spLocks noGrp="1"/>
          </p:cNvSpPr>
          <p:nvPr>
            <p:ph idx="12" hasCustomPrompt="1"/>
          </p:nvPr>
        </p:nvSpPr>
        <p:spPr>
          <a:xfrm>
            <a:off x="2656330" y="4768214"/>
            <a:ext cx="5613729"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58B849A8-504F-204C-9B64-F22FABEBAEB8}"/>
              </a:ext>
            </a:extLst>
          </p:cNvPr>
          <p:cNvSpPr>
            <a:spLocks noGrp="1"/>
          </p:cNvSpPr>
          <p:nvPr>
            <p:ph type="sldNum" sz="quarter" idx="15"/>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583714183"/>
      </p:ext>
    </p:extLst>
  </p:cSld>
  <p:clrMapOvr>
    <a:masterClrMapping/>
  </p:clrMapOvr>
  <p:extLst>
    <p:ext uri="{DCECCB84-F9BA-43D5-87BE-67443E8EF086}">
      <p15:sldGuideLst xmlns:p15="http://schemas.microsoft.com/office/powerpoint/2012/main">
        <p15:guide id="1" orient="horz" pos="2940" userDrawn="1">
          <p15:clr>
            <a:srgbClr val="FBAE40"/>
          </p15:clr>
        </p15:guide>
        <p15:guide id="2" pos="2880" userDrawn="1">
          <p15:clr>
            <a:srgbClr val="FBAE40"/>
          </p15:clr>
        </p15:guide>
        <p15:guide id="3" orient="horz" pos="84" userDrawn="1">
          <p15:clr>
            <a:srgbClr val="FBAE40"/>
          </p15:clr>
        </p15:guide>
        <p15:guide id="4" pos="5664" userDrawn="1">
          <p15:clr>
            <a:srgbClr val="FBAE40"/>
          </p15:clr>
        </p15:guide>
        <p15:guide id="5" pos="16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 table left">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0" name="Caption">
            <a:extLst>
              <a:ext uri="{FF2B5EF4-FFF2-40B4-BE49-F238E27FC236}">
                <a16:creationId xmlns:a16="http://schemas.microsoft.com/office/drawing/2014/main" id="{8B37B293-A260-7A40-879C-C745FD04AF7A}"/>
              </a:ext>
            </a:extLst>
          </p:cNvPr>
          <p:cNvSpPr>
            <a:spLocks noGrp="1"/>
          </p:cNvSpPr>
          <p:nvPr>
            <p:ph type="body" sz="quarter" idx="17" hasCustomPrompt="1"/>
          </p:nvPr>
        </p:nvSpPr>
        <p:spPr>
          <a:xfrm>
            <a:off x="141692" y="1200150"/>
            <a:ext cx="438912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8" name="Box"/>
          <p:cNvSpPr>
            <a:spLocks noGrp="1"/>
          </p:cNvSpPr>
          <p:nvPr>
            <p:ph idx="13" hasCustomPrompt="1"/>
          </p:nvPr>
        </p:nvSpPr>
        <p:spPr>
          <a:xfrm>
            <a:off x="149314" y="1732478"/>
            <a:ext cx="4379420" cy="286087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7" name="Box"/>
          <p:cNvSpPr>
            <a:spLocks noGrp="1"/>
          </p:cNvSpPr>
          <p:nvPr>
            <p:ph idx="12" hasCustomPrompt="1"/>
          </p:nvPr>
        </p:nvSpPr>
        <p:spPr>
          <a:xfrm>
            <a:off x="4615267" y="1200150"/>
            <a:ext cx="4376334" cy="339320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A99857AD-EF38-344F-9DB2-381017A53D5A}"/>
              </a:ext>
            </a:extLst>
          </p:cNvPr>
          <p:cNvSpPr>
            <a:spLocks noGrp="1"/>
          </p:cNvSpPr>
          <p:nvPr>
            <p:ph type="sldNum" sz="quarter" idx="18"/>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62702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 table right">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8" name="Box"/>
          <p:cNvSpPr>
            <a:spLocks noGrp="1"/>
          </p:cNvSpPr>
          <p:nvPr>
            <p:ph idx="13" hasCustomPrompt="1"/>
          </p:nvPr>
        </p:nvSpPr>
        <p:spPr>
          <a:xfrm>
            <a:off x="149314" y="1201308"/>
            <a:ext cx="4379420" cy="339204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E1366CE7-594B-2C44-9137-C4F594D4D4DD}"/>
              </a:ext>
            </a:extLst>
          </p:cNvPr>
          <p:cNvSpPr>
            <a:spLocks noGrp="1"/>
          </p:cNvSpPr>
          <p:nvPr>
            <p:ph type="body" sz="quarter" idx="18" hasCustomPrompt="1"/>
          </p:nvPr>
        </p:nvSpPr>
        <p:spPr>
          <a:xfrm>
            <a:off x="4615266" y="1201308"/>
            <a:ext cx="437633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p:cNvSpPr>
            <a:spLocks noGrp="1"/>
          </p:cNvSpPr>
          <p:nvPr>
            <p:ph idx="12" hasCustomPrompt="1"/>
          </p:nvPr>
        </p:nvSpPr>
        <p:spPr>
          <a:xfrm>
            <a:off x="4615267" y="1733550"/>
            <a:ext cx="4376334" cy="285980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0EA6F4E2-BACB-E94F-A7ED-E5489A75FA58}"/>
              </a:ext>
            </a:extLst>
          </p:cNvPr>
          <p:cNvSpPr>
            <a:spLocks noGrp="1"/>
          </p:cNvSpPr>
          <p:nvPr>
            <p:ph type="sldNum" sz="quarter" idx="19"/>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49693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 title and captions">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12" name="Caption">
            <a:extLst>
              <a:ext uri="{FF2B5EF4-FFF2-40B4-BE49-F238E27FC236}">
                <a16:creationId xmlns:a16="http://schemas.microsoft.com/office/drawing/2014/main" id="{4D6E7788-1BC1-BC4A-A3A3-605ED8B641AB}"/>
              </a:ext>
            </a:extLst>
          </p:cNvPr>
          <p:cNvSpPr>
            <a:spLocks noGrp="1"/>
          </p:cNvSpPr>
          <p:nvPr>
            <p:ph type="body" sz="quarter" idx="21" hasCustomPrompt="1"/>
          </p:nvPr>
        </p:nvSpPr>
        <p:spPr>
          <a:xfrm>
            <a:off x="141693" y="1200150"/>
            <a:ext cx="8849908"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8" name="Caption">
            <a:extLst>
              <a:ext uri="{FF2B5EF4-FFF2-40B4-BE49-F238E27FC236}">
                <a16:creationId xmlns:a16="http://schemas.microsoft.com/office/drawing/2014/main" id="{32AB41CC-EBC0-1C48-BE6D-CB034EC38E3C}"/>
              </a:ext>
            </a:extLst>
          </p:cNvPr>
          <p:cNvSpPr>
            <a:spLocks noGrp="1"/>
          </p:cNvSpPr>
          <p:nvPr>
            <p:ph type="body" sz="quarter" idx="15" hasCustomPrompt="1"/>
          </p:nvPr>
        </p:nvSpPr>
        <p:spPr>
          <a:xfrm>
            <a:off x="152400" y="1696073"/>
            <a:ext cx="4378412" cy="384175"/>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3" name="Box"/>
          <p:cNvSpPr>
            <a:spLocks noGrp="1"/>
          </p:cNvSpPr>
          <p:nvPr>
            <p:ph idx="1" hasCustomPrompt="1"/>
          </p:nvPr>
        </p:nvSpPr>
        <p:spPr>
          <a:xfrm>
            <a:off x="149314" y="2126479"/>
            <a:ext cx="4381414" cy="2464572"/>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A4957100-72FC-2A42-8D11-3C05EDC1A526}"/>
              </a:ext>
            </a:extLst>
          </p:cNvPr>
          <p:cNvSpPr>
            <a:spLocks noGrp="1"/>
          </p:cNvSpPr>
          <p:nvPr>
            <p:ph type="body" sz="quarter" idx="18" hasCustomPrompt="1"/>
          </p:nvPr>
        </p:nvSpPr>
        <p:spPr>
          <a:xfrm>
            <a:off x="4615266" y="1697231"/>
            <a:ext cx="4376334" cy="383017"/>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6" name="Box"/>
          <p:cNvSpPr>
            <a:spLocks noGrp="1"/>
          </p:cNvSpPr>
          <p:nvPr>
            <p:ph idx="12" hasCustomPrompt="1"/>
          </p:nvPr>
        </p:nvSpPr>
        <p:spPr>
          <a:xfrm>
            <a:off x="4610186" y="2126479"/>
            <a:ext cx="4397288" cy="2464571"/>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474625B6-927F-3845-94E5-FA6284044949}"/>
              </a:ext>
            </a:extLst>
          </p:cNvPr>
          <p:cNvSpPr>
            <a:spLocks noGrp="1"/>
          </p:cNvSpPr>
          <p:nvPr>
            <p:ph idx="16"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2537B3CC-36F5-6348-ADBA-0F2C88D56821}"/>
              </a:ext>
            </a:extLst>
          </p:cNvPr>
          <p:cNvSpPr>
            <a:spLocks noGrp="1"/>
          </p:cNvSpPr>
          <p:nvPr>
            <p:ph type="sldNum" sz="quarter" idx="20"/>
          </p:nvPr>
        </p:nvSpPr>
        <p:spPr/>
        <p:txBody>
          <a:bodyPr/>
          <a:lstStyle/>
          <a:p>
            <a:fld id="{8ABDC324-684B-9C44-A484-D2B69E2467CF}" type="slidenum">
              <a:rPr lang="en-US" smtClean="0"/>
              <a:pPr/>
              <a:t>‹#›</a:t>
            </a:fld>
            <a:endParaRPr lang="en-US" dirty="0"/>
          </a:p>
        </p:txBody>
      </p:sp>
    </p:spTree>
    <p:extLst>
      <p:ext uri="{BB962C8B-B14F-4D97-AF65-F5344CB8AC3E}">
        <p14:creationId xmlns:p14="http://schemas.microsoft.com/office/powerpoint/2010/main" val="1721262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 top captions">
    <p:bg>
      <p:bgPr>
        <a:solidFill>
          <a:srgbClr val="FFFFFF"/>
        </a:solidFill>
        <a:effectLst/>
      </p:bgPr>
    </p:bg>
    <p:spTree>
      <p:nvGrpSpPr>
        <p:cNvPr id="1" name=""/>
        <p:cNvGrpSpPr/>
        <p:nvPr/>
      </p:nvGrpSpPr>
      <p:grpSpPr>
        <a:xfrm>
          <a:off x="0" y="0"/>
          <a:ext cx="0" cy="0"/>
          <a:chOff x="0" y="0"/>
          <a:chExt cx="0" cy="0"/>
        </a:xfrm>
      </p:grpSpPr>
      <p:sp>
        <p:nvSpPr>
          <p:cNvPr id="16" name="Title"/>
          <p:cNvSpPr>
            <a:spLocks noGrp="1"/>
          </p:cNvSpPr>
          <p:nvPr>
            <p:ph type="title" hasCustomPrompt="1"/>
          </p:nvPr>
        </p:nvSpPr>
        <p:spPr>
          <a:xfrm>
            <a:off x="149313" y="53975"/>
            <a:ext cx="8858161" cy="857250"/>
          </a:xfrm>
          <a:prstGeom prst="rect">
            <a:avLst/>
          </a:prstGeom>
        </p:spPr>
        <p:txBody>
          <a:bodyPr vert="horz" lIns="91440" tIns="45720" rIns="91440" bIns="45720" rtlCol="0" anchor="ctr">
            <a:normAutofit/>
          </a:bodyPr>
          <a:lstStyle>
            <a:lvl1pPr>
              <a:defRPr baseline="0"/>
            </a:lvl1pPr>
          </a:lstStyle>
          <a:p>
            <a:r>
              <a:rPr lang="en-US" dirty="0"/>
              <a:t>Click to add slide title</a:t>
            </a:r>
          </a:p>
        </p:txBody>
      </p:sp>
      <p:sp>
        <p:nvSpPr>
          <p:cNvPr id="10" name="Caption">
            <a:extLst>
              <a:ext uri="{FF2B5EF4-FFF2-40B4-BE49-F238E27FC236}">
                <a16:creationId xmlns:a16="http://schemas.microsoft.com/office/drawing/2014/main" id="{8B37B293-A260-7A40-879C-C745FD04AF7A}"/>
              </a:ext>
            </a:extLst>
          </p:cNvPr>
          <p:cNvSpPr>
            <a:spLocks noGrp="1"/>
          </p:cNvSpPr>
          <p:nvPr>
            <p:ph type="body" sz="quarter" idx="17" hasCustomPrompt="1"/>
          </p:nvPr>
        </p:nvSpPr>
        <p:spPr>
          <a:xfrm>
            <a:off x="141692" y="1200150"/>
            <a:ext cx="4389120"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8" name="Box"/>
          <p:cNvSpPr>
            <a:spLocks noGrp="1"/>
          </p:cNvSpPr>
          <p:nvPr>
            <p:ph idx="13" hasCustomPrompt="1"/>
          </p:nvPr>
        </p:nvSpPr>
        <p:spPr>
          <a:xfrm>
            <a:off x="149314" y="1732478"/>
            <a:ext cx="4379420" cy="286087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11" name="Caption">
            <a:extLst>
              <a:ext uri="{FF2B5EF4-FFF2-40B4-BE49-F238E27FC236}">
                <a16:creationId xmlns:a16="http://schemas.microsoft.com/office/drawing/2014/main" id="{E1366CE7-594B-2C44-9137-C4F594D4D4DD}"/>
              </a:ext>
            </a:extLst>
          </p:cNvPr>
          <p:cNvSpPr>
            <a:spLocks noGrp="1"/>
          </p:cNvSpPr>
          <p:nvPr>
            <p:ph type="body" sz="quarter" idx="18" hasCustomPrompt="1"/>
          </p:nvPr>
        </p:nvSpPr>
        <p:spPr>
          <a:xfrm>
            <a:off x="4615266" y="1201308"/>
            <a:ext cx="4376334"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p:cNvSpPr>
            <a:spLocks noGrp="1"/>
          </p:cNvSpPr>
          <p:nvPr>
            <p:ph idx="12" hasCustomPrompt="1"/>
          </p:nvPr>
        </p:nvSpPr>
        <p:spPr>
          <a:xfrm>
            <a:off x="4615267" y="1733550"/>
            <a:ext cx="4376334" cy="2859802"/>
          </a:xfrm>
          <a:prstGeom prst="rect">
            <a:avLst/>
          </a:prstGeom>
          <a:ln>
            <a:solidFill>
              <a:srgbClr val="6CACE4">
                <a:alpha val="20000"/>
              </a:srgbClr>
            </a:solidFill>
          </a:ln>
        </p:spPr>
        <p:txBody>
          <a:bodyPr vert="horz" lIns="91440" tIns="45720" rIns="91440" bIns="45720" rtlCol="0">
            <a:normAutofit/>
          </a:bodyPr>
          <a:lstStyle>
            <a:lvl1pPr marL="288925" indent="-288925">
              <a:buFont typeface="Arial" panose="020B0604020202020204" pitchFamily="34" charset="0"/>
              <a:buChar char="►"/>
              <a:defRPr lang="en-US" sz="1600" kern="1200" baseline="0" dirty="0" smtClean="0">
                <a:solidFill>
                  <a:schemeClr val="tx1"/>
                </a:solidFill>
                <a:latin typeface="+mn-lt"/>
                <a:ea typeface="+mn-ea"/>
                <a:cs typeface="+mn-cs"/>
              </a:defRPr>
            </a:lvl1pPr>
            <a:lvl2pPr marL="568325" indent="-284163">
              <a:buFont typeface="Arial" panose="020B0604020202020204" pitchFamily="34" charset="0"/>
              <a:buChar char="►"/>
              <a:defRPr/>
            </a:lvl2pPr>
            <a:lvl3pPr marL="798513" indent="-230188">
              <a:buFont typeface="Arial" panose="020B0604020202020204" pitchFamily="34" charset="0"/>
              <a:buChar char="●"/>
              <a:defRPr/>
            </a:lvl3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28800445-80BB-8046-9E5A-64FE4212E9A5}"/>
              </a:ext>
            </a:extLst>
          </p:cNvPr>
          <p:cNvSpPr>
            <a:spLocks noGrp="1"/>
          </p:cNvSpPr>
          <p:nvPr>
            <p:ph idx="15"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3" name="Slide Number">
            <a:extLst>
              <a:ext uri="{FF2B5EF4-FFF2-40B4-BE49-F238E27FC236}">
                <a16:creationId xmlns:a16="http://schemas.microsoft.com/office/drawing/2014/main" id="{B4232E93-E99A-9E42-9AE6-9CECC488A9D2}"/>
              </a:ext>
            </a:extLst>
          </p:cNvPr>
          <p:cNvSpPr>
            <a:spLocks noGrp="1"/>
          </p:cNvSpPr>
          <p:nvPr>
            <p:ph type="sldNum" sz="quarter" idx="19"/>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110766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rmal with subtitle">
    <p:bg>
      <p:bgPr>
        <a:solidFill>
          <a:srgbClr val="FFFFFF"/>
        </a:solid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p>
            <a:r>
              <a:rPr lang="en-US" dirty="0"/>
              <a:t>Click to add slide title</a:t>
            </a:r>
          </a:p>
        </p:txBody>
      </p:sp>
      <p:sp>
        <p:nvSpPr>
          <p:cNvPr id="11" name="Caption">
            <a:extLst>
              <a:ext uri="{FF2B5EF4-FFF2-40B4-BE49-F238E27FC236}">
                <a16:creationId xmlns:a16="http://schemas.microsoft.com/office/drawing/2014/main" id="{1F55D65F-DFFC-FC4A-A7A1-5282732454C1}"/>
              </a:ext>
            </a:extLst>
          </p:cNvPr>
          <p:cNvSpPr>
            <a:spLocks noGrp="1"/>
          </p:cNvSpPr>
          <p:nvPr>
            <p:ph type="body" sz="quarter" idx="17" hasCustomPrompt="1"/>
          </p:nvPr>
        </p:nvSpPr>
        <p:spPr>
          <a:xfrm>
            <a:off x="141693" y="1200150"/>
            <a:ext cx="8849908" cy="450850"/>
          </a:xfrm>
          <a:solidFill>
            <a:srgbClr val="418EDF">
              <a:alpha val="40000"/>
            </a:srgbClr>
          </a:solidFill>
          <a:ln>
            <a:noFill/>
          </a:ln>
        </p:spPr>
        <p:txBody>
          <a:bodyPr anchor="ctr">
            <a:noAutofit/>
          </a:bodyPr>
          <a:lstStyle>
            <a:lvl1pPr marL="0" indent="0" algn="ctr">
              <a:buNone/>
              <a:defRPr sz="1400" b="0">
                <a:solidFill>
                  <a:schemeClr val="tx1"/>
                </a:solidFill>
                <a:latin typeface="Georgia" panose="02040502050405020303" pitchFamily="18" charset="0"/>
              </a:defRPr>
            </a:lvl1pPr>
            <a:lvl2pPr marL="457200" indent="0">
              <a:buNone/>
              <a:defRPr sz="1400"/>
            </a:lvl2pPr>
            <a:lvl3pPr marL="798513" indent="0">
              <a:buNone/>
              <a:defRPr sz="1400"/>
            </a:lvl3pPr>
            <a:lvl4pPr marL="1371600" indent="0">
              <a:buNone/>
              <a:defRPr sz="1400"/>
            </a:lvl4pPr>
            <a:lvl5pPr marL="1828800" indent="0">
              <a:buNone/>
              <a:defRPr sz="1400"/>
            </a:lvl5pPr>
          </a:lstStyle>
          <a:p>
            <a:pPr lvl="0"/>
            <a:r>
              <a:rPr lang="en-US" dirty="0"/>
              <a:t>Click to add caption</a:t>
            </a:r>
          </a:p>
        </p:txBody>
      </p:sp>
      <p:sp>
        <p:nvSpPr>
          <p:cNvPr id="7" name="Box">
            <a:extLst>
              <a:ext uri="{FF2B5EF4-FFF2-40B4-BE49-F238E27FC236}">
                <a16:creationId xmlns:a16="http://schemas.microsoft.com/office/drawing/2014/main" id="{469FABCF-7953-3149-8EE5-C34571F9028F}"/>
              </a:ext>
            </a:extLst>
          </p:cNvPr>
          <p:cNvSpPr>
            <a:spLocks noGrp="1"/>
          </p:cNvSpPr>
          <p:nvPr>
            <p:ph idx="13" hasCustomPrompt="1"/>
          </p:nvPr>
        </p:nvSpPr>
        <p:spPr>
          <a:xfrm>
            <a:off x="149314" y="1732478"/>
            <a:ext cx="8842286" cy="2860873"/>
          </a:xfrm>
        </p:spPr>
        <p:txBody>
          <a:bodyPr/>
          <a:lstStyle>
            <a:lvl1pPr marL="288925" indent="-288925">
              <a:buFont typeface="Arial" panose="020B0604020202020204" pitchFamily="34" charset="0"/>
              <a:buChar char="►"/>
              <a:defRPr baseline="0"/>
            </a:lvl1pPr>
            <a:lvl2pPr marL="568325" indent="-284163">
              <a:buFont typeface="Arial" panose="020B0604020202020204" pitchFamily="34" charset="0"/>
              <a:buChar char="►"/>
              <a:defRPr/>
            </a:lvl2pPr>
            <a:lvl3pPr marL="808038" indent="-234950">
              <a:buFont typeface="Arial" panose="020B0604020202020204" pitchFamily="34" charset="0"/>
              <a:buChar char="●"/>
              <a:tabLst/>
              <a:defRPr/>
            </a:lvl3pPr>
            <a:lvl4pPr marL="1371600" indent="0">
              <a:buNone/>
              <a:defRPr/>
            </a:lvl4pPr>
            <a:lvl5pPr marL="1828800" indent="0">
              <a:buNone/>
              <a:defRPr/>
            </a:lvl5pPr>
          </a:lstStyle>
          <a:p>
            <a:pPr lvl="0"/>
            <a:r>
              <a:rPr lang="en-US" dirty="0"/>
              <a:t>Click to add first-level bullet</a:t>
            </a:r>
          </a:p>
          <a:p>
            <a:pPr lvl="1"/>
            <a:r>
              <a:rPr lang="en-US" dirty="0"/>
              <a:t>Second level</a:t>
            </a:r>
          </a:p>
          <a:p>
            <a:pPr lvl="2"/>
            <a:r>
              <a:rPr lang="en-US" dirty="0"/>
              <a:t>Third level</a:t>
            </a:r>
          </a:p>
        </p:txBody>
      </p:sp>
      <p:sp>
        <p:nvSpPr>
          <p:cNvPr id="9" name="Source">
            <a:extLst>
              <a:ext uri="{FF2B5EF4-FFF2-40B4-BE49-F238E27FC236}">
                <a16:creationId xmlns:a16="http://schemas.microsoft.com/office/drawing/2014/main" id="{854A1D1E-F570-DD47-9954-1C8B8C8BCD23}"/>
              </a:ext>
            </a:extLst>
          </p:cNvPr>
          <p:cNvSpPr>
            <a:spLocks noGrp="1"/>
          </p:cNvSpPr>
          <p:nvPr>
            <p:ph idx="12" hasCustomPrompt="1"/>
          </p:nvPr>
        </p:nvSpPr>
        <p:spPr>
          <a:xfrm>
            <a:off x="149313" y="4768214"/>
            <a:ext cx="8131087" cy="280036"/>
          </a:xfrm>
          <a:prstGeom prst="rect">
            <a:avLst/>
          </a:prstGeom>
          <a:noFill/>
          <a:ln w="9525" cap="flat" cmpd="sng" algn="ctr">
            <a:noFill/>
            <a:prstDash val="solid"/>
            <a:miter lim="800000"/>
            <a:headEnd type="none" w="med" len="med"/>
            <a:tailEnd type="none" w="med" len="med"/>
          </a:ln>
        </p:spPr>
        <p:txBody>
          <a:bodyPr lIns="0" tIns="0" rIns="0" bIns="0" anchor="b">
            <a:normAutofit/>
          </a:bodyPr>
          <a:lstStyle>
            <a:lvl1pPr marL="0" marR="0" indent="0" algn="l" defTabSz="914400" rtl="0" eaLnBrk="0" fontAlgn="base" latinLnBrk="0" hangingPunct="0">
              <a:lnSpc>
                <a:spcPct val="100000"/>
              </a:lnSpc>
              <a:spcBef>
                <a:spcPts val="0"/>
              </a:spcBef>
              <a:spcAft>
                <a:spcPct val="0"/>
              </a:spcAft>
              <a:buClr>
                <a:srgbClr val="B50D0D"/>
              </a:buClr>
              <a:buSzPct val="100000"/>
              <a:buFont typeface="Wingdings" pitchFamily="-1" charset="2"/>
              <a:buNone/>
              <a:tabLst/>
              <a:defRPr sz="800" baseline="0">
                <a:solidFill>
                  <a:srgbClr val="000000"/>
                </a:solidFill>
                <a:latin typeface="Calibri"/>
                <a:cs typeface="Calibri"/>
              </a:defRPr>
            </a:lvl1pPr>
            <a:lvl2pPr marL="749300" indent="-406400">
              <a:spcBef>
                <a:spcPts val="0"/>
              </a:spcBef>
              <a:buClr>
                <a:srgbClr val="B50D0D"/>
              </a:buClr>
              <a:buFont typeface="Lucida Grande"/>
              <a:buNone/>
              <a:defRPr sz="1000">
                <a:latin typeface="Georgia"/>
                <a:cs typeface="Georgia"/>
              </a:defRPr>
            </a:lvl2pPr>
            <a:lvl3pPr marL="800100" indent="342900">
              <a:spcBef>
                <a:spcPts val="0"/>
              </a:spcBef>
              <a:buClr>
                <a:srgbClr val="B50D0D"/>
              </a:buClr>
              <a:buNone/>
              <a:defRPr sz="1000" baseline="0">
                <a:latin typeface="Georgia"/>
                <a:cs typeface="Georgia"/>
              </a:defRPr>
            </a:lvl3pPr>
            <a:lvl4pPr>
              <a:buClr>
                <a:srgbClr val="B50D0D"/>
              </a:buClr>
              <a:defRPr sz="2800"/>
            </a:lvl4pPr>
            <a:lvl5pPr>
              <a:buClr>
                <a:srgbClr val="B50D0D"/>
              </a:buClr>
              <a:defRPr sz="2800"/>
            </a:lvl5pPr>
          </a:lstStyle>
          <a:p>
            <a:pPr lvl="0"/>
            <a:r>
              <a:rPr lang="en-US" dirty="0"/>
              <a:t>Click to add source information</a:t>
            </a:r>
          </a:p>
        </p:txBody>
      </p:sp>
      <p:sp>
        <p:nvSpPr>
          <p:cNvPr id="5" name="Slide Number">
            <a:extLst>
              <a:ext uri="{FF2B5EF4-FFF2-40B4-BE49-F238E27FC236}">
                <a16:creationId xmlns:a16="http://schemas.microsoft.com/office/drawing/2014/main" id="{81CCAF77-B6EA-254F-A963-E59E78C0B915}"/>
              </a:ext>
            </a:extLst>
          </p:cNvPr>
          <p:cNvSpPr>
            <a:spLocks noGrp="1"/>
          </p:cNvSpPr>
          <p:nvPr>
            <p:ph type="sldNum" sz="quarter" idx="15"/>
          </p:nvPr>
        </p:nvSpPr>
        <p:spPr/>
        <p:txBody>
          <a:bodyPr/>
          <a:lstStyle/>
          <a:p>
            <a:fld id="{8ABDC324-684B-9C44-A484-D2B69E2467CF}" type="slidenum">
              <a:rPr lang="en-US" smtClean="0"/>
              <a:pPr/>
              <a:t>‹#›</a:t>
            </a:fld>
            <a:endParaRPr lang="en-US"/>
          </a:p>
        </p:txBody>
      </p:sp>
    </p:spTree>
    <p:extLst>
      <p:ext uri="{BB962C8B-B14F-4D97-AF65-F5344CB8AC3E}">
        <p14:creationId xmlns:p14="http://schemas.microsoft.com/office/powerpoint/2010/main" val="366869240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ags" Target="../tags/tag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image" Target="../media/image2.png"/><Relationship Id="rId2" Type="http://schemas.openxmlformats.org/officeDocument/2006/relationships/slideLayout" Target="../slideLayouts/slideLayout34.xml"/><Relationship Id="rId16" Type="http://schemas.openxmlformats.org/officeDocument/2006/relationships/theme" Target="../theme/theme2.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ark Blue Bar">
            <a:extLst>
              <a:ext uri="{C183D7F6-B498-43B3-948B-1728B52AA6E4}">
                <adec:decorative xmlns:adec="http://schemas.microsoft.com/office/drawing/2017/decorative" val="1"/>
              </a:ext>
            </a:extLst>
          </p:cNvPr>
          <p:cNvSpPr>
            <a:spLocks noChangeArrowheads="1"/>
          </p:cNvSpPr>
          <p:nvPr>
            <p:custDataLst>
              <p:tags r:id="rId34"/>
            </p:custDataLst>
          </p:nvPr>
        </p:nvSpPr>
        <p:spPr bwMode="auto">
          <a:xfrm>
            <a:off x="0" y="0"/>
            <a:ext cx="9144000" cy="965200"/>
          </a:xfrm>
          <a:prstGeom prst="rect">
            <a:avLst/>
          </a:prstGeom>
          <a:solidFill>
            <a:srgbClr val="062D72"/>
          </a:solidFill>
          <a:ln w="9525">
            <a:noFill/>
            <a:round/>
            <a:headEnd type="none" w="sm" len="sm"/>
            <a:tailEnd type="none" w="sm" len="sm"/>
          </a:ln>
        </p:spPr>
        <p:txBody>
          <a:bodyPr>
            <a:prstTxWarp prst="textNoShape">
              <a:avLst/>
            </a:prstTxWarp>
          </a:bodyPr>
          <a:lstStyle/>
          <a:p>
            <a:pPr>
              <a:defRPr/>
            </a:pPr>
            <a:endParaRPr lang="en-US" dirty="0">
              <a:latin typeface="Bookman Old Style" pitchFamily="-84" charset="0"/>
              <a:ea typeface="ＭＳ Ｐゴシック" pitchFamily="-84" charset="-128"/>
              <a:cs typeface="ＭＳ Ｐゴシック" pitchFamily="-84" charset="-128"/>
            </a:endParaRPr>
          </a:p>
        </p:txBody>
      </p:sp>
      <p:sp>
        <p:nvSpPr>
          <p:cNvPr id="2" name="Title"/>
          <p:cNvSpPr>
            <a:spLocks noGrp="1"/>
          </p:cNvSpPr>
          <p:nvPr>
            <p:ph type="title"/>
          </p:nvPr>
        </p:nvSpPr>
        <p:spPr>
          <a:xfrm>
            <a:off x="149313" y="53975"/>
            <a:ext cx="8858161" cy="857250"/>
          </a:xfrm>
          <a:prstGeom prst="rect">
            <a:avLst/>
          </a:prstGeom>
        </p:spPr>
        <p:txBody>
          <a:bodyPr vert="horz" lIns="91440" tIns="45720" rIns="91440" bIns="45720" rtlCol="0" anchor="ctr">
            <a:noAutofit/>
          </a:bodyPr>
          <a:lstStyle/>
          <a:p>
            <a:r>
              <a:rPr lang="en-US" dirty="0"/>
              <a:t>Click to edit Master title style</a:t>
            </a:r>
          </a:p>
        </p:txBody>
      </p:sp>
      <p:sp>
        <p:nvSpPr>
          <p:cNvPr id="3" name="Box"/>
          <p:cNvSpPr>
            <a:spLocks noGrp="1"/>
          </p:cNvSpPr>
          <p:nvPr>
            <p:ph type="body" idx="1"/>
          </p:nvPr>
        </p:nvSpPr>
        <p:spPr>
          <a:xfrm>
            <a:off x="149313" y="1200151"/>
            <a:ext cx="8842287" cy="3390899"/>
          </a:xfrm>
          <a:prstGeom prst="rect">
            <a:avLst/>
          </a:prstGeom>
          <a:ln>
            <a:solidFill>
              <a:srgbClr val="6CACE4">
                <a:alpha val="25000"/>
              </a:srgbClr>
            </a:solidFill>
          </a:ln>
        </p:spPr>
        <p:txBody>
          <a:bodyPr vert="horz" lIns="91440" tIns="45720" rIns="91440" bIns="45720" rtlCol="0">
            <a:noAutofit/>
          </a:bodyPr>
          <a:lstStyle/>
          <a:p>
            <a:pPr lvl="0"/>
            <a:r>
              <a:rPr lang="en-US" dirty="0"/>
              <a:t>Click to add first-level bullet</a:t>
            </a:r>
          </a:p>
          <a:p>
            <a:pPr lvl="1"/>
            <a:r>
              <a:rPr lang="en-US" dirty="0"/>
              <a:t>Second level</a:t>
            </a:r>
          </a:p>
          <a:p>
            <a:pPr lvl="2"/>
            <a:r>
              <a:rPr lang="en-US" dirty="0"/>
              <a:t>Third level</a:t>
            </a:r>
          </a:p>
        </p:txBody>
      </p:sp>
      <p:pic>
        <p:nvPicPr>
          <p:cNvPr id="9" name="Faded Torch Logo">
            <a:extLst>
              <a:ext uri="{FF2B5EF4-FFF2-40B4-BE49-F238E27FC236}">
                <a16:creationId xmlns:a16="http://schemas.microsoft.com/office/drawing/2014/main" id="{C1FB09DE-6FF1-4244-9FF3-05681138A9E8}"/>
              </a:ext>
              <a:ext uri="{C183D7F6-B498-43B3-948B-1728B52AA6E4}">
                <adec:decorative xmlns:adec="http://schemas.microsoft.com/office/drawing/2017/decorative" val="1"/>
              </a:ext>
            </a:extLst>
          </p:cNvPr>
          <p:cNvPicPr>
            <a:picLocks noChangeAspect="1"/>
          </p:cNvPicPr>
          <p:nvPr userDrawn="1"/>
        </p:nvPicPr>
        <p:blipFill>
          <a:blip r:embed="rId35"/>
          <a:stretch>
            <a:fillRect/>
          </a:stretch>
        </p:blipFill>
        <p:spPr>
          <a:xfrm>
            <a:off x="8296068" y="4174433"/>
            <a:ext cx="847932" cy="969066"/>
          </a:xfrm>
          <a:prstGeom prst="rect">
            <a:avLst/>
          </a:prstGeom>
        </p:spPr>
      </p:pic>
      <p:sp>
        <p:nvSpPr>
          <p:cNvPr id="8" name="Slide Number">
            <a:extLst>
              <a:ext uri="{FF2B5EF4-FFF2-40B4-BE49-F238E27FC236}">
                <a16:creationId xmlns:a16="http://schemas.microsoft.com/office/drawing/2014/main" id="{9045C060-0B00-7045-9125-69E17E9947A7}"/>
              </a:ext>
            </a:extLst>
          </p:cNvPr>
          <p:cNvSpPr>
            <a:spLocks noGrp="1"/>
          </p:cNvSpPr>
          <p:nvPr>
            <p:ph type="sldNum" sz="quarter" idx="4"/>
          </p:nvPr>
        </p:nvSpPr>
        <p:spPr>
          <a:xfrm>
            <a:off x="8342334" y="4773613"/>
            <a:ext cx="649266" cy="274637"/>
          </a:xfrm>
          <a:prstGeom prst="rect">
            <a:avLst/>
          </a:prstGeom>
        </p:spPr>
        <p:txBody>
          <a:bodyPr vert="horz" lIns="0" tIns="0" rIns="0" bIns="0" rtlCol="0" anchor="b"/>
          <a:lstStyle>
            <a:lvl1pPr algn="r">
              <a:defRPr sz="1000">
                <a:solidFill>
                  <a:schemeClr val="tx1"/>
                </a:solidFill>
              </a:defRPr>
            </a:lvl1pPr>
          </a:lstStyle>
          <a:p>
            <a:fld id="{8ABDC324-684B-9C44-A484-D2B69E2467CF}" type="slidenum">
              <a:rPr lang="en-US" smtClean="0"/>
              <a:pPr/>
              <a:t>‹#›</a:t>
            </a:fld>
            <a:endParaRPr lang="en-US"/>
          </a:p>
        </p:txBody>
      </p:sp>
    </p:spTree>
    <p:extLst>
      <p:ext uri="{BB962C8B-B14F-4D97-AF65-F5344CB8AC3E}">
        <p14:creationId xmlns:p14="http://schemas.microsoft.com/office/powerpoint/2010/main" val="3407250304"/>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947" r:id="rId3"/>
    <p:sldLayoutId id="2147483919" r:id="rId4"/>
    <p:sldLayoutId id="2147483921" r:id="rId5"/>
    <p:sldLayoutId id="2147483920" r:id="rId6"/>
    <p:sldLayoutId id="2147483915" r:id="rId7"/>
    <p:sldLayoutId id="2147483918" r:id="rId8"/>
    <p:sldLayoutId id="2147483889" r:id="rId9"/>
    <p:sldLayoutId id="2147483949" r:id="rId10"/>
    <p:sldLayoutId id="2147483890" r:id="rId11"/>
    <p:sldLayoutId id="2147483916" r:id="rId12"/>
    <p:sldLayoutId id="2147483945" r:id="rId13"/>
    <p:sldLayoutId id="2147483917" r:id="rId14"/>
    <p:sldLayoutId id="2147483891" r:id="rId15"/>
    <p:sldLayoutId id="2147483892" r:id="rId16"/>
    <p:sldLayoutId id="2147483893" r:id="rId17"/>
    <p:sldLayoutId id="2147483894" r:id="rId18"/>
    <p:sldLayoutId id="2147483900" r:id="rId19"/>
    <p:sldLayoutId id="2147483901" r:id="rId20"/>
    <p:sldLayoutId id="2147483902" r:id="rId21"/>
    <p:sldLayoutId id="2147483903" r:id="rId22"/>
    <p:sldLayoutId id="2147483913" r:id="rId23"/>
    <p:sldLayoutId id="2147483905" r:id="rId24"/>
    <p:sldLayoutId id="2147483906" r:id="rId25"/>
    <p:sldLayoutId id="2147483914" r:id="rId26"/>
    <p:sldLayoutId id="2147483922" r:id="rId27"/>
    <p:sldLayoutId id="2147483909" r:id="rId28"/>
    <p:sldLayoutId id="2147483910" r:id="rId29"/>
    <p:sldLayoutId id="2147483923" r:id="rId30"/>
    <p:sldLayoutId id="2147483911" r:id="rId31"/>
    <p:sldLayoutId id="2147483950" r:id="rId32"/>
  </p:sldLayoutIdLst>
  <p:hf hdr="0" ftr="0" dt="0"/>
  <p:txStyles>
    <p:titleStyle>
      <a:lvl1pPr algn="l" defTabSz="457200" rtl="0" eaLnBrk="1" latinLnBrk="0" hangingPunct="1">
        <a:spcBef>
          <a:spcPct val="0"/>
        </a:spcBef>
        <a:buNone/>
        <a:defRPr sz="2400" kern="1200">
          <a:solidFill>
            <a:schemeClr val="bg1"/>
          </a:solidFill>
          <a:latin typeface="Georgia" panose="02040502050405020303" pitchFamily="18" charset="0"/>
          <a:ea typeface="+mj-ea"/>
          <a:cs typeface="+mj-cs"/>
        </a:defRPr>
      </a:lvl1pPr>
    </p:titleStyle>
    <p:bodyStyle>
      <a:lvl1pPr marL="292608" indent="-292608" algn="l" defTabSz="457200" rtl="0" eaLnBrk="1" latinLnBrk="0" hangingPunct="1">
        <a:spcBef>
          <a:spcPts val="2400"/>
        </a:spcBef>
        <a:buClr>
          <a:srgbClr val="F98419"/>
        </a:buClr>
        <a:buSzPct val="80000"/>
        <a:buFont typeface="Arial" panose="020B0604020202020204" pitchFamily="34" charset="0"/>
        <a:buChar char="►"/>
        <a:defRPr lang="en-US" sz="1600" kern="1200" baseline="0" dirty="0" smtClean="0">
          <a:solidFill>
            <a:schemeClr val="tx1"/>
          </a:solidFill>
          <a:latin typeface="+mn-lt"/>
          <a:ea typeface="+mn-ea"/>
          <a:cs typeface="+mn-cs"/>
        </a:defRPr>
      </a:lvl1pPr>
      <a:lvl2pPr marL="566928" indent="-284163" algn="l" defTabSz="457200" rtl="0" eaLnBrk="1" latinLnBrk="0" hangingPunct="1">
        <a:spcBef>
          <a:spcPts val="0"/>
        </a:spcBef>
        <a:buClr>
          <a:srgbClr val="F98419"/>
        </a:buClr>
        <a:buSzPct val="80000"/>
        <a:buFont typeface="Arial" panose="020B0604020202020204" pitchFamily="34" charset="0"/>
        <a:buChar char="►"/>
        <a:defRPr sz="1600" kern="1200">
          <a:solidFill>
            <a:schemeClr val="tx1"/>
          </a:solidFill>
          <a:latin typeface="+mn-lt"/>
          <a:ea typeface="+mn-ea"/>
          <a:cs typeface="+mn-cs"/>
        </a:defRPr>
      </a:lvl2pPr>
      <a:lvl3pPr marL="803275" indent="-231775" algn="l" defTabSz="457200" rtl="0" eaLnBrk="1" latinLnBrk="0" hangingPunct="1">
        <a:spcBef>
          <a:spcPts val="0"/>
        </a:spcBef>
        <a:buClr>
          <a:srgbClr val="F98419"/>
        </a:buClr>
        <a:buFont typeface="Arial" panose="020B0604020202020204" pitchFamily="34" charset="0"/>
        <a:buChar char="●"/>
        <a:tabLst/>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0">
          <p15:clr>
            <a:srgbClr val="F26B43"/>
          </p15:clr>
        </p15:guide>
        <p15:guide id="5" orient="horz" pos="1092" userDrawn="1">
          <p15:clr>
            <a:srgbClr val="F26B43"/>
          </p15:clr>
        </p15:guide>
        <p15:guide id="9" pos="5664">
          <p15:clr>
            <a:srgbClr val="F26B43"/>
          </p15:clr>
        </p15:guide>
        <p15:guide id="12" orient="horz" pos="3180">
          <p15:clr>
            <a:srgbClr val="F26B43"/>
          </p15:clr>
        </p15:guide>
        <p15:guide id="16">
          <p15:clr>
            <a:srgbClr val="F26B43"/>
          </p15:clr>
        </p15:guide>
        <p15:guide id="17" orient="horz" pos="756">
          <p15:clr>
            <a:srgbClr val="F26B43"/>
          </p15:clr>
        </p15:guide>
        <p15:guide id="18" pos="96">
          <p15:clr>
            <a:srgbClr val="F26B43"/>
          </p15:clr>
        </p15:guide>
        <p15:guide id="19" orient="horz" pos="1044">
          <p15:clr>
            <a:srgbClr val="F26B43"/>
          </p15:clr>
        </p15:guide>
        <p15:guide id="20" orient="horz" pos="1620">
          <p15:clr>
            <a:srgbClr val="F26B43"/>
          </p15:clr>
        </p15:guide>
        <p15:guide id="21" orient="horz" pos="2604" userDrawn="1">
          <p15:clr>
            <a:srgbClr val="F26B43"/>
          </p15:clr>
        </p15:guide>
        <p15:guide id="22" orient="horz" pos="255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Vertical Dark Blue Bar">
            <a:extLst>
              <a:ext uri="{C183D7F6-B498-43B3-948B-1728B52AA6E4}">
                <adec:decorative xmlns:adec="http://schemas.microsoft.com/office/drawing/2017/decorative" val="1"/>
              </a:ext>
            </a:extLst>
          </p:cNvPr>
          <p:cNvSpPr>
            <a:spLocks noChangeArrowheads="1"/>
          </p:cNvSpPr>
          <p:nvPr userDrawn="1"/>
        </p:nvSpPr>
        <p:spPr bwMode="auto">
          <a:xfrm>
            <a:off x="-1588" y="0"/>
            <a:ext cx="2520951" cy="5143500"/>
          </a:xfrm>
          <a:prstGeom prst="rect">
            <a:avLst/>
          </a:prstGeom>
          <a:solidFill>
            <a:srgbClr val="062D72"/>
          </a:solidFill>
          <a:ln w="9525">
            <a:noFill/>
            <a:round/>
            <a:headEnd type="none" w="sm" len="sm"/>
            <a:tailEnd type="none" w="sm" len="sm"/>
          </a:ln>
        </p:spPr>
        <p:txBody>
          <a:bodyPr>
            <a:prstTxWarp prst="textNoShape">
              <a:avLst/>
            </a:prstTxWarp>
          </a:bodyPr>
          <a:lstStyle/>
          <a:p>
            <a:pPr>
              <a:defRPr/>
            </a:pPr>
            <a:endParaRPr lang="en-US" dirty="0">
              <a:latin typeface="Bookman Old Style" pitchFamily="-84" charset="0"/>
              <a:ea typeface="ＭＳ Ｐゴシック" pitchFamily="-84" charset="-128"/>
              <a:cs typeface="ＭＳ Ｐゴシック" pitchFamily="-84" charset="-128"/>
            </a:endParaRPr>
          </a:p>
        </p:txBody>
      </p:sp>
      <p:sp>
        <p:nvSpPr>
          <p:cNvPr id="3" name="Title"/>
          <p:cNvSpPr>
            <a:spLocks noGrp="1"/>
          </p:cNvSpPr>
          <p:nvPr>
            <p:ph type="title"/>
          </p:nvPr>
        </p:nvSpPr>
        <p:spPr>
          <a:xfrm>
            <a:off x="146304" y="66526"/>
            <a:ext cx="2191563" cy="1243172"/>
          </a:xfrm>
          <a:prstGeom prst="rect">
            <a:avLst/>
          </a:prstGeom>
        </p:spPr>
        <p:txBody>
          <a:bodyPr vert="horz" lIns="91440" tIns="45720" rIns="91440" bIns="45720" rtlCol="0" anchor="t">
            <a:noAutofit/>
          </a:bodyPr>
          <a:lstStyle/>
          <a:p>
            <a:r>
              <a:rPr lang="en-US" dirty="0"/>
              <a:t>Click to add title</a:t>
            </a:r>
          </a:p>
        </p:txBody>
      </p:sp>
      <p:pic>
        <p:nvPicPr>
          <p:cNvPr id="8" name="JHSPH Faded Torch Logo">
            <a:extLst>
              <a:ext uri="{FF2B5EF4-FFF2-40B4-BE49-F238E27FC236}">
                <a16:creationId xmlns:a16="http://schemas.microsoft.com/office/drawing/2014/main" id="{6E9DAD4C-F581-FD45-892A-AB823604A609}"/>
              </a:ext>
              <a:ext uri="{C183D7F6-B498-43B3-948B-1728B52AA6E4}">
                <adec:decorative xmlns:adec="http://schemas.microsoft.com/office/drawing/2017/decorative" val="1"/>
              </a:ext>
            </a:extLst>
          </p:cNvPr>
          <p:cNvPicPr>
            <a:picLocks noChangeAspect="1"/>
          </p:cNvPicPr>
          <p:nvPr userDrawn="1"/>
        </p:nvPicPr>
        <p:blipFill>
          <a:blip r:embed="rId17"/>
          <a:stretch>
            <a:fillRect/>
          </a:stretch>
        </p:blipFill>
        <p:spPr>
          <a:xfrm>
            <a:off x="0" y="4174433"/>
            <a:ext cx="847932" cy="969066"/>
          </a:xfrm>
          <a:prstGeom prst="rect">
            <a:avLst/>
          </a:prstGeom>
        </p:spPr>
      </p:pic>
      <p:sp>
        <p:nvSpPr>
          <p:cNvPr id="6" name="Slide Number">
            <a:extLst>
              <a:ext uri="{FF2B5EF4-FFF2-40B4-BE49-F238E27FC236}">
                <a16:creationId xmlns:a16="http://schemas.microsoft.com/office/drawing/2014/main" id="{BC6A5A37-8EDF-654C-ABEA-48A891AEAA62}"/>
              </a:ext>
            </a:extLst>
          </p:cNvPr>
          <p:cNvSpPr>
            <a:spLocks noGrp="1"/>
          </p:cNvSpPr>
          <p:nvPr>
            <p:ph type="sldNum" sz="quarter" idx="4"/>
          </p:nvPr>
        </p:nvSpPr>
        <p:spPr>
          <a:xfrm>
            <a:off x="8342334" y="4773613"/>
            <a:ext cx="649266" cy="274637"/>
          </a:xfrm>
          <a:prstGeom prst="rect">
            <a:avLst/>
          </a:prstGeom>
        </p:spPr>
        <p:txBody>
          <a:bodyPr vert="horz" lIns="0" tIns="0" rIns="0" bIns="0" rtlCol="0" anchor="b"/>
          <a:lstStyle>
            <a:lvl1pPr algn="r">
              <a:defRPr sz="1000">
                <a:solidFill>
                  <a:schemeClr val="tx1"/>
                </a:solidFill>
              </a:defRPr>
            </a:lvl1pPr>
          </a:lstStyle>
          <a:p>
            <a:fld id="{8ABDC324-684B-9C44-A484-D2B69E2467CF}" type="slidenum">
              <a:rPr lang="en-US" smtClean="0"/>
              <a:pPr/>
              <a:t>‹#›</a:t>
            </a:fld>
            <a:endParaRPr lang="en-US"/>
          </a:p>
        </p:txBody>
      </p:sp>
    </p:spTree>
    <p:extLst>
      <p:ext uri="{BB962C8B-B14F-4D97-AF65-F5344CB8AC3E}">
        <p14:creationId xmlns:p14="http://schemas.microsoft.com/office/powerpoint/2010/main" val="1871402258"/>
      </p:ext>
    </p:extLst>
  </p:cSld>
  <p:clrMap bg1="lt1" tx1="dk1" bg2="lt2" tx2="dk2" accent1="accent1" accent2="accent2" accent3="accent3" accent4="accent4" accent5="accent5" accent6="accent6" hlink="hlink" folHlink="folHlink"/>
  <p:sldLayoutIdLst>
    <p:sldLayoutId id="2147483712" r:id="rId1"/>
    <p:sldLayoutId id="2147483715" r:id="rId2"/>
    <p:sldLayoutId id="2147483926" r:id="rId3"/>
    <p:sldLayoutId id="2147483927" r:id="rId4"/>
    <p:sldLayoutId id="2147483928" r:id="rId5"/>
    <p:sldLayoutId id="2147483929" r:id="rId6"/>
    <p:sldLayoutId id="2147483930" r:id="rId7"/>
    <p:sldLayoutId id="2147483931" r:id="rId8"/>
    <p:sldLayoutId id="2147483948" r:id="rId9"/>
    <p:sldLayoutId id="2147483946" r:id="rId10"/>
    <p:sldLayoutId id="2147483932" r:id="rId11"/>
    <p:sldLayoutId id="2147483936" r:id="rId12"/>
    <p:sldLayoutId id="2147483935" r:id="rId13"/>
    <p:sldLayoutId id="2147483937" r:id="rId14"/>
    <p:sldLayoutId id="2147483717" r:id="rId15"/>
  </p:sldLayoutIdLst>
  <p:txStyles>
    <p:titleStyle>
      <a:lvl1pPr algn="l" defTabSz="457200" rtl="0" eaLnBrk="1" latinLnBrk="0" hangingPunct="1">
        <a:spcBef>
          <a:spcPct val="0"/>
        </a:spcBef>
        <a:buNone/>
        <a:defRPr sz="2400" kern="1200">
          <a:solidFill>
            <a:srgbClr val="FFFFFF"/>
          </a:solidFill>
          <a:latin typeface="Georgia" panose="02040502050405020303" pitchFamily="18"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ublichealth.jhu.edu/offices-and-services/office-of-student-affairs/student-life/bsph-student-support/bsph-student-care-team" TargetMode="External"/><Relationship Id="rId3" Type="http://schemas.openxmlformats.org/officeDocument/2006/relationships/hyperlink" Target="https://wellbeing.jhu.edu/MentalHealthServices/" TargetMode="External"/><Relationship Id="rId7" Type="http://schemas.openxmlformats.org/officeDocument/2006/relationships/hyperlink" Target="calm.com/jhu" TargetMode="External"/><Relationship Id="rId2" Type="http://schemas.openxmlformats.org/officeDocument/2006/relationships/hyperlink" Target="https://publichealth.jhu.edu/offices-and-services/office-of-student-affairs/student-life/student-support" TargetMode="External"/><Relationship Id="rId1" Type="http://schemas.openxmlformats.org/officeDocument/2006/relationships/slideLayout" Target="../slideLayouts/slideLayout2.xml"/><Relationship Id="rId6" Type="http://schemas.openxmlformats.org/officeDocument/2006/relationships/hyperlink" Target="https://wellbeing.jhu.edu/" TargetMode="External"/><Relationship Id="rId5" Type="http://schemas.openxmlformats.org/officeDocument/2006/relationships/hyperlink" Target="https://wellbeing.jhu.edu/PrimaryCare/timely-care/" TargetMode="External"/><Relationship Id="rId4" Type="http://schemas.openxmlformats.org/officeDocument/2006/relationships/hyperlink" Target="https://tinyurl.com/BSPH-Care-Te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DC07-2469-F43F-DE17-667B28617B28}"/>
              </a:ext>
            </a:extLst>
          </p:cNvPr>
          <p:cNvSpPr>
            <a:spLocks noGrp="1"/>
          </p:cNvSpPr>
          <p:nvPr>
            <p:ph type="title"/>
          </p:nvPr>
        </p:nvSpPr>
        <p:spPr/>
        <p:txBody>
          <a:bodyPr/>
          <a:lstStyle/>
          <a:p>
            <a:r>
              <a:rPr lang="en-US" dirty="0"/>
              <a:t>Resources for Students Experiencing Stress</a:t>
            </a:r>
          </a:p>
        </p:txBody>
      </p:sp>
      <p:sp>
        <p:nvSpPr>
          <p:cNvPr id="3" name="Content Placeholder 2">
            <a:extLst>
              <a:ext uri="{FF2B5EF4-FFF2-40B4-BE49-F238E27FC236}">
                <a16:creationId xmlns:a16="http://schemas.microsoft.com/office/drawing/2014/main" id="{F37667E2-FADC-0562-13DF-2999470A5C5A}"/>
              </a:ext>
            </a:extLst>
          </p:cNvPr>
          <p:cNvSpPr>
            <a:spLocks noGrp="1"/>
          </p:cNvSpPr>
          <p:nvPr>
            <p:ph idx="13"/>
          </p:nvPr>
        </p:nvSpPr>
        <p:spPr>
          <a:xfrm>
            <a:off x="149314" y="1200152"/>
            <a:ext cx="3764815" cy="3393200"/>
          </a:xfrm>
        </p:spPr>
        <p:txBody>
          <a:bodyPr/>
          <a:lstStyle/>
          <a:p>
            <a:pPr marL="0" indent="0">
              <a:buNone/>
            </a:pPr>
            <a:r>
              <a:rPr lang="en-US" dirty="0"/>
              <a:t>BSPH is committed to the holistic well-being of its students and offers a wide spectrum of support. You can find student support resources at  </a:t>
            </a:r>
            <a:r>
              <a:rPr lang="en-US"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https://publichealth.jhu.edu/offices-and-services/office-of-student-affairs/student-life/student-support</a:t>
            </a:r>
            <a:r>
              <a:rPr lang="en-US" dirty="0">
                <a:solidFill>
                  <a:schemeClr val="accent1">
                    <a:lumMod val="60000"/>
                    <a:lumOff val="40000"/>
                  </a:schemeClr>
                </a:solidFill>
              </a:rPr>
              <a:t>.</a:t>
            </a:r>
            <a:r>
              <a:rPr lang="en-US" dirty="0"/>
              <a:t> </a:t>
            </a:r>
          </a:p>
          <a:p>
            <a:pPr marL="0" indent="0">
              <a:buNone/>
            </a:pPr>
            <a:r>
              <a:rPr lang="en-US" dirty="0"/>
              <a:t>You can learn more about the many mental health resources available at </a:t>
            </a:r>
            <a:r>
              <a:rPr lang="en-US" dirty="0">
                <a:solidFill>
                  <a:schemeClr val="accent1">
                    <a:lumMod val="60000"/>
                    <a:lumOff val="40000"/>
                  </a:schemeClr>
                </a:solidFill>
                <a:hlinkClick r:id="rId3">
                  <a:extLst>
                    <a:ext uri="{A12FA001-AC4F-418D-AE19-62706E023703}">
                      <ahyp:hlinkClr xmlns:ahyp="http://schemas.microsoft.com/office/drawing/2018/hyperlinkcolor" val="tx"/>
                    </a:ext>
                  </a:extLst>
                </a:hlinkClick>
              </a:rPr>
              <a:t>https://wellbeing.jhu.edu/MentalHealthServices/</a:t>
            </a:r>
            <a:r>
              <a:rPr lang="en-US" dirty="0"/>
              <a:t>. </a:t>
            </a:r>
          </a:p>
        </p:txBody>
      </p:sp>
      <p:sp>
        <p:nvSpPr>
          <p:cNvPr id="4" name="Content Placeholder 3">
            <a:extLst>
              <a:ext uri="{FF2B5EF4-FFF2-40B4-BE49-F238E27FC236}">
                <a16:creationId xmlns:a16="http://schemas.microsoft.com/office/drawing/2014/main" id="{7ABB09FB-BDBD-604E-89B6-9E322E0EDEC2}"/>
              </a:ext>
            </a:extLst>
          </p:cNvPr>
          <p:cNvSpPr>
            <a:spLocks noGrp="1"/>
          </p:cNvSpPr>
          <p:nvPr>
            <p:ph idx="12"/>
          </p:nvPr>
        </p:nvSpPr>
        <p:spPr>
          <a:xfrm>
            <a:off x="3980329" y="1201422"/>
            <a:ext cx="5011272" cy="3391930"/>
          </a:xfrm>
        </p:spPr>
        <p:txBody>
          <a:bodyPr>
            <a:normAutofit/>
          </a:bodyPr>
          <a:lstStyle/>
          <a:p>
            <a:r>
              <a:rPr lang="en-US" dirty="0"/>
              <a:t>Behavioral Health Crisis Support Team (BHCST) at </a:t>
            </a:r>
            <a:r>
              <a:rPr lang="en-US" b="1" dirty="0"/>
              <a:t>410-516-9355</a:t>
            </a:r>
            <a:r>
              <a:rPr lang="en-US" dirty="0"/>
              <a:t>, 24 hours a day, 7 days a week. </a:t>
            </a:r>
          </a:p>
          <a:p>
            <a:r>
              <a:rPr lang="en-US" dirty="0"/>
              <a:t>BSPH Student Crisis, Assessment, Risk, and Evaluation (CARE) Team: </a:t>
            </a:r>
            <a:r>
              <a:rPr lang="en-US" dirty="0">
                <a:solidFill>
                  <a:schemeClr val="accent1">
                    <a:lumMod val="60000"/>
                    <a:lumOff val="40000"/>
                  </a:schemeClr>
                </a:solidFill>
                <a:hlinkClick r:id="rId4">
                  <a:extLst>
                    <a:ext uri="{A12FA001-AC4F-418D-AE19-62706E023703}">
                      <ahyp:hlinkClr xmlns:ahyp="http://schemas.microsoft.com/office/drawing/2018/hyperlinkcolor" val="tx"/>
                    </a:ext>
                  </a:extLst>
                </a:hlinkClick>
              </a:rPr>
              <a:t>tinyurl.com/BSPH-Care-Team</a:t>
            </a:r>
            <a:r>
              <a:rPr lang="en-US" dirty="0">
                <a:solidFill>
                  <a:schemeClr val="accent1">
                    <a:lumMod val="60000"/>
                    <a:lumOff val="40000"/>
                  </a:schemeClr>
                </a:solidFill>
              </a:rPr>
              <a:t> </a:t>
            </a:r>
          </a:p>
          <a:p>
            <a:r>
              <a:rPr lang="en-US" dirty="0" err="1"/>
              <a:t>TimelyCare</a:t>
            </a:r>
            <a:r>
              <a:rPr lang="en-US" dirty="0"/>
              <a:t> (free virtual medical care for JHU students): </a:t>
            </a:r>
            <a:r>
              <a:rPr lang="en-US" dirty="0">
                <a:solidFill>
                  <a:schemeClr val="accent1">
                    <a:lumMod val="60000"/>
                    <a:lumOff val="40000"/>
                  </a:schemeClr>
                </a:solidFill>
                <a:hlinkClick r:id="rId5">
                  <a:extLst>
                    <a:ext uri="{A12FA001-AC4F-418D-AE19-62706E023703}">
                      <ahyp:hlinkClr xmlns:ahyp="http://schemas.microsoft.com/office/drawing/2018/hyperlinkcolor" val="tx"/>
                    </a:ext>
                  </a:extLst>
                </a:hlinkClick>
              </a:rPr>
              <a:t>timelycare.com/JHU</a:t>
            </a:r>
            <a:endParaRPr lang="en-US" dirty="0">
              <a:solidFill>
                <a:schemeClr val="accent1">
                  <a:lumMod val="60000"/>
                  <a:lumOff val="40000"/>
                </a:schemeClr>
              </a:solidFill>
            </a:endParaRPr>
          </a:p>
          <a:p>
            <a:r>
              <a:rPr lang="en-US" dirty="0"/>
              <a:t>Student Well-being: </a:t>
            </a:r>
            <a:r>
              <a:rPr lang="en-US" dirty="0">
                <a:solidFill>
                  <a:schemeClr val="accent1">
                    <a:lumMod val="60000"/>
                    <a:lumOff val="40000"/>
                  </a:schemeClr>
                </a:solidFill>
                <a:hlinkClick r:id="rId6">
                  <a:extLst>
                    <a:ext uri="{A12FA001-AC4F-418D-AE19-62706E023703}">
                      <ahyp:hlinkClr xmlns:ahyp="http://schemas.microsoft.com/office/drawing/2018/hyperlinkcolor" val="tx"/>
                    </a:ext>
                  </a:extLst>
                </a:hlinkClick>
              </a:rPr>
              <a:t>wellbeing.jhu.edu</a:t>
            </a:r>
            <a:r>
              <a:rPr lang="en-US" dirty="0"/>
              <a:t> </a:t>
            </a:r>
          </a:p>
          <a:p>
            <a:r>
              <a:rPr lang="en-US" dirty="0"/>
              <a:t>Calm App: </a:t>
            </a:r>
            <a:r>
              <a:rPr lang="en-US" dirty="0">
                <a:solidFill>
                  <a:schemeClr val="accent1">
                    <a:lumMod val="60000"/>
                    <a:lumOff val="40000"/>
                  </a:schemeClr>
                </a:solidFill>
                <a:hlinkClick r:id="rId7">
                  <a:extLst>
                    <a:ext uri="{A12FA001-AC4F-418D-AE19-62706E023703}">
                      <ahyp:hlinkClr xmlns:ahyp="http://schemas.microsoft.com/office/drawing/2018/hyperlinkcolor" val="tx"/>
                    </a:ext>
                  </a:extLst>
                </a:hlinkClick>
              </a:rPr>
              <a:t>calm.com/</a:t>
            </a:r>
            <a:r>
              <a:rPr lang="en-US" dirty="0" err="1">
                <a:solidFill>
                  <a:schemeClr val="accent1">
                    <a:lumMod val="60000"/>
                    <a:lumOff val="40000"/>
                  </a:schemeClr>
                </a:solidFill>
                <a:hlinkClick r:id="rId7">
                  <a:extLst>
                    <a:ext uri="{A12FA001-AC4F-418D-AE19-62706E023703}">
                      <ahyp:hlinkClr xmlns:ahyp="http://schemas.microsoft.com/office/drawing/2018/hyperlinkcolor" val="tx"/>
                    </a:ext>
                  </a:extLst>
                </a:hlinkClick>
              </a:rPr>
              <a:t>jhu</a:t>
            </a:r>
            <a:endParaRPr lang="en-US" dirty="0">
              <a:solidFill>
                <a:schemeClr val="accent1">
                  <a:lumMod val="60000"/>
                  <a:lumOff val="40000"/>
                </a:schemeClr>
              </a:solidFill>
            </a:endParaRPr>
          </a:p>
        </p:txBody>
      </p:sp>
      <p:sp>
        <p:nvSpPr>
          <p:cNvPr id="5" name="Content Placeholder 4">
            <a:extLst>
              <a:ext uri="{FF2B5EF4-FFF2-40B4-BE49-F238E27FC236}">
                <a16:creationId xmlns:a16="http://schemas.microsoft.com/office/drawing/2014/main" id="{9A5ED430-6988-1EAF-D06A-050DF6764AE4}"/>
              </a:ext>
            </a:extLst>
          </p:cNvPr>
          <p:cNvSpPr>
            <a:spLocks noGrp="1"/>
          </p:cNvSpPr>
          <p:nvPr>
            <p:ph idx="15"/>
          </p:nvPr>
        </p:nvSpPr>
        <p:spPr/>
        <p:txBody>
          <a:bodyPr/>
          <a:lstStyle/>
          <a:p>
            <a:r>
              <a:rPr lang="en-US" dirty="0"/>
              <a:t>Tinyurl.com/BSPH-Care-Team navigates to </a:t>
            </a:r>
            <a:r>
              <a:rPr lang="en-US" dirty="0">
                <a:hlinkClick r:id="rId8"/>
              </a:rPr>
              <a:t>https://publichealth.jhu.edu/offices-and-services/office-of-student-affairs/student-life/bsph-student-support/bsph-student-care-team</a:t>
            </a:r>
            <a:r>
              <a:rPr lang="en-US" dirty="0"/>
              <a:t> </a:t>
            </a:r>
          </a:p>
          <a:p>
            <a:pPr algn="r"/>
            <a:r>
              <a:rPr lang="en-US" dirty="0"/>
              <a:t>Updated April 2025</a:t>
            </a:r>
          </a:p>
        </p:txBody>
      </p:sp>
      <p:sp>
        <p:nvSpPr>
          <p:cNvPr id="6" name="Slide Number Placeholder 5">
            <a:extLst>
              <a:ext uri="{FF2B5EF4-FFF2-40B4-BE49-F238E27FC236}">
                <a16:creationId xmlns:a16="http://schemas.microsoft.com/office/drawing/2014/main" id="{0FCB98F3-5AD9-A997-2BB1-AE95D3D04C4A}"/>
              </a:ext>
            </a:extLst>
          </p:cNvPr>
          <p:cNvSpPr>
            <a:spLocks noGrp="1"/>
          </p:cNvSpPr>
          <p:nvPr>
            <p:ph type="sldNum" sz="quarter" idx="16"/>
          </p:nvPr>
        </p:nvSpPr>
        <p:spPr/>
        <p:txBody>
          <a:bodyPr/>
          <a:lstStyle/>
          <a:p>
            <a:fld id="{8ABDC324-684B-9C44-A484-D2B69E2467CF}" type="slidenum">
              <a:rPr lang="en-US" smtClean="0"/>
              <a:pPr/>
              <a:t>1</a:t>
            </a:fld>
            <a:endParaRPr lang="en-US"/>
          </a:p>
        </p:txBody>
      </p:sp>
    </p:spTree>
    <p:extLst>
      <p:ext uri="{BB962C8B-B14F-4D97-AF65-F5344CB8AC3E}">
        <p14:creationId xmlns:p14="http://schemas.microsoft.com/office/powerpoint/2010/main" val="2463829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jhsph-logo-bullets">
  <a:themeElements>
    <a:clrScheme name="Custom 2">
      <a:dk1>
        <a:srgbClr val="000000"/>
      </a:dk1>
      <a:lt1>
        <a:srgbClr val="FFFFFF"/>
      </a:lt1>
      <a:dk2>
        <a:srgbClr val="000000"/>
      </a:dk2>
      <a:lt2>
        <a:srgbClr val="F8F8F8"/>
      </a:lt2>
      <a:accent1>
        <a:srgbClr val="062C71"/>
      </a:accent1>
      <a:accent2>
        <a:srgbClr val="418EDE"/>
      </a:accent2>
      <a:accent3>
        <a:srgbClr val="719949"/>
      </a:accent3>
      <a:accent4>
        <a:srgbClr val="F98319"/>
      </a:accent4>
      <a:accent5>
        <a:srgbClr val="CF4520"/>
      </a:accent5>
      <a:accent6>
        <a:srgbClr val="F1C300"/>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HSPH-10-12-21" id="{F7022A37-4CEB-8444-AF38-DFD6546B0B8F}" vid="{D4479797-45CB-1741-BC03-75D066DEC344}"/>
    </a:ext>
  </a:extLst>
</a:theme>
</file>

<file path=ppt/theme/theme2.xml><?xml version="1.0" encoding="utf-8"?>
<a:theme xmlns:a="http://schemas.openxmlformats.org/drawingml/2006/main" name="jhsph-vertical">
  <a:themeElements>
    <a:clrScheme name="Custom 1">
      <a:dk1>
        <a:srgbClr val="000000"/>
      </a:dk1>
      <a:lt1>
        <a:srgbClr val="FFFFFF"/>
      </a:lt1>
      <a:dk2>
        <a:srgbClr val="000000"/>
      </a:dk2>
      <a:lt2>
        <a:srgbClr val="F8F8F8"/>
      </a:lt2>
      <a:accent1>
        <a:srgbClr val="062C71"/>
      </a:accent1>
      <a:accent2>
        <a:srgbClr val="418EDE"/>
      </a:accent2>
      <a:accent3>
        <a:srgbClr val="719949"/>
      </a:accent3>
      <a:accent4>
        <a:srgbClr val="F98319"/>
      </a:accent4>
      <a:accent5>
        <a:srgbClr val="CF4520"/>
      </a:accent5>
      <a:accent6>
        <a:srgbClr val="F1C300"/>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HSPH-10-12-21" id="{F7022A37-4CEB-8444-AF38-DFD6546B0B8F}" vid="{2378BEF0-26D5-2247-A316-AAA04633AC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A458B74C065040AE0FE7D9322FC1F6" ma:contentTypeVersion="20" ma:contentTypeDescription="Create a new document." ma:contentTypeScope="" ma:versionID="f63fd047a691859fcf78df7c70f9062e">
  <xsd:schema xmlns:xsd="http://www.w3.org/2001/XMLSchema" xmlns:xs="http://www.w3.org/2001/XMLSchema" xmlns:p="http://schemas.microsoft.com/office/2006/metadata/properties" xmlns:ns2="ba7e7998-2861-4ca0-9013-05f19c923713" xmlns:ns3="968aeb27-7e1f-4a64-aea0-68e2c5511d17" targetNamespace="http://schemas.microsoft.com/office/2006/metadata/properties" ma:root="true" ma:fieldsID="04698fdc66eb1a58172b5d6ce1626f4f" ns2:_="" ns3:_="">
    <xsd:import namespace="ba7e7998-2861-4ca0-9013-05f19c923713"/>
    <xsd:import namespace="968aeb27-7e1f-4a64-aea0-68e2c5511d1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Date" minOccurs="0"/>
                <xsd:element ref="ns2:MediaServiceObjectDetectorVersions" minOccurs="0"/>
                <xsd:element ref="ns2:Numbe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7e7998-2861-4ca0-9013-05f19c9237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f7c956-802a-45ac-b2ba-cc78506785fb" ma:termSetId="09814cd3-568e-fe90-9814-8d621ff8fb84" ma:anchorId="fba54fb3-c3e1-fe81-a776-ca4b69148c4d" ma:open="true" ma:isKeyword="false">
      <xsd:complexType>
        <xsd:sequence>
          <xsd:element ref="pc:Terms" minOccurs="0" maxOccurs="1"/>
        </xsd:sequence>
      </xsd:complexType>
    </xsd:element>
    <xsd:element name="Date" ma:index="24" nillable="true" ma:displayName="Date" ma:format="DateOnly" ma:internalName="Date">
      <xsd:simpleType>
        <xsd:restriction base="dms:DateTim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Number" ma:index="26" nillable="true" ma:displayName="Number" ma:format="Dropdown" ma:internalName="Number" ma:percentage="FALSE">
      <xsd:simpleType>
        <xsd:restriction base="dms:Number"/>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8aeb27-7e1f-4a64-aea0-68e2c5511d1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de38877-842f-43a5-b126-1a41855bd332}" ma:internalName="TaxCatchAll" ma:showField="CatchAllData" ma:web="968aeb27-7e1f-4a64-aea0-68e2c5511d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8aeb27-7e1f-4a64-aea0-68e2c5511d17" xsi:nil="true"/>
    <lcf76f155ced4ddcb4097134ff3c332f xmlns="ba7e7998-2861-4ca0-9013-05f19c923713">
      <Terms xmlns="http://schemas.microsoft.com/office/infopath/2007/PartnerControls"/>
    </lcf76f155ced4ddcb4097134ff3c332f>
    <Number xmlns="ba7e7998-2861-4ca0-9013-05f19c923713" xsi:nil="true"/>
    <Date xmlns="ba7e7998-2861-4ca0-9013-05f19c923713" xsi:nil="true"/>
  </documentManagement>
</p:properties>
</file>

<file path=customXml/itemProps1.xml><?xml version="1.0" encoding="utf-8"?>
<ds:datastoreItem xmlns:ds="http://schemas.openxmlformats.org/officeDocument/2006/customXml" ds:itemID="{973E3075-FCE3-413E-8336-1AAE9D5A5F0E}"/>
</file>

<file path=customXml/itemProps2.xml><?xml version="1.0" encoding="utf-8"?>
<ds:datastoreItem xmlns:ds="http://schemas.openxmlformats.org/officeDocument/2006/customXml" ds:itemID="{9113CEA0-4304-442F-930E-525C1390A684}"/>
</file>

<file path=customXml/itemProps3.xml><?xml version="1.0" encoding="utf-8"?>
<ds:datastoreItem xmlns:ds="http://schemas.openxmlformats.org/officeDocument/2006/customXml" ds:itemID="{CB8CD38C-5CA6-4D07-BB3C-5E0C6F7D51F5}"/>
</file>

<file path=docProps/app.xml><?xml version="1.0" encoding="utf-8"?>
<Properties xmlns="http://schemas.openxmlformats.org/officeDocument/2006/extended-properties" xmlns:vt="http://schemas.openxmlformats.org/officeDocument/2006/docPropsVTypes">
  <Template>JHSPH-10-13-21</Template>
  <TotalTime>24</TotalTime>
  <Words>168</Words>
  <Application>Microsoft Office PowerPoint</Application>
  <PresentationFormat>On-screen Show (16:9)</PresentationFormat>
  <Paragraphs>11</Paragraphs>
  <Slides>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Bookman Old Style</vt:lpstr>
      <vt:lpstr>Calibri</vt:lpstr>
      <vt:lpstr>Georgia</vt:lpstr>
      <vt:lpstr>Lucida Grande</vt:lpstr>
      <vt:lpstr>Wingdings</vt:lpstr>
      <vt:lpstr>jhsph-logo-bullets</vt:lpstr>
      <vt:lpstr>jhsph-vertical</vt:lpstr>
      <vt:lpstr>Resources for Students Experiencing Stress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for Students Experiencing Stress</dc:title>
  <dc:subject/>
  <dc:creator>BSPH Center for Teaching and Learning</dc:creator>
  <cp:keywords/>
  <dc:description>Author: Johns Hopkins University
The material in this presentation is subject to the copyright of the owners of the material and is being provided for educational purposes under rules of fair use for registered students in this course only. No additional copies of the copyrighted work may be made or distributed.
Template last modified October 13, 2021.</dc:description>
  <cp:lastModifiedBy>Celine Greene</cp:lastModifiedBy>
  <cp:revision>1</cp:revision>
  <cp:lastPrinted>2015-12-30T15:17:52Z</cp:lastPrinted>
  <dcterms:created xsi:type="dcterms:W3CDTF">2025-04-10T20:57:12Z</dcterms:created>
  <dcterms:modified xsi:type="dcterms:W3CDTF">2025-04-10T21:21:41Z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0x0101006FA458B74C065040AE0FE7D9322FC1F6</vt:lpwstr>
  </property>
</Properties>
</file>